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46"/>
  </p:notesMasterIdLst>
  <p:handoutMasterIdLst>
    <p:handoutMasterId r:id="rId47"/>
  </p:handoutMasterIdLst>
  <p:sldIdLst>
    <p:sldId id="256" r:id="rId2"/>
    <p:sldId id="468" r:id="rId3"/>
    <p:sldId id="261" r:id="rId4"/>
    <p:sldId id="456" r:id="rId5"/>
    <p:sldId id="597" r:id="rId6"/>
    <p:sldId id="560" r:id="rId7"/>
    <p:sldId id="568" r:id="rId8"/>
    <p:sldId id="569" r:id="rId9"/>
    <p:sldId id="609" r:id="rId10"/>
    <p:sldId id="610" r:id="rId11"/>
    <p:sldId id="570" r:id="rId12"/>
    <p:sldId id="611" r:id="rId13"/>
    <p:sldId id="575" r:id="rId14"/>
    <p:sldId id="572" r:id="rId15"/>
    <p:sldId id="612" r:id="rId16"/>
    <p:sldId id="574" r:id="rId17"/>
    <p:sldId id="599" r:id="rId18"/>
    <p:sldId id="579" r:id="rId19"/>
    <p:sldId id="584" r:id="rId20"/>
    <p:sldId id="534" r:id="rId21"/>
    <p:sldId id="520" r:id="rId22"/>
    <p:sldId id="523" r:id="rId23"/>
    <p:sldId id="608" r:id="rId24"/>
    <p:sldId id="585" r:id="rId25"/>
    <p:sldId id="586" r:id="rId26"/>
    <p:sldId id="587" r:id="rId27"/>
    <p:sldId id="588" r:id="rId28"/>
    <p:sldId id="589" r:id="rId29"/>
    <p:sldId id="590" r:id="rId30"/>
    <p:sldId id="591" r:id="rId31"/>
    <p:sldId id="592" r:id="rId32"/>
    <p:sldId id="593" r:id="rId33"/>
    <p:sldId id="595" r:id="rId34"/>
    <p:sldId id="329" r:id="rId35"/>
    <p:sldId id="544" r:id="rId36"/>
    <p:sldId id="576" r:id="rId37"/>
    <p:sldId id="601" r:id="rId38"/>
    <p:sldId id="600" r:id="rId39"/>
    <p:sldId id="602" r:id="rId40"/>
    <p:sldId id="604" r:id="rId41"/>
    <p:sldId id="482" r:id="rId42"/>
    <p:sldId id="603" r:id="rId43"/>
    <p:sldId id="605" r:id="rId44"/>
    <p:sldId id="606" r:id="rId45"/>
  </p:sldIdLst>
  <p:sldSz cx="9144000" cy="6858000" type="screen4x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中川 稜太" initials="中川" lastIdx="1" clrIdx="0">
    <p:extLst>
      <p:ext uri="{19B8F6BF-5375-455C-9EA6-DF929625EA0E}">
        <p15:presenceInfo xmlns:p15="http://schemas.microsoft.com/office/powerpoint/2012/main" userId="88c6dc4626048d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p:scale>
          <a:sx n="90" d="100"/>
          <a:sy n="90" d="100"/>
        </p:scale>
        <p:origin x="582" y="57"/>
      </p:cViewPr>
      <p:guideLst/>
    </p:cSldViewPr>
  </p:slideViewPr>
  <p:notesTextViewPr>
    <p:cViewPr>
      <p:scale>
        <a:sx n="1" d="1"/>
        <a:sy n="1" d="1"/>
      </p:scale>
      <p:origin x="0" y="0"/>
    </p:cViewPr>
  </p:notesTextViewPr>
  <p:notesViewPr>
    <p:cSldViewPr snapToGrid="0">
      <p:cViewPr varScale="1">
        <p:scale>
          <a:sx n="106" d="100"/>
          <a:sy n="106" d="100"/>
        </p:scale>
        <p:origin x="174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yota\Documents\&#22823;&#23398;\&#20462;&#35542;\&#12450;&#12531;&#12465;&#12540;&#12488;\20200106%20isk.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'20191222 isk1'!$AR$1</c:f>
              <c:strCache>
                <c:ptCount val="1"/>
                <c:pt idx="0">
                  <c:v>地区縮退への寛容性</c:v>
                </c:pt>
              </c:strCache>
            </c:strRef>
          </c:tx>
          <c:spPr>
            <a:ln w="19050" cap="rnd">
              <a:noFill/>
              <a:round/>
            </a:ln>
            <a:effectLst/>
          </c:spPr>
          <c:marker>
            <c:symbol val="circle"/>
            <c:size val="3"/>
            <c:spPr>
              <a:solidFill>
                <a:schemeClr val="tx1">
                  <a:lumMod val="65000"/>
                  <a:lumOff val="35000"/>
                </a:schemeClr>
              </a:solidFill>
              <a:ln w="9525">
                <a:noFill/>
              </a:ln>
              <a:effectLst/>
            </c:spPr>
          </c:marker>
          <c:xVal>
            <c:numRef>
              <c:f>'20191222 isk1'!$AQ$2:$AQ$2120</c:f>
              <c:numCache>
                <c:formatCode>General</c:formatCode>
                <c:ptCount val="2119"/>
                <c:pt idx="0">
                  <c:v>-7.4986419469432783E-2</c:v>
                </c:pt>
                <c:pt idx="1">
                  <c:v>-0.43369484048820894</c:v>
                </c:pt>
                <c:pt idx="2">
                  <c:v>-0.28151908657526037</c:v>
                </c:pt>
                <c:pt idx="3">
                  <c:v>-0.34366378125777397</c:v>
                </c:pt>
                <c:pt idx="4">
                  <c:v>-0.85955120075459279</c:v>
                </c:pt>
                <c:pt idx="5">
                  <c:v>-1.1394813692586729</c:v>
                </c:pt>
                <c:pt idx="6">
                  <c:v>0.26406962635015546</c:v>
                </c:pt>
                <c:pt idx="7">
                  <c:v>0.1951888011382282</c:v>
                </c:pt>
                <c:pt idx="8">
                  <c:v>7.277584942230661E-2</c:v>
                </c:pt>
                <c:pt idx="9">
                  <c:v>-0.15417187560799181</c:v>
                </c:pt>
                <c:pt idx="10">
                  <c:v>-0.48455375826416364</c:v>
                </c:pt>
                <c:pt idx="11">
                  <c:v>-0.86118247382785351</c:v>
                </c:pt>
                <c:pt idx="12">
                  <c:v>0.28483109399725565</c:v>
                </c:pt>
                <c:pt idx="13">
                  <c:v>0.40774452075778783</c:v>
                </c:pt>
                <c:pt idx="14">
                  <c:v>-1.0526769694096243</c:v>
                </c:pt>
                <c:pt idx="15">
                  <c:v>-0.22250939007824061</c:v>
                </c:pt>
                <c:pt idx="16">
                  <c:v>1.5315655170279914</c:v>
                </c:pt>
                <c:pt idx="17">
                  <c:v>-0.64295916506345385</c:v>
                </c:pt>
                <c:pt idx="18">
                  <c:v>0.29746068588843594</c:v>
                </c:pt>
                <c:pt idx="19">
                  <c:v>0.91061452140413834</c:v>
                </c:pt>
                <c:pt idx="20">
                  <c:v>0.36648811308052343</c:v>
                </c:pt>
                <c:pt idx="21">
                  <c:v>-4.8528687180741749E-2</c:v>
                </c:pt>
                <c:pt idx="22">
                  <c:v>0.9822974506319232</c:v>
                </c:pt>
                <c:pt idx="23">
                  <c:v>-1.8205958164678961</c:v>
                </c:pt>
                <c:pt idx="24">
                  <c:v>1.5905782604271548</c:v>
                </c:pt>
                <c:pt idx="25">
                  <c:v>-0.30621891486665292</c:v>
                </c:pt>
                <c:pt idx="26">
                  <c:v>1.3843528393354652</c:v>
                </c:pt>
                <c:pt idx="27">
                  <c:v>-5.6524820572866176E-3</c:v>
                </c:pt>
                <c:pt idx="28">
                  <c:v>-0.43883813875089278</c:v>
                </c:pt>
                <c:pt idx="29">
                  <c:v>0.465304041409909</c:v>
                </c:pt>
                <c:pt idx="30">
                  <c:v>-5.8828612397219412E-2</c:v>
                </c:pt>
                <c:pt idx="31">
                  <c:v>-0.3072213054445993</c:v>
                </c:pt>
                <c:pt idx="32">
                  <c:v>2.7788741047627064E-2</c:v>
                </c:pt>
                <c:pt idx="33">
                  <c:v>-9.176157236775899E-2</c:v>
                </c:pt>
                <c:pt idx="34">
                  <c:v>0.28061025153575614</c:v>
                </c:pt>
                <c:pt idx="35">
                  <c:v>0.25986050789607823</c:v>
                </c:pt>
                <c:pt idx="36">
                  <c:v>-0.15372699261432646</c:v>
                </c:pt>
                <c:pt idx="37">
                  <c:v>1.2409112870424424</c:v>
                </c:pt>
                <c:pt idx="38">
                  <c:v>-0.43541752159883523</c:v>
                </c:pt>
                <c:pt idx="39">
                  <c:v>8.9138590834372256E-2</c:v>
                </c:pt>
                <c:pt idx="40">
                  <c:v>0.47245399194791399</c:v>
                </c:pt>
                <c:pt idx="41">
                  <c:v>-0.82347380757497723</c:v>
                </c:pt>
                <c:pt idx="42">
                  <c:v>-5.3483518372159887E-2</c:v>
                </c:pt>
                <c:pt idx="43">
                  <c:v>0.88273496958419051</c:v>
                </c:pt>
                <c:pt idx="44">
                  <c:v>6.6771313258842141E-2</c:v>
                </c:pt>
                <c:pt idx="45">
                  <c:v>1.7420073136679117</c:v>
                </c:pt>
                <c:pt idx="46">
                  <c:v>0.4456583331334219</c:v>
                </c:pt>
                <c:pt idx="47">
                  <c:v>-0.11573006349566202</c:v>
                </c:pt>
                <c:pt idx="48">
                  <c:v>0.34188350613852614</c:v>
                </c:pt>
                <c:pt idx="49">
                  <c:v>-0.64107836704875854</c:v>
                </c:pt>
                <c:pt idx="50">
                  <c:v>-1.0201226370484522</c:v>
                </c:pt>
                <c:pt idx="51">
                  <c:v>-0.91895603923323321</c:v>
                </c:pt>
                <c:pt idx="52">
                  <c:v>-1.3888369364831208</c:v>
                </c:pt>
                <c:pt idx="53">
                  <c:v>6.8705079567120325E-2</c:v>
                </c:pt>
                <c:pt idx="54">
                  <c:v>0.82020534880669305</c:v>
                </c:pt>
                <c:pt idx="55">
                  <c:v>0.36826710861119633</c:v>
                </c:pt>
                <c:pt idx="56">
                  <c:v>0.65633180414324654</c:v>
                </c:pt>
                <c:pt idx="57">
                  <c:v>0.15417337771134493</c:v>
                </c:pt>
                <c:pt idx="58">
                  <c:v>0.15073528588154292</c:v>
                </c:pt>
                <c:pt idx="59">
                  <c:v>3.3176524929875259E-2</c:v>
                </c:pt>
                <c:pt idx="60">
                  <c:v>-0.15432663465255791</c:v>
                </c:pt>
                <c:pt idx="61">
                  <c:v>-1.2570938365575379</c:v>
                </c:pt>
                <c:pt idx="62">
                  <c:v>8.7508757460179512E-2</c:v>
                </c:pt>
                <c:pt idx="63">
                  <c:v>-0.79020836316107346</c:v>
                </c:pt>
                <c:pt idx="64">
                  <c:v>2.7367585138599049E-2</c:v>
                </c:pt>
                <c:pt idx="65">
                  <c:v>-0.10460676385725813</c:v>
                </c:pt>
                <c:pt idx="66">
                  <c:v>0.4069968644107651</c:v>
                </c:pt>
                <c:pt idx="67">
                  <c:v>0.81484182945618111</c:v>
                </c:pt>
                <c:pt idx="68">
                  <c:v>-1.2052840944891412</c:v>
                </c:pt>
                <c:pt idx="69">
                  <c:v>1.2908955436149254</c:v>
                </c:pt>
                <c:pt idx="70">
                  <c:v>0.10923440524945907</c:v>
                </c:pt>
                <c:pt idx="71">
                  <c:v>0.46449674518745365</c:v>
                </c:pt>
                <c:pt idx="72">
                  <c:v>0.52145849718347903</c:v>
                </c:pt>
                <c:pt idx="73">
                  <c:v>0.55688471693829278</c:v>
                </c:pt>
                <c:pt idx="74">
                  <c:v>-1.0013514402517372</c:v>
                </c:pt>
                <c:pt idx="75">
                  <c:v>-1.6199333579861406</c:v>
                </c:pt>
                <c:pt idx="76">
                  <c:v>-1.0811746774333235</c:v>
                </c:pt>
                <c:pt idx="77">
                  <c:v>1.8048403926168764E-2</c:v>
                </c:pt>
                <c:pt idx="78">
                  <c:v>-0.71395930107275918</c:v>
                </c:pt>
                <c:pt idx="79">
                  <c:v>-0.38118989200300535</c:v>
                </c:pt>
                <c:pt idx="80">
                  <c:v>-0.27620755601707925</c:v>
                </c:pt>
                <c:pt idx="81">
                  <c:v>-8.7462447811807564E-2</c:v>
                </c:pt>
                <c:pt idx="82">
                  <c:v>0.70537754190843704</c:v>
                </c:pt>
                <c:pt idx="83">
                  <c:v>-0.13778873296297306</c:v>
                </c:pt>
                <c:pt idx="84">
                  <c:v>1.7734627968396066</c:v>
                </c:pt>
                <c:pt idx="85">
                  <c:v>-0.22282298928140656</c:v>
                </c:pt>
                <c:pt idx="86">
                  <c:v>-0.16337548998488405</c:v>
                </c:pt>
                <c:pt idx="87">
                  <c:v>0.22244430358660267</c:v>
                </c:pt>
                <c:pt idx="88">
                  <c:v>0.24498885192274353</c:v>
                </c:pt>
                <c:pt idx="89">
                  <c:v>1.1153950530336377E-2</c:v>
                </c:pt>
                <c:pt idx="90">
                  <c:v>0.96613741810135745</c:v>
                </c:pt>
                <c:pt idx="91">
                  <c:v>0.84349889960428615</c:v>
                </c:pt>
                <c:pt idx="92">
                  <c:v>-1.4523729636600271</c:v>
                </c:pt>
                <c:pt idx="93">
                  <c:v>0.39850317616968822</c:v>
                </c:pt>
                <c:pt idx="94">
                  <c:v>-0.10477755046516279</c:v>
                </c:pt>
                <c:pt idx="95">
                  <c:v>-5.1423558223083088E-2</c:v>
                </c:pt>
                <c:pt idx="96">
                  <c:v>0.27019320427604598</c:v>
                </c:pt>
                <c:pt idx="97">
                  <c:v>-0.53987794905277353</c:v>
                </c:pt>
                <c:pt idx="98">
                  <c:v>-1.2476160101480744</c:v>
                </c:pt>
                <c:pt idx="99">
                  <c:v>-0.83116189392891704</c:v>
                </c:pt>
                <c:pt idx="100">
                  <c:v>-7.6698260187549605E-2</c:v>
                </c:pt>
                <c:pt idx="101">
                  <c:v>-5.7234234541015269E-2</c:v>
                </c:pt>
                <c:pt idx="102">
                  <c:v>-0.37947344167945479</c:v>
                </c:pt>
                <c:pt idx="103">
                  <c:v>0.87075668119910099</c:v>
                </c:pt>
                <c:pt idx="104">
                  <c:v>-2.0350945715382158</c:v>
                </c:pt>
                <c:pt idx="105">
                  <c:v>-0.65363043132534182</c:v>
                </c:pt>
                <c:pt idx="106">
                  <c:v>0.32192532759762094</c:v>
                </c:pt>
                <c:pt idx="107">
                  <c:v>-1.1435606086611103</c:v>
                </c:pt>
                <c:pt idx="108">
                  <c:v>-0.52378757124682029</c:v>
                </c:pt>
                <c:pt idx="109">
                  <c:v>-1.3793501375585351</c:v>
                </c:pt>
                <c:pt idx="110">
                  <c:v>0.45509090107993916</c:v>
                </c:pt>
                <c:pt idx="111">
                  <c:v>1.1229170401403257</c:v>
                </c:pt>
                <c:pt idx="112">
                  <c:v>0.62548060348634738</c:v>
                </c:pt>
                <c:pt idx="113">
                  <c:v>-0.55666294013356932</c:v>
                </c:pt>
                <c:pt idx="114">
                  <c:v>-0.2211036792728592</c:v>
                </c:pt>
                <c:pt idx="115">
                  <c:v>-0.37077413072668997</c:v>
                </c:pt>
                <c:pt idx="116">
                  <c:v>-0.6302382928975041</c:v>
                </c:pt>
                <c:pt idx="117">
                  <c:v>-1.4750585884179899</c:v>
                </c:pt>
                <c:pt idx="118">
                  <c:v>0.59394215492540992</c:v>
                </c:pt>
                <c:pt idx="119">
                  <c:v>0.70456420948747878</c:v>
                </c:pt>
                <c:pt idx="120">
                  <c:v>-9.3273438826497079E-2</c:v>
                </c:pt>
                <c:pt idx="121">
                  <c:v>1.4355677403153995</c:v>
                </c:pt>
                <c:pt idx="122">
                  <c:v>-1.4964933520646906E-2</c:v>
                </c:pt>
                <c:pt idx="123">
                  <c:v>-1.1759621687767625</c:v>
                </c:pt>
                <c:pt idx="124">
                  <c:v>-0.30591093773130867</c:v>
                </c:pt>
                <c:pt idx="125">
                  <c:v>-0.44521877526410558</c:v>
                </c:pt>
                <c:pt idx="126">
                  <c:v>-0.98640236903417922</c:v>
                </c:pt>
                <c:pt idx="127">
                  <c:v>0.3097304604775738</c:v>
                </c:pt>
                <c:pt idx="128">
                  <c:v>-0.37231177198785365</c:v>
                </c:pt>
                <c:pt idx="129">
                  <c:v>-1.9035287149934312</c:v>
                </c:pt>
                <c:pt idx="130">
                  <c:v>-9.4387448399946006E-2</c:v>
                </c:pt>
                <c:pt idx="131">
                  <c:v>2.287149363554327E-2</c:v>
                </c:pt>
                <c:pt idx="132">
                  <c:v>-0.16160857622156583</c:v>
                </c:pt>
                <c:pt idx="133">
                  <c:v>-0.11239085803052389</c:v>
                </c:pt>
                <c:pt idx="134">
                  <c:v>0.19834949176396482</c:v>
                </c:pt>
                <c:pt idx="135">
                  <c:v>0.19943417941320493</c:v>
                </c:pt>
                <c:pt idx="136">
                  <c:v>6.8425446805322365E-2</c:v>
                </c:pt>
                <c:pt idx="137">
                  <c:v>1.0590057293728417</c:v>
                </c:pt>
                <c:pt idx="138">
                  <c:v>0.43896481916456559</c:v>
                </c:pt>
                <c:pt idx="139">
                  <c:v>1.5616419666337651</c:v>
                </c:pt>
                <c:pt idx="140">
                  <c:v>-1.1296265831354186</c:v>
                </c:pt>
                <c:pt idx="141">
                  <c:v>8.6818587448861631E-2</c:v>
                </c:pt>
                <c:pt idx="142">
                  <c:v>-0.15475669802703848</c:v>
                </c:pt>
                <c:pt idx="143">
                  <c:v>-0.47006515902046059</c:v>
                </c:pt>
                <c:pt idx="144">
                  <c:v>0.19788651178340638</c:v>
                </c:pt>
                <c:pt idx="145">
                  <c:v>-5.9911565545281931E-2</c:v>
                </c:pt>
                <c:pt idx="146">
                  <c:v>-0.73065368169717404</c:v>
                </c:pt>
                <c:pt idx="147">
                  <c:v>0.22604356411938001</c:v>
                </c:pt>
                <c:pt idx="148">
                  <c:v>-0.10804116082092363</c:v>
                </c:pt>
                <c:pt idx="149">
                  <c:v>-0.92584726734300948</c:v>
                </c:pt>
                <c:pt idx="150">
                  <c:v>1.8398655255995755</c:v>
                </c:pt>
                <c:pt idx="151">
                  <c:v>0.36995645324407223</c:v>
                </c:pt>
                <c:pt idx="152">
                  <c:v>-2.1452230248636128E-3</c:v>
                </c:pt>
                <c:pt idx="153">
                  <c:v>-0.95630231328186199</c:v>
                </c:pt>
                <c:pt idx="154">
                  <c:v>-0.20944306410293967</c:v>
                </c:pt>
                <c:pt idx="155">
                  <c:v>0.17252855639467329</c:v>
                </c:pt>
                <c:pt idx="156">
                  <c:v>-1.4303708979930869</c:v>
                </c:pt>
                <c:pt idx="157">
                  <c:v>-0.70677219063162566</c:v>
                </c:pt>
                <c:pt idx="158">
                  <c:v>-0.83823728328173408</c:v>
                </c:pt>
                <c:pt idx="159">
                  <c:v>-0.68833124089138997</c:v>
                </c:pt>
                <c:pt idx="160">
                  <c:v>0.2921548379208847</c:v>
                </c:pt>
                <c:pt idx="161">
                  <c:v>1.0704844901233899</c:v>
                </c:pt>
                <c:pt idx="162">
                  <c:v>0.22902106686839269</c:v>
                </c:pt>
                <c:pt idx="163">
                  <c:v>-0.30744159061797383</c:v>
                </c:pt>
                <c:pt idx="164">
                  <c:v>0.43825007431540203</c:v>
                </c:pt>
                <c:pt idx="165">
                  <c:v>-0.98702324334463165</c:v>
                </c:pt>
                <c:pt idx="166">
                  <c:v>0.34774934562355198</c:v>
                </c:pt>
                <c:pt idx="167">
                  <c:v>-2.0589325364231126</c:v>
                </c:pt>
                <c:pt idx="168">
                  <c:v>1.123966930907176</c:v>
                </c:pt>
                <c:pt idx="169">
                  <c:v>0.29107653669893069</c:v>
                </c:pt>
                <c:pt idx="170">
                  <c:v>-0.26541781972571221</c:v>
                </c:pt>
                <c:pt idx="171">
                  <c:v>0.70466275470150941</c:v>
                </c:pt>
                <c:pt idx="172">
                  <c:v>1.5029290829086024</c:v>
                </c:pt>
                <c:pt idx="173">
                  <c:v>0.47147042261493555</c:v>
                </c:pt>
                <c:pt idx="174">
                  <c:v>1.2087163444857421</c:v>
                </c:pt>
                <c:pt idx="175">
                  <c:v>-0.3114715748997357</c:v>
                </c:pt>
                <c:pt idx="176">
                  <c:v>-0.39503231250167276</c:v>
                </c:pt>
                <c:pt idx="177">
                  <c:v>-8.6012065846960389E-2</c:v>
                </c:pt>
                <c:pt idx="178">
                  <c:v>-5.7696675175581649E-2</c:v>
                </c:pt>
                <c:pt idx="179">
                  <c:v>1.1594624485467502</c:v>
                </c:pt>
                <c:pt idx="180">
                  <c:v>-1.2501583687628044</c:v>
                </c:pt>
                <c:pt idx="181">
                  <c:v>-0.10387356455178272</c:v>
                </c:pt>
                <c:pt idx="182">
                  <c:v>1.002107372651776</c:v>
                </c:pt>
                <c:pt idx="183">
                  <c:v>-8.6979800050623363E-2</c:v>
                </c:pt>
                <c:pt idx="184">
                  <c:v>2.8920010659103821E-3</c:v>
                </c:pt>
                <c:pt idx="185">
                  <c:v>-3.2722465551237999E-2</c:v>
                </c:pt>
                <c:pt idx="186">
                  <c:v>-0.63502631205578908</c:v>
                </c:pt>
                <c:pt idx="187">
                  <c:v>-0.27579612040891111</c:v>
                </c:pt>
                <c:pt idx="188">
                  <c:v>-7.1809740054008378E-2</c:v>
                </c:pt>
                <c:pt idx="189">
                  <c:v>-0.88316931794794051</c:v>
                </c:pt>
                <c:pt idx="190">
                  <c:v>-8.1137771600056863E-2</c:v>
                </c:pt>
                <c:pt idx="191">
                  <c:v>0.84750453401521209</c:v>
                </c:pt>
                <c:pt idx="192">
                  <c:v>6.5906642175977026E-2</c:v>
                </c:pt>
                <c:pt idx="193">
                  <c:v>0.19524727451202115</c:v>
                </c:pt>
                <c:pt idx="194">
                  <c:v>-0.65271914859924274</c:v>
                </c:pt>
                <c:pt idx="195">
                  <c:v>-0.14970835198009139</c:v>
                </c:pt>
                <c:pt idx="196">
                  <c:v>1.091516595982069</c:v>
                </c:pt>
                <c:pt idx="197">
                  <c:v>0.44581658337731545</c:v>
                </c:pt>
                <c:pt idx="198">
                  <c:v>0.96947683817115826</c:v>
                </c:pt>
                <c:pt idx="199">
                  <c:v>0.43171902692587399</c:v>
                </c:pt>
                <c:pt idx="200">
                  <c:v>-0.83481455500948043</c:v>
                </c:pt>
                <c:pt idx="201">
                  <c:v>0.89688442942051094</c:v>
                </c:pt>
                <c:pt idx="202">
                  <c:v>-0.21154945192739927</c:v>
                </c:pt>
                <c:pt idx="203">
                  <c:v>1.1798073976832664</c:v>
                </c:pt>
                <c:pt idx="204">
                  <c:v>0.83932381576650439</c:v>
                </c:pt>
                <c:pt idx="205">
                  <c:v>-1.7380760064767062</c:v>
                </c:pt>
                <c:pt idx="206">
                  <c:v>-0.36039008010561568</c:v>
                </c:pt>
                <c:pt idx="207">
                  <c:v>-9.64505518661379E-3</c:v>
                </c:pt>
                <c:pt idx="208">
                  <c:v>-0.12048213486020425</c:v>
                </c:pt>
                <c:pt idx="209">
                  <c:v>0.19552698547381786</c:v>
                </c:pt>
                <c:pt idx="210">
                  <c:v>0.29223741676352322</c:v>
                </c:pt>
                <c:pt idx="211">
                  <c:v>0.33093540805405025</c:v>
                </c:pt>
                <c:pt idx="212">
                  <c:v>-1.4917498170721728</c:v>
                </c:pt>
                <c:pt idx="213">
                  <c:v>-4.6590069778642974E-2</c:v>
                </c:pt>
                <c:pt idx="214">
                  <c:v>1.3827879677081492</c:v>
                </c:pt>
                <c:pt idx="215">
                  <c:v>-9.7131280376057394E-2</c:v>
                </c:pt>
                <c:pt idx="216">
                  <c:v>0.66809030061414321</c:v>
                </c:pt>
                <c:pt idx="217">
                  <c:v>-0.92615694408240912</c:v>
                </c:pt>
                <c:pt idx="218">
                  <c:v>5.6755327329516589E-2</c:v>
                </c:pt>
                <c:pt idx="219">
                  <c:v>1.1372561602472986E-2</c:v>
                </c:pt>
                <c:pt idx="220">
                  <c:v>-0.21493823543950921</c:v>
                </c:pt>
                <c:pt idx="221">
                  <c:v>-0.75114105062858894</c:v>
                </c:pt>
                <c:pt idx="222">
                  <c:v>0.64232547601912793</c:v>
                </c:pt>
                <c:pt idx="223">
                  <c:v>-0.23043378048726479</c:v>
                </c:pt>
                <c:pt idx="224">
                  <c:v>-0.69693591547379152</c:v>
                </c:pt>
                <c:pt idx="225">
                  <c:v>-0.20687653388163865</c:v>
                </c:pt>
                <c:pt idx="226">
                  <c:v>-0.64921417042055451</c:v>
                </c:pt>
                <c:pt idx="227">
                  <c:v>0.39878698488765307</c:v>
                </c:pt>
                <c:pt idx="228">
                  <c:v>1.4220392750100093</c:v>
                </c:pt>
                <c:pt idx="229">
                  <c:v>-4.5753252287970295E-2</c:v>
                </c:pt>
                <c:pt idx="230">
                  <c:v>0.73445250215606228</c:v>
                </c:pt>
                <c:pt idx="231">
                  <c:v>6.9188364217972212E-2</c:v>
                </c:pt>
                <c:pt idx="232">
                  <c:v>-0.54636137441272248</c:v>
                </c:pt>
                <c:pt idx="233">
                  <c:v>-1.1958216671214408</c:v>
                </c:pt>
                <c:pt idx="234">
                  <c:v>-0.81093190601487353</c:v>
                </c:pt>
                <c:pt idx="235">
                  <c:v>-0.88145117438680087</c:v>
                </c:pt>
                <c:pt idx="236">
                  <c:v>-0.57383072515007372</c:v>
                </c:pt>
                <c:pt idx="237">
                  <c:v>-0.54071678777168164</c:v>
                </c:pt>
                <c:pt idx="238">
                  <c:v>0.84165551753227774</c:v>
                </c:pt>
                <c:pt idx="239">
                  <c:v>0.19182218186170602</c:v>
                </c:pt>
                <c:pt idx="240">
                  <c:v>0.43177017704143267</c:v>
                </c:pt>
                <c:pt idx="241">
                  <c:v>0.50700154329734315</c:v>
                </c:pt>
                <c:pt idx="242">
                  <c:v>-0.20038415991162023</c:v>
                </c:pt>
                <c:pt idx="243">
                  <c:v>-0.95160812212639401</c:v>
                </c:pt>
                <c:pt idx="244">
                  <c:v>-1.3226184216224681</c:v>
                </c:pt>
                <c:pt idx="245">
                  <c:v>-0.16969998561496602</c:v>
                </c:pt>
                <c:pt idx="246">
                  <c:v>-1.0219162238282968</c:v>
                </c:pt>
                <c:pt idx="247">
                  <c:v>-1.8322325051531698</c:v>
                </c:pt>
                <c:pt idx="248">
                  <c:v>0.61355365868389888</c:v>
                </c:pt>
                <c:pt idx="249">
                  <c:v>0.14766104045137543</c:v>
                </c:pt>
                <c:pt idx="250">
                  <c:v>-0.98225616661434922</c:v>
                </c:pt>
                <c:pt idx="251">
                  <c:v>-0.25228102905806815</c:v>
                </c:pt>
                <c:pt idx="252">
                  <c:v>0.22356307195853792</c:v>
                </c:pt>
                <c:pt idx="253">
                  <c:v>5.1156532644534382E-2</c:v>
                </c:pt>
                <c:pt idx="254">
                  <c:v>0.1934411962404651</c:v>
                </c:pt>
                <c:pt idx="255">
                  <c:v>0.64724949372230611</c:v>
                </c:pt>
                <c:pt idx="256">
                  <c:v>0.95954008784885381</c:v>
                </c:pt>
                <c:pt idx="257">
                  <c:v>2.3318342897468334</c:v>
                </c:pt>
                <c:pt idx="258">
                  <c:v>0.28630071964047477</c:v>
                </c:pt>
                <c:pt idx="259">
                  <c:v>0.22560396193100374</c:v>
                </c:pt>
                <c:pt idx="260">
                  <c:v>0.61916417246630107</c:v>
                </c:pt>
                <c:pt idx="261">
                  <c:v>-0.19605000912052742</c:v>
                </c:pt>
                <c:pt idx="262">
                  <c:v>2.0927703760969894E-2</c:v>
                </c:pt>
                <c:pt idx="263">
                  <c:v>-0.84319187913045268</c:v>
                </c:pt>
                <c:pt idx="264">
                  <c:v>1.5693878007988515</c:v>
                </c:pt>
                <c:pt idx="265">
                  <c:v>0.18018477417133688</c:v>
                </c:pt>
                <c:pt idx="266">
                  <c:v>0.39112022708406047</c:v>
                </c:pt>
                <c:pt idx="267">
                  <c:v>9.3977381041404059E-2</c:v>
                </c:pt>
                <c:pt idx="268">
                  <c:v>0.55796036871298482</c:v>
                </c:pt>
                <c:pt idx="269">
                  <c:v>-0.55919758879765413</c:v>
                </c:pt>
                <c:pt idx="270">
                  <c:v>9.7607064757113116E-2</c:v>
                </c:pt>
                <c:pt idx="271">
                  <c:v>-1.111239034527697</c:v>
                </c:pt>
                <c:pt idx="272">
                  <c:v>-0.57940910731323103</c:v>
                </c:pt>
                <c:pt idx="273">
                  <c:v>0.49738126311846581</c:v>
                </c:pt>
                <c:pt idx="274">
                  <c:v>1.0523934003965882</c:v>
                </c:pt>
                <c:pt idx="275">
                  <c:v>2.6402679295189919E-2</c:v>
                </c:pt>
                <c:pt idx="276">
                  <c:v>-8.8938311147395338E-2</c:v>
                </c:pt>
                <c:pt idx="277">
                  <c:v>0.91554815941976631</c:v>
                </c:pt>
                <c:pt idx="278">
                  <c:v>1.1543530729911164</c:v>
                </c:pt>
                <c:pt idx="279">
                  <c:v>-1.2170309322298754</c:v>
                </c:pt>
                <c:pt idx="280">
                  <c:v>-0.53855716089023242</c:v>
                </c:pt>
                <c:pt idx="281">
                  <c:v>-0.17070823918534553</c:v>
                </c:pt>
                <c:pt idx="282">
                  <c:v>0.40913314238950482</c:v>
                </c:pt>
                <c:pt idx="283">
                  <c:v>1.5217925956013134</c:v>
                </c:pt>
                <c:pt idx="284">
                  <c:v>0.90254325899316057</c:v>
                </c:pt>
                <c:pt idx="285">
                  <c:v>0.35383204084618203</c:v>
                </c:pt>
                <c:pt idx="286">
                  <c:v>1.5598641683421917</c:v>
                </c:pt>
                <c:pt idx="287">
                  <c:v>0.37922017195144286</c:v>
                </c:pt>
                <c:pt idx="288">
                  <c:v>1.1994204939937732</c:v>
                </c:pt>
                <c:pt idx="289">
                  <c:v>-0.19307454483325018</c:v>
                </c:pt>
                <c:pt idx="290">
                  <c:v>0.90307236972242055</c:v>
                </c:pt>
                <c:pt idx="291">
                  <c:v>0.29023053181345149</c:v>
                </c:pt>
                <c:pt idx="292">
                  <c:v>-0.23225844563636441</c:v>
                </c:pt>
                <c:pt idx="293">
                  <c:v>-0.46304596295544764</c:v>
                </c:pt>
                <c:pt idx="294">
                  <c:v>-1.3928903582973278</c:v>
                </c:pt>
                <c:pt idx="295">
                  <c:v>0.1003945203547133</c:v>
                </c:pt>
                <c:pt idx="296">
                  <c:v>-0.82724417758523361</c:v>
                </c:pt>
                <c:pt idx="297">
                  <c:v>-8.3228598592601621E-2</c:v>
                </c:pt>
                <c:pt idx="298">
                  <c:v>-0.4814185167447782</c:v>
                </c:pt>
                <c:pt idx="299">
                  <c:v>3.4234391496935093E-2</c:v>
                </c:pt>
                <c:pt idx="300">
                  <c:v>7.1565171652554063E-2</c:v>
                </c:pt>
                <c:pt idx="301">
                  <c:v>-0.13091323581329473</c:v>
                </c:pt>
                <c:pt idx="302">
                  <c:v>-0.91495260774646181</c:v>
                </c:pt>
                <c:pt idx="303">
                  <c:v>-1.3019299573118468</c:v>
                </c:pt>
                <c:pt idx="304">
                  <c:v>-0.2788268067329111</c:v>
                </c:pt>
                <c:pt idx="305">
                  <c:v>7.3725698490540476E-2</c:v>
                </c:pt>
                <c:pt idx="306">
                  <c:v>-2.3843352112162144</c:v>
                </c:pt>
                <c:pt idx="307">
                  <c:v>-0.38082449851619232</c:v>
                </c:pt>
                <c:pt idx="308">
                  <c:v>-1.1451843523610332</c:v>
                </c:pt>
                <c:pt idx="309">
                  <c:v>-0.93767129966959895</c:v>
                </c:pt>
                <c:pt idx="310">
                  <c:v>-0.14942361430571519</c:v>
                </c:pt>
                <c:pt idx="311">
                  <c:v>3.6771546401176219E-2</c:v>
                </c:pt>
                <c:pt idx="312">
                  <c:v>-0.78435607492652881</c:v>
                </c:pt>
                <c:pt idx="313">
                  <c:v>1.443909501443287</c:v>
                </c:pt>
                <c:pt idx="314">
                  <c:v>-0.13593299793979824</c:v>
                </c:pt>
                <c:pt idx="315">
                  <c:v>-0.64416108012347795</c:v>
                </c:pt>
                <c:pt idx="316">
                  <c:v>0.43474310950159711</c:v>
                </c:pt>
                <c:pt idx="317">
                  <c:v>0.13427186856113987</c:v>
                </c:pt>
                <c:pt idx="318">
                  <c:v>0.48774915579249356</c:v>
                </c:pt>
                <c:pt idx="319">
                  <c:v>0.10382819031717945</c:v>
                </c:pt>
                <c:pt idx="320">
                  <c:v>1.7026278852549499</c:v>
                </c:pt>
                <c:pt idx="321">
                  <c:v>-0.5406317523537747</c:v>
                </c:pt>
                <c:pt idx="322">
                  <c:v>-0.24007903425821264</c:v>
                </c:pt>
                <c:pt idx="323">
                  <c:v>1.727454606073684</c:v>
                </c:pt>
                <c:pt idx="324">
                  <c:v>0.76814955610837754</c:v>
                </c:pt>
                <c:pt idx="325">
                  <c:v>-4.1589652971328092E-2</c:v>
                </c:pt>
                <c:pt idx="326">
                  <c:v>0.44791335811606264</c:v>
                </c:pt>
                <c:pt idx="327">
                  <c:v>-0.79167263202269711</c:v>
                </c:pt>
                <c:pt idx="328">
                  <c:v>-0.1819217863435228</c:v>
                </c:pt>
                <c:pt idx="329">
                  <c:v>0.48859909063541973</c:v>
                </c:pt>
                <c:pt idx="330">
                  <c:v>-6.5587429684068662E-3</c:v>
                </c:pt>
                <c:pt idx="331">
                  <c:v>-0.73484814278507682</c:v>
                </c:pt>
                <c:pt idx="332">
                  <c:v>-0.12001792685056582</c:v>
                </c:pt>
                <c:pt idx="333">
                  <c:v>0.10642332401177032</c:v>
                </c:pt>
                <c:pt idx="334">
                  <c:v>-0.40285710630188259</c:v>
                </c:pt>
                <c:pt idx="335">
                  <c:v>-0.33287062557127889</c:v>
                </c:pt>
                <c:pt idx="336">
                  <c:v>1.1580070370940718</c:v>
                </c:pt>
                <c:pt idx="337">
                  <c:v>-0.56783244357654605</c:v>
                </c:pt>
                <c:pt idx="338">
                  <c:v>1.1532817433680265</c:v>
                </c:pt>
                <c:pt idx="339">
                  <c:v>-0.23795607512995276</c:v>
                </c:pt>
                <c:pt idx="340">
                  <c:v>0.99448369048222851</c:v>
                </c:pt>
                <c:pt idx="341">
                  <c:v>-0.10922341097409113</c:v>
                </c:pt>
                <c:pt idx="342">
                  <c:v>-2.2167362130185673</c:v>
                </c:pt>
                <c:pt idx="343">
                  <c:v>0.43875183692028286</c:v>
                </c:pt>
                <c:pt idx="344">
                  <c:v>0.58255110767939844</c:v>
                </c:pt>
                <c:pt idx="345">
                  <c:v>0.63284562650560294</c:v>
                </c:pt>
                <c:pt idx="346">
                  <c:v>6.3197270115283533E-2</c:v>
                </c:pt>
                <c:pt idx="347">
                  <c:v>-3.0386109744107787E-2</c:v>
                </c:pt>
                <c:pt idx="348">
                  <c:v>0.25665552685308629</c:v>
                </c:pt>
                <c:pt idx="349">
                  <c:v>0.34948840635220135</c:v>
                </c:pt>
                <c:pt idx="350">
                  <c:v>-0.11162701382311442</c:v>
                </c:pt>
                <c:pt idx="351">
                  <c:v>0.48588141260895423</c:v>
                </c:pt>
                <c:pt idx="352">
                  <c:v>-5.081366598152616E-2</c:v>
                </c:pt>
                <c:pt idx="353">
                  <c:v>1.6302005713440622</c:v>
                </c:pt>
                <c:pt idx="354">
                  <c:v>0.54008957215573938</c:v>
                </c:pt>
                <c:pt idx="355">
                  <c:v>-0.54959882619703204</c:v>
                </c:pt>
                <c:pt idx="356">
                  <c:v>0.90122717185057577</c:v>
                </c:pt>
                <c:pt idx="357">
                  <c:v>-4.5462521174026771E-2</c:v>
                </c:pt>
                <c:pt idx="358">
                  <c:v>0.19059240240052547</c:v>
                </c:pt>
                <c:pt idx="359">
                  <c:v>0.20882948036828136</c:v>
                </c:pt>
                <c:pt idx="360">
                  <c:v>0.37901308305544379</c:v>
                </c:pt>
                <c:pt idx="361">
                  <c:v>0.23902134389750751</c:v>
                </c:pt>
                <c:pt idx="362">
                  <c:v>-0.56567084985978877</c:v>
                </c:pt>
                <c:pt idx="363">
                  <c:v>-0.7550898040745897</c:v>
                </c:pt>
                <c:pt idx="364">
                  <c:v>-1.0209228452821479</c:v>
                </c:pt>
                <c:pt idx="365">
                  <c:v>-0.23341879999334275</c:v>
                </c:pt>
                <c:pt idx="366">
                  <c:v>0.55818298045647152</c:v>
                </c:pt>
                <c:pt idx="367">
                  <c:v>-0.68086329996067851</c:v>
                </c:pt>
                <c:pt idx="368">
                  <c:v>-0.66876754505162173</c:v>
                </c:pt>
                <c:pt idx="369">
                  <c:v>8.2189886480209445E-2</c:v>
                </c:pt>
                <c:pt idx="370">
                  <c:v>-2.2763505415097383</c:v>
                </c:pt>
                <c:pt idx="371">
                  <c:v>-0.32919095598457276</c:v>
                </c:pt>
                <c:pt idx="372">
                  <c:v>-1.1528714457820082</c:v>
                </c:pt>
                <c:pt idx="373">
                  <c:v>-8.9672380131669296E-2</c:v>
                </c:pt>
                <c:pt idx="374">
                  <c:v>-0.3343812470901289</c:v>
                </c:pt>
                <c:pt idx="375">
                  <c:v>0.25802841623495654</c:v>
                </c:pt>
                <c:pt idx="376">
                  <c:v>0.19246221035311892</c:v>
                </c:pt>
                <c:pt idx="377">
                  <c:v>-5.9115231140340854E-2</c:v>
                </c:pt>
                <c:pt idx="378">
                  <c:v>0.84971233068440366</c:v>
                </c:pt>
                <c:pt idx="379">
                  <c:v>-0.10635245529216301</c:v>
                </c:pt>
                <c:pt idx="380">
                  <c:v>0.73238530391506895</c:v>
                </c:pt>
                <c:pt idx="381">
                  <c:v>-1.0116014810536857</c:v>
                </c:pt>
                <c:pt idx="382">
                  <c:v>0.38976709481281985</c:v>
                </c:pt>
                <c:pt idx="383">
                  <c:v>8.363356776713686E-2</c:v>
                </c:pt>
                <c:pt idx="384">
                  <c:v>1.7931810036148494</c:v>
                </c:pt>
                <c:pt idx="385">
                  <c:v>-7.4483756283878461E-2</c:v>
                </c:pt>
                <c:pt idx="386">
                  <c:v>-0.14212983705611942</c:v>
                </c:pt>
                <c:pt idx="387">
                  <c:v>0.90276337172347287</c:v>
                </c:pt>
                <c:pt idx="388">
                  <c:v>0.64067028361315481</c:v>
                </c:pt>
                <c:pt idx="389">
                  <c:v>0.66805758446888297</c:v>
                </c:pt>
                <c:pt idx="390">
                  <c:v>0.16548450309416368</c:v>
                </c:pt>
                <c:pt idx="391">
                  <c:v>0.77740989596625498</c:v>
                </c:pt>
                <c:pt idx="392">
                  <c:v>-0.47887081931618347</c:v>
                </c:pt>
                <c:pt idx="393">
                  <c:v>-0.57024158510035927</c:v>
                </c:pt>
                <c:pt idx="394">
                  <c:v>-0.9157342966361155</c:v>
                </c:pt>
                <c:pt idx="395">
                  <c:v>-0.35858005320941655</c:v>
                </c:pt>
                <c:pt idx="396">
                  <c:v>0.74984346077003861</c:v>
                </c:pt>
                <c:pt idx="397">
                  <c:v>0.20656386118106546</c:v>
                </c:pt>
                <c:pt idx="398">
                  <c:v>-0.16637879486912133</c:v>
                </c:pt>
                <c:pt idx="399">
                  <c:v>0.62625134660328396</c:v>
                </c:pt>
                <c:pt idx="400">
                  <c:v>-0.38529743071947997</c:v>
                </c:pt>
                <c:pt idx="401">
                  <c:v>-1.5809062861448147</c:v>
                </c:pt>
                <c:pt idx="402">
                  <c:v>-0.48837467777809229</c:v>
                </c:pt>
                <c:pt idx="403">
                  <c:v>1.3975230499508458</c:v>
                </c:pt>
                <c:pt idx="404">
                  <c:v>-0.33295198995964082</c:v>
                </c:pt>
                <c:pt idx="405">
                  <c:v>3.1975579892664738E-2</c:v>
                </c:pt>
                <c:pt idx="406">
                  <c:v>-0.43721506548062183</c:v>
                </c:pt>
                <c:pt idx="407">
                  <c:v>-0.11205118855099783</c:v>
                </c:pt>
                <c:pt idx="408">
                  <c:v>-0.10657135827568689</c:v>
                </c:pt>
                <c:pt idx="409">
                  <c:v>0.10487728196888657</c:v>
                </c:pt>
                <c:pt idx="410">
                  <c:v>3.7307641587960592E-2</c:v>
                </c:pt>
                <c:pt idx="411">
                  <c:v>-2.6352584556594651E-2</c:v>
                </c:pt>
                <c:pt idx="412">
                  <c:v>0.55418638250692598</c:v>
                </c:pt>
                <c:pt idx="413">
                  <c:v>-0.21217145217975508</c:v>
                </c:pt>
                <c:pt idx="414">
                  <c:v>0.69248397936250428</c:v>
                </c:pt>
                <c:pt idx="415">
                  <c:v>0.18757053221385481</c:v>
                </c:pt>
                <c:pt idx="416">
                  <c:v>0.89453324798091638</c:v>
                </c:pt>
                <c:pt idx="417">
                  <c:v>-0.69831194354164094</c:v>
                </c:pt>
                <c:pt idx="418">
                  <c:v>1.6731205724716633</c:v>
                </c:pt>
                <c:pt idx="419">
                  <c:v>-0.18614286041180744</c:v>
                </c:pt>
                <c:pt idx="420">
                  <c:v>-0.60538283250299874</c:v>
                </c:pt>
                <c:pt idx="421">
                  <c:v>-0.20754928121060817</c:v>
                </c:pt>
                <c:pt idx="422">
                  <c:v>2.2121216722755465E-3</c:v>
                </c:pt>
                <c:pt idx="423">
                  <c:v>1.4193683833815804</c:v>
                </c:pt>
                <c:pt idx="424">
                  <c:v>-0.71530138609292027</c:v>
                </c:pt>
                <c:pt idx="425">
                  <c:v>-0.26163030732171155</c:v>
                </c:pt>
                <c:pt idx="426">
                  <c:v>-0.73805885266154236</c:v>
                </c:pt>
                <c:pt idx="427">
                  <c:v>0.15430492728466955</c:v>
                </c:pt>
                <c:pt idx="428">
                  <c:v>0.2985616884567005</c:v>
                </c:pt>
                <c:pt idx="429">
                  <c:v>0.12264460568658035</c:v>
                </c:pt>
                <c:pt idx="430">
                  <c:v>-0.93902741145877822</c:v>
                </c:pt>
                <c:pt idx="431">
                  <c:v>1.1281300624682296</c:v>
                </c:pt>
                <c:pt idx="432">
                  <c:v>0.33211299024411506</c:v>
                </c:pt>
                <c:pt idx="433">
                  <c:v>0.13318723368792984</c:v>
                </c:pt>
                <c:pt idx="434">
                  <c:v>1.4960639599991055</c:v>
                </c:pt>
                <c:pt idx="435">
                  <c:v>-1.1260074245386748E-2</c:v>
                </c:pt>
                <c:pt idx="436">
                  <c:v>0.17086814010299395</c:v>
                </c:pt>
                <c:pt idx="437">
                  <c:v>-8.0111625404027373E-2</c:v>
                </c:pt>
                <c:pt idx="438">
                  <c:v>0.64456061960911515</c:v>
                </c:pt>
                <c:pt idx="439">
                  <c:v>-0.20453371252634506</c:v>
                </c:pt>
                <c:pt idx="440">
                  <c:v>-0.27372895578840828</c:v>
                </c:pt>
                <c:pt idx="441">
                  <c:v>0.35681610809999637</c:v>
                </c:pt>
                <c:pt idx="442">
                  <c:v>1.4845960574021073</c:v>
                </c:pt>
                <c:pt idx="443">
                  <c:v>0.26639486498058262</c:v>
                </c:pt>
                <c:pt idx="444">
                  <c:v>-0.83492554797216889</c:v>
                </c:pt>
                <c:pt idx="445">
                  <c:v>9.2157592571785532E-2</c:v>
                </c:pt>
                <c:pt idx="446">
                  <c:v>-0.17889940822762035</c:v>
                </c:pt>
                <c:pt idx="447">
                  <c:v>0.65758823772812447</c:v>
                </c:pt>
                <c:pt idx="448">
                  <c:v>0.36920333607097472</c:v>
                </c:pt>
                <c:pt idx="449">
                  <c:v>-6.7254870932960856E-2</c:v>
                </c:pt>
                <c:pt idx="450">
                  <c:v>-2.5484395345066857E-2</c:v>
                </c:pt>
                <c:pt idx="451">
                  <c:v>-1.1205085249505797</c:v>
                </c:pt>
                <c:pt idx="452">
                  <c:v>-0.627476394042916</c:v>
                </c:pt>
                <c:pt idx="453">
                  <c:v>-0.11513175834784653</c:v>
                </c:pt>
                <c:pt idx="454">
                  <c:v>-0.8581298442445624</c:v>
                </c:pt>
                <c:pt idx="455">
                  <c:v>1.5846424353521393</c:v>
                </c:pt>
                <c:pt idx="456">
                  <c:v>0.14791156753330151</c:v>
                </c:pt>
                <c:pt idx="457">
                  <c:v>-0.48346030518674288</c:v>
                </c:pt>
                <c:pt idx="458">
                  <c:v>-0.54607121854634655</c:v>
                </c:pt>
                <c:pt idx="459">
                  <c:v>0.80296521106283814</c:v>
                </c:pt>
                <c:pt idx="460">
                  <c:v>1.3306203400383432</c:v>
                </c:pt>
                <c:pt idx="461">
                  <c:v>1.0260849217419179</c:v>
                </c:pt>
                <c:pt idx="462">
                  <c:v>-2.5069222338605996E-2</c:v>
                </c:pt>
                <c:pt idx="463">
                  <c:v>0.46185820602976702</c:v>
                </c:pt>
                <c:pt idx="464">
                  <c:v>-0.33337300997050445</c:v>
                </c:pt>
                <c:pt idx="465">
                  <c:v>-0.40756398542126915</c:v>
                </c:pt>
                <c:pt idx="466">
                  <c:v>1.9381235093066024E-2</c:v>
                </c:pt>
                <c:pt idx="467">
                  <c:v>-1.1754717081530051</c:v>
                </c:pt>
                <c:pt idx="468">
                  <c:v>-1.2757256462529312</c:v>
                </c:pt>
                <c:pt idx="469">
                  <c:v>-0.31002604372804238</c:v>
                </c:pt>
                <c:pt idx="470">
                  <c:v>-0.23687688544529356</c:v>
                </c:pt>
                <c:pt idx="471">
                  <c:v>-0.16299102674395755</c:v>
                </c:pt>
                <c:pt idx="472">
                  <c:v>-1.0093818761718674</c:v>
                </c:pt>
                <c:pt idx="473">
                  <c:v>-1.394264837682895</c:v>
                </c:pt>
                <c:pt idx="474">
                  <c:v>1.5476928177209137E-2</c:v>
                </c:pt>
                <c:pt idx="475">
                  <c:v>-0.77040224030129922</c:v>
                </c:pt>
                <c:pt idx="476">
                  <c:v>0.74065179974111905</c:v>
                </c:pt>
                <c:pt idx="477">
                  <c:v>-1.8099772087111894E-2</c:v>
                </c:pt>
                <c:pt idx="478">
                  <c:v>-0.3018809754128508</c:v>
                </c:pt>
                <c:pt idx="479">
                  <c:v>-1.1031483439507572</c:v>
                </c:pt>
                <c:pt idx="480">
                  <c:v>-6.6166512289798099E-2</c:v>
                </c:pt>
                <c:pt idx="481">
                  <c:v>-0.79148024177070175</c:v>
                </c:pt>
                <c:pt idx="482">
                  <c:v>-0.28776132190221543</c:v>
                </c:pt>
                <c:pt idx="483">
                  <c:v>-0.39422341056900434</c:v>
                </c:pt>
                <c:pt idx="484">
                  <c:v>1.1990407106245689</c:v>
                </c:pt>
                <c:pt idx="485">
                  <c:v>-1.053320537158947E-3</c:v>
                </c:pt>
                <c:pt idx="486">
                  <c:v>-3.566612436900285E-2</c:v>
                </c:pt>
                <c:pt idx="487">
                  <c:v>3.3663082470792881E-2</c:v>
                </c:pt>
                <c:pt idx="488">
                  <c:v>-0.73916169098570172</c:v>
                </c:pt>
                <c:pt idx="489">
                  <c:v>0.22555887233659599</c:v>
                </c:pt>
                <c:pt idx="490">
                  <c:v>-1.1885242210388072</c:v>
                </c:pt>
                <c:pt idx="491">
                  <c:v>-0.19939730980324125</c:v>
                </c:pt>
                <c:pt idx="492">
                  <c:v>0.18213715179289927</c:v>
                </c:pt>
                <c:pt idx="493">
                  <c:v>-1.1092574564494879</c:v>
                </c:pt>
                <c:pt idx="494">
                  <c:v>-0.49660848574051047</c:v>
                </c:pt>
                <c:pt idx="495">
                  <c:v>-0.55331527509132994</c:v>
                </c:pt>
                <c:pt idx="496">
                  <c:v>1.4224835306065633</c:v>
                </c:pt>
                <c:pt idx="497">
                  <c:v>-0.83275080935751034</c:v>
                </c:pt>
                <c:pt idx="498">
                  <c:v>-0.85238414281463692</c:v>
                </c:pt>
                <c:pt idx="499">
                  <c:v>0.3534137665573161</c:v>
                </c:pt>
                <c:pt idx="500">
                  <c:v>0.5734364005789232</c:v>
                </c:pt>
                <c:pt idx="501">
                  <c:v>-2.4268312739713371E-2</c:v>
                </c:pt>
                <c:pt idx="502">
                  <c:v>-1.5632008634723293</c:v>
                </c:pt>
                <c:pt idx="503">
                  <c:v>-0.61237696143082299</c:v>
                </c:pt>
                <c:pt idx="504">
                  <c:v>0.44865335433240333</c:v>
                </c:pt>
                <c:pt idx="505">
                  <c:v>-0.46856679469198526</c:v>
                </c:pt>
                <c:pt idx="506">
                  <c:v>0.97473584395934698</c:v>
                </c:pt>
                <c:pt idx="507">
                  <c:v>1.1276445108169135</c:v>
                </c:pt>
                <c:pt idx="508">
                  <c:v>1.4456640949958532</c:v>
                </c:pt>
                <c:pt idx="509">
                  <c:v>-1.4285593512798378</c:v>
                </c:pt>
                <c:pt idx="510">
                  <c:v>0.292983705257578</c:v>
                </c:pt>
                <c:pt idx="511">
                  <c:v>-0.97104753198598126</c:v>
                </c:pt>
                <c:pt idx="512">
                  <c:v>-1.3891283005162135E-2</c:v>
                </c:pt>
                <c:pt idx="513">
                  <c:v>-0.11710507540023234</c:v>
                </c:pt>
                <c:pt idx="514">
                  <c:v>-0.17820061915688371</c:v>
                </c:pt>
                <c:pt idx="515">
                  <c:v>-0.23822054548021226</c:v>
                </c:pt>
                <c:pt idx="516">
                  <c:v>-0.77428569584526985</c:v>
                </c:pt>
                <c:pt idx="517">
                  <c:v>-1.598646454162575E-3</c:v>
                </c:pt>
                <c:pt idx="518">
                  <c:v>0.39868207145246981</c:v>
                </c:pt>
                <c:pt idx="519">
                  <c:v>-0.53198609428947319</c:v>
                </c:pt>
                <c:pt idx="520">
                  <c:v>-0.19453005091925449</c:v>
                </c:pt>
                <c:pt idx="521">
                  <c:v>0.21450549264862767</c:v>
                </c:pt>
                <c:pt idx="522">
                  <c:v>0.24575869283636753</c:v>
                </c:pt>
                <c:pt idx="523">
                  <c:v>0.64608788218786073</c:v>
                </c:pt>
                <c:pt idx="524">
                  <c:v>0.76727854280472996</c:v>
                </c:pt>
                <c:pt idx="525">
                  <c:v>-0.12585556774404721</c:v>
                </c:pt>
                <c:pt idx="526">
                  <c:v>-0.57619354763387698</c:v>
                </c:pt>
                <c:pt idx="527">
                  <c:v>-0.86592998561224199</c:v>
                </c:pt>
                <c:pt idx="528">
                  <c:v>0.35760271798419496</c:v>
                </c:pt>
                <c:pt idx="529">
                  <c:v>-1.1493105989233723</c:v>
                </c:pt>
                <c:pt idx="530">
                  <c:v>-1.1537710315009773</c:v>
                </c:pt>
                <c:pt idx="531">
                  <c:v>1.5734514126331918</c:v>
                </c:pt>
                <c:pt idx="532">
                  <c:v>-2.1373312915583083</c:v>
                </c:pt>
                <c:pt idx="533">
                  <c:v>0.42904403072397407</c:v>
                </c:pt>
                <c:pt idx="534">
                  <c:v>-0.16989955890574449</c:v>
                </c:pt>
                <c:pt idx="535">
                  <c:v>-0.96525313158543802</c:v>
                </c:pt>
                <c:pt idx="536">
                  <c:v>-0.6006272949330933</c:v>
                </c:pt>
                <c:pt idx="537">
                  <c:v>0.12929877515945831</c:v>
                </c:pt>
                <c:pt idx="538">
                  <c:v>-1.6510932329390346</c:v>
                </c:pt>
                <c:pt idx="539">
                  <c:v>-0.34653347518116495</c:v>
                </c:pt>
                <c:pt idx="540">
                  <c:v>-0.17694570085191247</c:v>
                </c:pt>
                <c:pt idx="541">
                  <c:v>2.2782947353831857E-2</c:v>
                </c:pt>
                <c:pt idx="542">
                  <c:v>2.0126446942895067</c:v>
                </c:pt>
                <c:pt idx="543">
                  <c:v>0.96492348577621545</c:v>
                </c:pt>
                <c:pt idx="544">
                  <c:v>-1.7301626268792485</c:v>
                </c:pt>
                <c:pt idx="545">
                  <c:v>0.31170030411624122</c:v>
                </c:pt>
                <c:pt idx="546">
                  <c:v>0.42347059989737768</c:v>
                </c:pt>
                <c:pt idx="547">
                  <c:v>-0.28703744197603992</c:v>
                </c:pt>
                <c:pt idx="548">
                  <c:v>0.34755886732927788</c:v>
                </c:pt>
                <c:pt idx="549">
                  <c:v>3.0182991346196276E-2</c:v>
                </c:pt>
                <c:pt idx="550">
                  <c:v>-0.23610803076337833</c:v>
                </c:pt>
                <c:pt idx="551">
                  <c:v>0.20845751617853231</c:v>
                </c:pt>
                <c:pt idx="552">
                  <c:v>-0.14789717759712345</c:v>
                </c:pt>
                <c:pt idx="553">
                  <c:v>-0.75116834463169624</c:v>
                </c:pt>
                <c:pt idx="554">
                  <c:v>-0.99617882819294012</c:v>
                </c:pt>
                <c:pt idx="555">
                  <c:v>-1.2318340287161964</c:v>
                </c:pt>
                <c:pt idx="556">
                  <c:v>0.29487572932424566</c:v>
                </c:pt>
                <c:pt idx="557">
                  <c:v>-0.50843585143400372</c:v>
                </c:pt>
                <c:pt idx="558">
                  <c:v>-0.12170418871420854</c:v>
                </c:pt>
                <c:pt idx="559">
                  <c:v>1.2958687210053621</c:v>
                </c:pt>
                <c:pt idx="560">
                  <c:v>-5.5447881733935403E-2</c:v>
                </c:pt>
                <c:pt idx="561">
                  <c:v>1.1343242521144978</c:v>
                </c:pt>
                <c:pt idx="562">
                  <c:v>0.52760556782679091</c:v>
                </c:pt>
                <c:pt idx="563">
                  <c:v>1.3282524407581053</c:v>
                </c:pt>
                <c:pt idx="564">
                  <c:v>-0.73725144669581177</c:v>
                </c:pt>
                <c:pt idx="565">
                  <c:v>0.27039779619693077</c:v>
                </c:pt>
                <c:pt idx="566">
                  <c:v>-1.0914915832884666</c:v>
                </c:pt>
                <c:pt idx="567">
                  <c:v>-0.80528990657910993</c:v>
                </c:pt>
                <c:pt idx="568">
                  <c:v>-0.95881172112343283</c:v>
                </c:pt>
                <c:pt idx="569">
                  <c:v>6.9880575722100449E-2</c:v>
                </c:pt>
                <c:pt idx="570">
                  <c:v>-0.58421588135037283</c:v>
                </c:pt>
                <c:pt idx="571">
                  <c:v>-0.38603120580461719</c:v>
                </c:pt>
                <c:pt idx="572">
                  <c:v>-0.38362108810310053</c:v>
                </c:pt>
                <c:pt idx="573">
                  <c:v>0.28655081093050855</c:v>
                </c:pt>
                <c:pt idx="574">
                  <c:v>-0.56212702303318973</c:v>
                </c:pt>
                <c:pt idx="575">
                  <c:v>0.16725416509830318</c:v>
                </c:pt>
                <c:pt idx="576">
                  <c:v>0.38740807814089323</c:v>
                </c:pt>
                <c:pt idx="577">
                  <c:v>0.2720751869725801</c:v>
                </c:pt>
                <c:pt idx="578">
                  <c:v>-2.8759500836810024E-2</c:v>
                </c:pt>
                <c:pt idx="579">
                  <c:v>0.21489721444571375</c:v>
                </c:pt>
                <c:pt idx="580">
                  <c:v>-2.350642570983999E-2</c:v>
                </c:pt>
                <c:pt idx="581">
                  <c:v>-0.39641426923541229</c:v>
                </c:pt>
                <c:pt idx="582">
                  <c:v>-4.2160979776582938E-2</c:v>
                </c:pt>
                <c:pt idx="583">
                  <c:v>0.17927552654652695</c:v>
                </c:pt>
                <c:pt idx="584">
                  <c:v>-1.1804920101566911</c:v>
                </c:pt>
                <c:pt idx="585">
                  <c:v>0.22099132710248037</c:v>
                </c:pt>
                <c:pt idx="586">
                  <c:v>-0.56022484975215359</c:v>
                </c:pt>
                <c:pt idx="587">
                  <c:v>-7.5728472229708019E-5</c:v>
                </c:pt>
                <c:pt idx="588">
                  <c:v>0.20640407709288983</c:v>
                </c:pt>
                <c:pt idx="589">
                  <c:v>-0.17727796629440135</c:v>
                </c:pt>
                <c:pt idx="590">
                  <c:v>-8.3361019374972506E-2</c:v>
                </c:pt>
                <c:pt idx="591">
                  <c:v>0.25209984631578164</c:v>
                </c:pt>
                <c:pt idx="592">
                  <c:v>0.60123945212915131</c:v>
                </c:pt>
                <c:pt idx="593">
                  <c:v>0.68032520647703187</c:v>
                </c:pt>
                <c:pt idx="594">
                  <c:v>-1.0151949788907715</c:v>
                </c:pt>
                <c:pt idx="595">
                  <c:v>-0.88769325490532192</c:v>
                </c:pt>
                <c:pt idx="596">
                  <c:v>-0.63438446051752473</c:v>
                </c:pt>
                <c:pt idx="597">
                  <c:v>0.83861760206661928</c:v>
                </c:pt>
                <c:pt idx="598">
                  <c:v>-0.19978451364005839</c:v>
                </c:pt>
                <c:pt idx="599">
                  <c:v>-2.0086460062097755</c:v>
                </c:pt>
                <c:pt idx="600">
                  <c:v>0.73459946429619349</c:v>
                </c:pt>
                <c:pt idx="601">
                  <c:v>-1.4108725948986289</c:v>
                </c:pt>
                <c:pt idx="602">
                  <c:v>-1.9448084333394864</c:v>
                </c:pt>
                <c:pt idx="603">
                  <c:v>-0.65318061666724492</c:v>
                </c:pt>
                <c:pt idx="604">
                  <c:v>-0.37882294006917283</c:v>
                </c:pt>
                <c:pt idx="605">
                  <c:v>0.65532038796576897</c:v>
                </c:pt>
                <c:pt idx="606">
                  <c:v>-0.6413828335924302</c:v>
                </c:pt>
                <c:pt idx="607">
                  <c:v>-3.7665429276014864E-2</c:v>
                </c:pt>
                <c:pt idx="608">
                  <c:v>-0.9075626663411317</c:v>
                </c:pt>
                <c:pt idx="609">
                  <c:v>1.8818732292887989E-2</c:v>
                </c:pt>
                <c:pt idx="610">
                  <c:v>-0.77859806563267075</c:v>
                </c:pt>
                <c:pt idx="611">
                  <c:v>-2.5931825059075188E-2</c:v>
                </c:pt>
                <c:pt idx="612">
                  <c:v>-0.46416729883266489</c:v>
                </c:pt>
                <c:pt idx="613">
                  <c:v>-0.14907978397741778</c:v>
                </c:pt>
                <c:pt idx="614">
                  <c:v>0.59340766582546212</c:v>
                </c:pt>
                <c:pt idx="615">
                  <c:v>0.43921172920793106</c:v>
                </c:pt>
                <c:pt idx="616">
                  <c:v>-1.2381872293835579</c:v>
                </c:pt>
                <c:pt idx="617">
                  <c:v>-0.5780909630465938</c:v>
                </c:pt>
                <c:pt idx="618">
                  <c:v>0.1155168166960346</c:v>
                </c:pt>
                <c:pt idx="619">
                  <c:v>0.28301716995113779</c:v>
                </c:pt>
                <c:pt idx="620">
                  <c:v>1.6223157696941068</c:v>
                </c:pt>
                <c:pt idx="621">
                  <c:v>9.7343278420236656E-2</c:v>
                </c:pt>
                <c:pt idx="622">
                  <c:v>-0.57920310909121819</c:v>
                </c:pt>
                <c:pt idx="623">
                  <c:v>0.15115676982998294</c:v>
                </c:pt>
                <c:pt idx="624">
                  <c:v>0.12150762819182941</c:v>
                </c:pt>
                <c:pt idx="625">
                  <c:v>-0.84436105021844465</c:v>
                </c:pt>
                <c:pt idx="626">
                  <c:v>-1.094145644415321</c:v>
                </c:pt>
                <c:pt idx="627">
                  <c:v>-3.9045266927433098E-2</c:v>
                </c:pt>
                <c:pt idx="628">
                  <c:v>-0.25188994669824905</c:v>
                </c:pt>
                <c:pt idx="629">
                  <c:v>-0.28202282295302727</c:v>
                </c:pt>
                <c:pt idx="630">
                  <c:v>0.39033205557191769</c:v>
                </c:pt>
                <c:pt idx="631">
                  <c:v>-1.6743797815455284</c:v>
                </c:pt>
                <c:pt idx="632">
                  <c:v>-0.80671818161609521</c:v>
                </c:pt>
                <c:pt idx="633">
                  <c:v>-4.6733508524816704E-2</c:v>
                </c:pt>
                <c:pt idx="634">
                  <c:v>0.52635100129395296</c:v>
                </c:pt>
                <c:pt idx="635">
                  <c:v>-0.17998004570214529</c:v>
                </c:pt>
                <c:pt idx="636">
                  <c:v>0.92087781216425457</c:v>
                </c:pt>
                <c:pt idx="637">
                  <c:v>0.2484896755461703</c:v>
                </c:pt>
                <c:pt idx="638">
                  <c:v>8.9507097301127381E-2</c:v>
                </c:pt>
                <c:pt idx="639">
                  <c:v>0.37502254162592125</c:v>
                </c:pt>
                <c:pt idx="640">
                  <c:v>1.1025775618172526</c:v>
                </c:pt>
                <c:pt idx="641">
                  <c:v>0.79073551867438507</c:v>
                </c:pt>
                <c:pt idx="642">
                  <c:v>-1.1091921510066822</c:v>
                </c:pt>
                <c:pt idx="643">
                  <c:v>0.10395497544269927</c:v>
                </c:pt>
                <c:pt idx="644">
                  <c:v>0.70754388129254742</c:v>
                </c:pt>
                <c:pt idx="645">
                  <c:v>-0.68439933696906086</c:v>
                </c:pt>
                <c:pt idx="646">
                  <c:v>-1.6520007592034654E-2</c:v>
                </c:pt>
                <c:pt idx="647">
                  <c:v>-0.17855033169480716</c:v>
                </c:pt>
                <c:pt idx="648">
                  <c:v>0.62944281237446731</c:v>
                </c:pt>
                <c:pt idx="649">
                  <c:v>0.1075636222296235</c:v>
                </c:pt>
                <c:pt idx="650">
                  <c:v>0.53522317990232915</c:v>
                </c:pt>
                <c:pt idx="651">
                  <c:v>-1.0749639061962566</c:v>
                </c:pt>
                <c:pt idx="652">
                  <c:v>0.68198776093116276</c:v>
                </c:pt>
                <c:pt idx="653">
                  <c:v>-0.11527661070770226</c:v>
                </c:pt>
                <c:pt idx="654">
                  <c:v>3.2110371576293553E-2</c:v>
                </c:pt>
                <c:pt idx="655">
                  <c:v>-0.34487984995596843</c:v>
                </c:pt>
                <c:pt idx="656">
                  <c:v>-1.4577837726464167</c:v>
                </c:pt>
                <c:pt idx="657">
                  <c:v>-1.4870736592684786</c:v>
                </c:pt>
                <c:pt idx="658">
                  <c:v>-8.4527258001280872E-2</c:v>
                </c:pt>
                <c:pt idx="659">
                  <c:v>-0.95781130277020066</c:v>
                </c:pt>
                <c:pt idx="660">
                  <c:v>-2.050316017779024E-2</c:v>
                </c:pt>
                <c:pt idx="661">
                  <c:v>2.8855119847456524E-2</c:v>
                </c:pt>
                <c:pt idx="662">
                  <c:v>0.34393301147598676</c:v>
                </c:pt>
                <c:pt idx="663">
                  <c:v>1.3281014930513977</c:v>
                </c:pt>
                <c:pt idx="664">
                  <c:v>0.23480300783682062</c:v>
                </c:pt>
                <c:pt idx="665">
                  <c:v>0.49344684490499385</c:v>
                </c:pt>
                <c:pt idx="666">
                  <c:v>3.0816547688145159E-2</c:v>
                </c:pt>
                <c:pt idx="667">
                  <c:v>-0.1984933007159034</c:v>
                </c:pt>
                <c:pt idx="668">
                  <c:v>-0.16675602653757132</c:v>
                </c:pt>
                <c:pt idx="669">
                  <c:v>1.2843271098735904</c:v>
                </c:pt>
                <c:pt idx="670">
                  <c:v>0.26901147294999805</c:v>
                </c:pt>
                <c:pt idx="671">
                  <c:v>-0.64574893724115645</c:v>
                </c:pt>
                <c:pt idx="672">
                  <c:v>-8.6820354423413543E-2</c:v>
                </c:pt>
                <c:pt idx="673">
                  <c:v>0.49679960291303987</c:v>
                </c:pt>
                <c:pt idx="674">
                  <c:v>0.20492056550959989</c:v>
                </c:pt>
                <c:pt idx="675">
                  <c:v>0.50831517241500157</c:v>
                </c:pt>
                <c:pt idx="676">
                  <c:v>0.24153429292766976</c:v>
                </c:pt>
                <c:pt idx="677">
                  <c:v>0.42740989645779887</c:v>
                </c:pt>
                <c:pt idx="678">
                  <c:v>0.22215936765836752</c:v>
                </c:pt>
                <c:pt idx="679">
                  <c:v>2.7389110932550829E-2</c:v>
                </c:pt>
                <c:pt idx="680">
                  <c:v>0.37884940311265813</c:v>
                </c:pt>
                <c:pt idx="681">
                  <c:v>-0.77555669465429777</c:v>
                </c:pt>
                <c:pt idx="682">
                  <c:v>-0.95923240225765238</c:v>
                </c:pt>
                <c:pt idx="683">
                  <c:v>-2.451838173903325</c:v>
                </c:pt>
                <c:pt idx="684">
                  <c:v>-0.72828000986509922</c:v>
                </c:pt>
                <c:pt idx="685">
                  <c:v>0.54572850988900268</c:v>
                </c:pt>
                <c:pt idx="686">
                  <c:v>6.7415374805540745E-2</c:v>
                </c:pt>
                <c:pt idx="687">
                  <c:v>-0.1167252722300183</c:v>
                </c:pt>
                <c:pt idx="688">
                  <c:v>0.56813835789316425</c:v>
                </c:pt>
                <c:pt idx="689">
                  <c:v>-1.7494771754813605</c:v>
                </c:pt>
                <c:pt idx="690">
                  <c:v>-0.91032435514450361</c:v>
                </c:pt>
                <c:pt idx="691">
                  <c:v>-0.14538597964231337</c:v>
                </c:pt>
                <c:pt idx="692">
                  <c:v>-0.918128901134739</c:v>
                </c:pt>
                <c:pt idx="693">
                  <c:v>0.28649009737849135</c:v>
                </c:pt>
                <c:pt idx="694">
                  <c:v>-0.1636885388527434</c:v>
                </c:pt>
                <c:pt idx="695">
                  <c:v>-1.1514983225980879</c:v>
                </c:pt>
                <c:pt idx="696">
                  <c:v>0.27886907679146511</c:v>
                </c:pt>
                <c:pt idx="697">
                  <c:v>0.35041301494259575</c:v>
                </c:pt>
                <c:pt idx="698">
                  <c:v>0.47939566382955723</c:v>
                </c:pt>
                <c:pt idx="699">
                  <c:v>-0.74734963390030607</c:v>
                </c:pt>
                <c:pt idx="700">
                  <c:v>0.63968841388912412</c:v>
                </c:pt>
                <c:pt idx="701">
                  <c:v>0.41085324772423226</c:v>
                </c:pt>
                <c:pt idx="702">
                  <c:v>-0.20283225018786538</c:v>
                </c:pt>
                <c:pt idx="703">
                  <c:v>1.3653712420845101</c:v>
                </c:pt>
                <c:pt idx="704">
                  <c:v>0.23094613789654642</c:v>
                </c:pt>
                <c:pt idx="705">
                  <c:v>-4.0478984182423794E-2</c:v>
                </c:pt>
                <c:pt idx="706">
                  <c:v>-0.91823563675810627</c:v>
                </c:pt>
                <c:pt idx="707">
                  <c:v>-1.2496364966799069</c:v>
                </c:pt>
                <c:pt idx="708">
                  <c:v>5.9086399800514576E-2</c:v>
                </c:pt>
                <c:pt idx="709">
                  <c:v>-1.3780172563209327</c:v>
                </c:pt>
                <c:pt idx="710">
                  <c:v>-1.0585422728356789E-2</c:v>
                </c:pt>
                <c:pt idx="711">
                  <c:v>-0.15074398874207695</c:v>
                </c:pt>
                <c:pt idx="712">
                  <c:v>0.60764268640907759</c:v>
                </c:pt>
                <c:pt idx="713">
                  <c:v>-0.51713482137700706</c:v>
                </c:pt>
                <c:pt idx="714">
                  <c:v>0.47658167600791873</c:v>
                </c:pt>
                <c:pt idx="715">
                  <c:v>-0.21647069668837554</c:v>
                </c:pt>
                <c:pt idx="716">
                  <c:v>-1.3761273751703098</c:v>
                </c:pt>
                <c:pt idx="717">
                  <c:v>-0.25701837021535862</c:v>
                </c:pt>
                <c:pt idx="718">
                  <c:v>0.1053469963756857</c:v>
                </c:pt>
                <c:pt idx="719">
                  <c:v>-8.8028677580243783E-2</c:v>
                </c:pt>
                <c:pt idx="720">
                  <c:v>0.16746635543041158</c:v>
                </c:pt>
                <c:pt idx="721">
                  <c:v>0.31888993891412321</c:v>
                </c:pt>
                <c:pt idx="722">
                  <c:v>-0.3437675674222887</c:v>
                </c:pt>
                <c:pt idx="723">
                  <c:v>-1.2288191488955329</c:v>
                </c:pt>
                <c:pt idx="724">
                  <c:v>-0.75793076826533312</c:v>
                </c:pt>
                <c:pt idx="725">
                  <c:v>0.60335242389751531</c:v>
                </c:pt>
                <c:pt idx="726">
                  <c:v>-0.21007165826855095</c:v>
                </c:pt>
                <c:pt idx="727">
                  <c:v>-0.4590277888085853</c:v>
                </c:pt>
                <c:pt idx="728">
                  <c:v>1.0341884480798509</c:v>
                </c:pt>
                <c:pt idx="729">
                  <c:v>1.651284638244503</c:v>
                </c:pt>
                <c:pt idx="730">
                  <c:v>-0.53954181863502115</c:v>
                </c:pt>
                <c:pt idx="731">
                  <c:v>-9.5663824077273363E-3</c:v>
                </c:pt>
                <c:pt idx="732">
                  <c:v>0.25926642595006577</c:v>
                </c:pt>
                <c:pt idx="733">
                  <c:v>-9.7030389123870048E-2</c:v>
                </c:pt>
                <c:pt idx="734">
                  <c:v>-1.0600816075356476</c:v>
                </c:pt>
                <c:pt idx="735">
                  <c:v>-8.9629621397790599E-2</c:v>
                </c:pt>
                <c:pt idx="736">
                  <c:v>-0.35535249405867964</c:v>
                </c:pt>
                <c:pt idx="737">
                  <c:v>1.7345071808944013</c:v>
                </c:pt>
                <c:pt idx="738">
                  <c:v>0.39584698074711389</c:v>
                </c:pt>
                <c:pt idx="739">
                  <c:v>0.3410865487466842</c:v>
                </c:pt>
                <c:pt idx="740">
                  <c:v>-2.2405615397932794E-3</c:v>
                </c:pt>
                <c:pt idx="741">
                  <c:v>3.4430397469068806E-2</c:v>
                </c:pt>
                <c:pt idx="742">
                  <c:v>-0.13327541983421112</c:v>
                </c:pt>
                <c:pt idx="743">
                  <c:v>0.37784039470581182</c:v>
                </c:pt>
                <c:pt idx="744">
                  <c:v>0.85731933869262311</c:v>
                </c:pt>
                <c:pt idx="745">
                  <c:v>-0.19674292671544766</c:v>
                </c:pt>
                <c:pt idx="746">
                  <c:v>0.32007135148658616</c:v>
                </c:pt>
                <c:pt idx="747">
                  <c:v>1.3325746936044238</c:v>
                </c:pt>
                <c:pt idx="748">
                  <c:v>-1.5948743979597734E-2</c:v>
                </c:pt>
                <c:pt idx="749">
                  <c:v>-0.12962182325930691</c:v>
                </c:pt>
                <c:pt idx="750">
                  <c:v>-0.21408511625839283</c:v>
                </c:pt>
                <c:pt idx="751">
                  <c:v>0.18453514527049014</c:v>
                </c:pt>
                <c:pt idx="752">
                  <c:v>4.2275554867772486E-2</c:v>
                </c:pt>
                <c:pt idx="753">
                  <c:v>1.5234842673108395</c:v>
                </c:pt>
                <c:pt idx="754">
                  <c:v>-1.4333000526772877E-2</c:v>
                </c:pt>
                <c:pt idx="755">
                  <c:v>0.88821100198949932</c:v>
                </c:pt>
                <c:pt idx="756">
                  <c:v>-0.1871263189875445</c:v>
                </c:pt>
                <c:pt idx="757">
                  <c:v>0.96729202342097442</c:v>
                </c:pt>
                <c:pt idx="758">
                  <c:v>-0.38554769912896619</c:v>
                </c:pt>
                <c:pt idx="759">
                  <c:v>-0.21345326200051859</c:v>
                </c:pt>
                <c:pt idx="760">
                  <c:v>-0.53125464954202595</c:v>
                </c:pt>
                <c:pt idx="761">
                  <c:v>8.8896699295565977E-3</c:v>
                </c:pt>
                <c:pt idx="762">
                  <c:v>0.71718727834680984</c:v>
                </c:pt>
                <c:pt idx="763">
                  <c:v>-0.42070072299242645</c:v>
                </c:pt>
                <c:pt idx="764">
                  <c:v>-6.288391732125434E-2</c:v>
                </c:pt>
                <c:pt idx="765">
                  <c:v>0.91141921069141785</c:v>
                </c:pt>
                <c:pt idx="766">
                  <c:v>-0.63308609919115</c:v>
                </c:pt>
                <c:pt idx="767">
                  <c:v>0.49354452385642034</c:v>
                </c:pt>
                <c:pt idx="768">
                  <c:v>-0.48920132393926946</c:v>
                </c:pt>
                <c:pt idx="769">
                  <c:v>1.1157518992447086</c:v>
                </c:pt>
                <c:pt idx="770">
                  <c:v>3.0472887188531584E-3</c:v>
                </c:pt>
                <c:pt idx="771">
                  <c:v>0.17671011247818685</c:v>
                </c:pt>
                <c:pt idx="772">
                  <c:v>-0.58504204369996271</c:v>
                </c:pt>
                <c:pt idx="773">
                  <c:v>-0.33687694206215013</c:v>
                </c:pt>
                <c:pt idx="774">
                  <c:v>0.77784211987709395</c:v>
                </c:pt>
                <c:pt idx="775">
                  <c:v>-1.480019303006135</c:v>
                </c:pt>
                <c:pt idx="776">
                  <c:v>1.5231790609559393E-2</c:v>
                </c:pt>
                <c:pt idx="777">
                  <c:v>-0.23364566108381046</c:v>
                </c:pt>
                <c:pt idx="778">
                  <c:v>-1.4435734735579158</c:v>
                </c:pt>
                <c:pt idx="779">
                  <c:v>-0.7536004605972797</c:v>
                </c:pt>
                <c:pt idx="780">
                  <c:v>0.2774986805627524</c:v>
                </c:pt>
                <c:pt idx="781">
                  <c:v>1.5363865988324787</c:v>
                </c:pt>
                <c:pt idx="782">
                  <c:v>-6.464158749489271E-2</c:v>
                </c:pt>
                <c:pt idx="783">
                  <c:v>0.30053116930715629</c:v>
                </c:pt>
                <c:pt idx="784">
                  <c:v>-0.57785797162143915</c:v>
                </c:pt>
                <c:pt idx="785">
                  <c:v>-0.12014053080947625</c:v>
                </c:pt>
                <c:pt idx="786">
                  <c:v>0.10438896710656123</c:v>
                </c:pt>
                <c:pt idx="787">
                  <c:v>0.49734533079278143</c:v>
                </c:pt>
                <c:pt idx="788">
                  <c:v>0.14613622214273839</c:v>
                </c:pt>
                <c:pt idx="789">
                  <c:v>0.28389579524664221</c:v>
                </c:pt>
                <c:pt idx="790">
                  <c:v>-0.87173890171896529</c:v>
                </c:pt>
                <c:pt idx="791">
                  <c:v>0.84865970625518883</c:v>
                </c:pt>
                <c:pt idx="792">
                  <c:v>-0.82362835405575763</c:v>
                </c:pt>
                <c:pt idx="793">
                  <c:v>2.57211947592773E-2</c:v>
                </c:pt>
                <c:pt idx="794">
                  <c:v>-0.52749198881791559</c:v>
                </c:pt>
                <c:pt idx="795">
                  <c:v>-9.2669368964353183E-2</c:v>
                </c:pt>
                <c:pt idx="796">
                  <c:v>-0.97503115870650647</c:v>
                </c:pt>
                <c:pt idx="797">
                  <c:v>-0.68011856482264021</c:v>
                </c:pt>
                <c:pt idx="798">
                  <c:v>-3.5796977912763442E-2</c:v>
                </c:pt>
                <c:pt idx="799">
                  <c:v>0.70504611262912387</c:v>
                </c:pt>
                <c:pt idx="800">
                  <c:v>-1.4864223666544985</c:v>
                </c:pt>
                <c:pt idx="801">
                  <c:v>-0.49522514167187043</c:v>
                </c:pt>
                <c:pt idx="802">
                  <c:v>-0.58219480681864899</c:v>
                </c:pt>
                <c:pt idx="803">
                  <c:v>-0.16045366515552897</c:v>
                </c:pt>
                <c:pt idx="804">
                  <c:v>1.4928158821979458</c:v>
                </c:pt>
                <c:pt idx="805">
                  <c:v>0.10106725271569453</c:v>
                </c:pt>
                <c:pt idx="806">
                  <c:v>3.0694151377287909E-2</c:v>
                </c:pt>
                <c:pt idx="807">
                  <c:v>-1.1284045840062684</c:v>
                </c:pt>
                <c:pt idx="808">
                  <c:v>3.9904131701318894E-2</c:v>
                </c:pt>
                <c:pt idx="809">
                  <c:v>-0.77294315104906264</c:v>
                </c:pt>
                <c:pt idx="810">
                  <c:v>5.3488995154845176E-2</c:v>
                </c:pt>
                <c:pt idx="811">
                  <c:v>-3.2639298312928819E-2</c:v>
                </c:pt>
                <c:pt idx="812">
                  <c:v>-0.17002880059528541</c:v>
                </c:pt>
                <c:pt idx="813">
                  <c:v>9.507021905392192E-2</c:v>
                </c:pt>
                <c:pt idx="814">
                  <c:v>0.87732265039653878</c:v>
                </c:pt>
                <c:pt idx="815">
                  <c:v>0.14866319239797143</c:v>
                </c:pt>
                <c:pt idx="816">
                  <c:v>2.0531613634835355E-2</c:v>
                </c:pt>
                <c:pt idx="817">
                  <c:v>-0.97457560624276174</c:v>
                </c:pt>
                <c:pt idx="818">
                  <c:v>-0.32195626323999021</c:v>
                </c:pt>
                <c:pt idx="819">
                  <c:v>-0.43283453191614052</c:v>
                </c:pt>
                <c:pt idx="820">
                  <c:v>6.614028516627532E-2</c:v>
                </c:pt>
                <c:pt idx="821">
                  <c:v>0.28868750167749191</c:v>
                </c:pt>
                <c:pt idx="822">
                  <c:v>0.22898575003469485</c:v>
                </c:pt>
                <c:pt idx="823">
                  <c:v>-1.1633360962402506</c:v>
                </c:pt>
                <c:pt idx="824">
                  <c:v>-0.2703136351814775</c:v>
                </c:pt>
                <c:pt idx="825">
                  <c:v>0.33068330189056833</c:v>
                </c:pt>
                <c:pt idx="826">
                  <c:v>0.24742479345431909</c:v>
                </c:pt>
                <c:pt idx="827">
                  <c:v>-0.62266526343104422</c:v>
                </c:pt>
                <c:pt idx="828">
                  <c:v>1.1569680965198308</c:v>
                </c:pt>
                <c:pt idx="829">
                  <c:v>-0.78017259225269175</c:v>
                </c:pt>
                <c:pt idx="830">
                  <c:v>-0.46905111821850926</c:v>
                </c:pt>
                <c:pt idx="831">
                  <c:v>5.2495047939961861E-2</c:v>
                </c:pt>
                <c:pt idx="832">
                  <c:v>7.1378571431908067E-2</c:v>
                </c:pt>
                <c:pt idx="833">
                  <c:v>-0.26299463075093088</c:v>
                </c:pt>
                <c:pt idx="834">
                  <c:v>0.32516248943138659</c:v>
                </c:pt>
                <c:pt idx="835">
                  <c:v>0.18883355691125464</c:v>
                </c:pt>
                <c:pt idx="836">
                  <c:v>0.25738223676363836</c:v>
                </c:pt>
                <c:pt idx="837">
                  <c:v>1.1314964561299783</c:v>
                </c:pt>
                <c:pt idx="838">
                  <c:v>0.57804424212761696</c:v>
                </c:pt>
                <c:pt idx="839">
                  <c:v>0.38408012176579182</c:v>
                </c:pt>
                <c:pt idx="840">
                  <c:v>2.4569401632670573E-3</c:v>
                </c:pt>
                <c:pt idx="841">
                  <c:v>-1.376605558910907</c:v>
                </c:pt>
                <c:pt idx="842">
                  <c:v>-0.30755980637599084</c:v>
                </c:pt>
                <c:pt idx="843">
                  <c:v>0.25666004297521239</c:v>
                </c:pt>
                <c:pt idx="844">
                  <c:v>0.23252861509749617</c:v>
                </c:pt>
                <c:pt idx="845">
                  <c:v>0.58280480237862275</c:v>
                </c:pt>
                <c:pt idx="846">
                  <c:v>-0.6901386950771764</c:v>
                </c:pt>
                <c:pt idx="847">
                  <c:v>0.10669126591031186</c:v>
                </c:pt>
                <c:pt idx="848">
                  <c:v>0.25363402053210338</c:v>
                </c:pt>
                <c:pt idx="849">
                  <c:v>6.3617210046582898E-2</c:v>
                </c:pt>
                <c:pt idx="850">
                  <c:v>-1.9423119857766871</c:v>
                </c:pt>
                <c:pt idx="851">
                  <c:v>1.4979264975241231</c:v>
                </c:pt>
                <c:pt idx="852">
                  <c:v>-0.3430198550689299</c:v>
                </c:pt>
                <c:pt idx="853">
                  <c:v>-0.28570923727256242</c:v>
                </c:pt>
                <c:pt idx="854">
                  <c:v>-0.82405871368485395</c:v>
                </c:pt>
                <c:pt idx="855">
                  <c:v>0.73571215429642278</c:v>
                </c:pt>
                <c:pt idx="856">
                  <c:v>-0.20888257081864467</c:v>
                </c:pt>
                <c:pt idx="857">
                  <c:v>3.2788619147828914E-2</c:v>
                </c:pt>
                <c:pt idx="858">
                  <c:v>1.1330430113380059</c:v>
                </c:pt>
                <c:pt idx="859">
                  <c:v>-0.27866577417509769</c:v>
                </c:pt>
                <c:pt idx="860">
                  <c:v>-0.19334516365149096</c:v>
                </c:pt>
                <c:pt idx="861">
                  <c:v>1.9537572601935711</c:v>
                </c:pt>
                <c:pt idx="862">
                  <c:v>-0.6180478058054788</c:v>
                </c:pt>
                <c:pt idx="863">
                  <c:v>7.323217718323137E-2</c:v>
                </c:pt>
                <c:pt idx="864">
                  <c:v>-0.4867934359403967</c:v>
                </c:pt>
                <c:pt idx="865">
                  <c:v>1.0134032629150096</c:v>
                </c:pt>
                <c:pt idx="866">
                  <c:v>0.11594151038867762</c:v>
                </c:pt>
                <c:pt idx="867">
                  <c:v>0.69157548348788678</c:v>
                </c:pt>
                <c:pt idx="868">
                  <c:v>-3.9293420487607769E-2</c:v>
                </c:pt>
                <c:pt idx="869">
                  <c:v>1.862396908182045E-2</c:v>
                </c:pt>
                <c:pt idx="870">
                  <c:v>1.0892013119991166</c:v>
                </c:pt>
                <c:pt idx="871">
                  <c:v>0.994469508538255</c:v>
                </c:pt>
                <c:pt idx="872">
                  <c:v>-1.8656170618773032E-3</c:v>
                </c:pt>
                <c:pt idx="873">
                  <c:v>0.50939424885449636</c:v>
                </c:pt>
                <c:pt idx="874">
                  <c:v>0.8066684124536776</c:v>
                </c:pt>
                <c:pt idx="875">
                  <c:v>-0.3054905905995221</c:v>
                </c:pt>
                <c:pt idx="876">
                  <c:v>-0.18593924152028868</c:v>
                </c:pt>
                <c:pt idx="877">
                  <c:v>-0.29199476674340524</c:v>
                </c:pt>
                <c:pt idx="878">
                  <c:v>-1.0371116441121979</c:v>
                </c:pt>
                <c:pt idx="879">
                  <c:v>-0.46805460779632713</c:v>
                </c:pt>
                <c:pt idx="880">
                  <c:v>-0.66615999244146773</c:v>
                </c:pt>
                <c:pt idx="881">
                  <c:v>-4.6727699579048069E-3</c:v>
                </c:pt>
                <c:pt idx="882">
                  <c:v>-0.21489242196658326</c:v>
                </c:pt>
                <c:pt idx="883">
                  <c:v>-0.3603551054231301</c:v>
                </c:pt>
                <c:pt idx="884">
                  <c:v>-8.8341603300793478E-2</c:v>
                </c:pt>
                <c:pt idx="885">
                  <c:v>-0.14536764784942974</c:v>
                </c:pt>
                <c:pt idx="886">
                  <c:v>0.25978946406133063</c:v>
                </c:pt>
                <c:pt idx="887">
                  <c:v>1.0686930105048116</c:v>
                </c:pt>
                <c:pt idx="888">
                  <c:v>-0.23555360579947257</c:v>
                </c:pt>
                <c:pt idx="889">
                  <c:v>0.38592679601470642</c:v>
                </c:pt>
                <c:pt idx="890">
                  <c:v>-0.39744766446649976</c:v>
                </c:pt>
                <c:pt idx="891">
                  <c:v>-1.1915656725815067</c:v>
                </c:pt>
                <c:pt idx="892">
                  <c:v>-0.51623399827471439</c:v>
                </c:pt>
                <c:pt idx="893">
                  <c:v>-0.3254304547120106</c:v>
                </c:pt>
                <c:pt idx="894">
                  <c:v>-0.13355088069707463</c:v>
                </c:pt>
                <c:pt idx="895">
                  <c:v>-0.92525784673963885</c:v>
                </c:pt>
                <c:pt idx="896">
                  <c:v>-0.51267503162179806</c:v>
                </c:pt>
                <c:pt idx="897">
                  <c:v>0.67388994670065838</c:v>
                </c:pt>
                <c:pt idx="898">
                  <c:v>-0.85271214989361632</c:v>
                </c:pt>
                <c:pt idx="899">
                  <c:v>-0.14560321949539498</c:v>
                </c:pt>
                <c:pt idx="900">
                  <c:v>0.25651241547184911</c:v>
                </c:pt>
                <c:pt idx="901">
                  <c:v>1.5612527253370716</c:v>
                </c:pt>
                <c:pt idx="902">
                  <c:v>0.46266867387104782</c:v>
                </c:pt>
                <c:pt idx="903">
                  <c:v>-0.66226021106785504</c:v>
                </c:pt>
                <c:pt idx="904">
                  <c:v>0.4212836914945301</c:v>
                </c:pt>
                <c:pt idx="905">
                  <c:v>-0.4890362937800381</c:v>
                </c:pt>
                <c:pt idx="906">
                  <c:v>1.5014828638203843</c:v>
                </c:pt>
                <c:pt idx="907">
                  <c:v>-1.0181595489378017</c:v>
                </c:pt>
                <c:pt idx="908">
                  <c:v>0.43216263798589905</c:v>
                </c:pt>
                <c:pt idx="909">
                  <c:v>-1.070901970043509</c:v>
                </c:pt>
                <c:pt idx="910">
                  <c:v>-0.46917611198194642</c:v>
                </c:pt>
                <c:pt idx="911">
                  <c:v>1.6919337545380422</c:v>
                </c:pt>
                <c:pt idx="912">
                  <c:v>-1.1987161774307529</c:v>
                </c:pt>
                <c:pt idx="913">
                  <c:v>7.8396008561144523E-2</c:v>
                </c:pt>
                <c:pt idx="914">
                  <c:v>-0.69628438652571867</c:v>
                </c:pt>
                <c:pt idx="915">
                  <c:v>-0.64857654993415559</c:v>
                </c:pt>
                <c:pt idx="916">
                  <c:v>-0.30176332313948862</c:v>
                </c:pt>
                <c:pt idx="917">
                  <c:v>-9.2497172197812241E-2</c:v>
                </c:pt>
                <c:pt idx="918">
                  <c:v>-0.23642356461804198</c:v>
                </c:pt>
                <c:pt idx="919">
                  <c:v>0.45669755408341822</c:v>
                </c:pt>
                <c:pt idx="920">
                  <c:v>5.8881958390787192E-2</c:v>
                </c:pt>
                <c:pt idx="921">
                  <c:v>-0.60684368258541266</c:v>
                </c:pt>
                <c:pt idx="922">
                  <c:v>-8.7193359724778235E-2</c:v>
                </c:pt>
                <c:pt idx="923">
                  <c:v>0.22345284131156942</c:v>
                </c:pt>
                <c:pt idx="924">
                  <c:v>0.37174223842151094</c:v>
                </c:pt>
                <c:pt idx="925">
                  <c:v>0.94266388373369769</c:v>
                </c:pt>
                <c:pt idx="926">
                  <c:v>-0.51133544148775767</c:v>
                </c:pt>
                <c:pt idx="927">
                  <c:v>0.35353478140630978</c:v>
                </c:pt>
                <c:pt idx="928">
                  <c:v>1.3492061593064466</c:v>
                </c:pt>
                <c:pt idx="929">
                  <c:v>1.4283871092199463E-2</c:v>
                </c:pt>
                <c:pt idx="930">
                  <c:v>3.322990105619076E-2</c:v>
                </c:pt>
                <c:pt idx="931">
                  <c:v>-0.60457224750280836</c:v>
                </c:pt>
                <c:pt idx="932">
                  <c:v>-1.4122699237794389</c:v>
                </c:pt>
                <c:pt idx="933">
                  <c:v>4.5309888146263397E-2</c:v>
                </c:pt>
                <c:pt idx="934">
                  <c:v>0.30478156600714623</c:v>
                </c:pt>
                <c:pt idx="935">
                  <c:v>0.80519003590652416</c:v>
                </c:pt>
                <c:pt idx="936">
                  <c:v>3.2794684230979414E-2</c:v>
                </c:pt>
                <c:pt idx="937">
                  <c:v>-0.96347823290198475</c:v>
                </c:pt>
                <c:pt idx="938">
                  <c:v>-1.0634241997231686</c:v>
                </c:pt>
                <c:pt idx="939">
                  <c:v>-0.65383386378864627</c:v>
                </c:pt>
                <c:pt idx="940">
                  <c:v>-0.68928384514648389</c:v>
                </c:pt>
                <c:pt idx="941">
                  <c:v>-0.87399062066661204</c:v>
                </c:pt>
                <c:pt idx="942">
                  <c:v>-0.83606319920087269</c:v>
                </c:pt>
                <c:pt idx="943">
                  <c:v>-0.33802588341438511</c:v>
                </c:pt>
                <c:pt idx="944">
                  <c:v>0.40437849229624528</c:v>
                </c:pt>
                <c:pt idx="945">
                  <c:v>-0.15079611230627918</c:v>
                </c:pt>
                <c:pt idx="946">
                  <c:v>1.6856972585620411</c:v>
                </c:pt>
                <c:pt idx="947">
                  <c:v>0.18152420203154146</c:v>
                </c:pt>
                <c:pt idx="948">
                  <c:v>-0.87776726146699602</c:v>
                </c:pt>
                <c:pt idx="949">
                  <c:v>0.14529234523736775</c:v>
                </c:pt>
                <c:pt idx="950">
                  <c:v>1.0382299515048232</c:v>
                </c:pt>
                <c:pt idx="951">
                  <c:v>4.4328089181538563E-2</c:v>
                </c:pt>
                <c:pt idx="952">
                  <c:v>-0.27919201901626262</c:v>
                </c:pt>
                <c:pt idx="953">
                  <c:v>-1.2646781824162359</c:v>
                </c:pt>
                <c:pt idx="954">
                  <c:v>-1.229868666145904</c:v>
                </c:pt>
                <c:pt idx="955">
                  <c:v>-0.11095500327659646</c:v>
                </c:pt>
                <c:pt idx="956">
                  <c:v>1.3131955646348621</c:v>
                </c:pt>
                <c:pt idx="957">
                  <c:v>0.57025828518867927</c:v>
                </c:pt>
                <c:pt idx="958">
                  <c:v>1.5163061661307249</c:v>
                </c:pt>
                <c:pt idx="959">
                  <c:v>0.16505234907462768</c:v>
                </c:pt>
                <c:pt idx="960">
                  <c:v>2.2568823075583961E-2</c:v>
                </c:pt>
                <c:pt idx="961">
                  <c:v>0.84607183178012835</c:v>
                </c:pt>
                <c:pt idx="962">
                  <c:v>-0.42531831748310134</c:v>
                </c:pt>
                <c:pt idx="963">
                  <c:v>0.36614096894193526</c:v>
                </c:pt>
                <c:pt idx="964">
                  <c:v>-1.0012653758383174</c:v>
                </c:pt>
                <c:pt idx="965">
                  <c:v>-4.4243639671355126E-2</c:v>
                </c:pt>
                <c:pt idx="966">
                  <c:v>-0.57924109442316596</c:v>
                </c:pt>
                <c:pt idx="967">
                  <c:v>-1.224756791105083</c:v>
                </c:pt>
                <c:pt idx="968">
                  <c:v>9.6830033075513605E-2</c:v>
                </c:pt>
                <c:pt idx="969">
                  <c:v>-0.93453448968182928</c:v>
                </c:pt>
                <c:pt idx="970">
                  <c:v>-0.34691869599577663</c:v>
                </c:pt>
                <c:pt idx="971">
                  <c:v>-1.5579594369330949</c:v>
                </c:pt>
                <c:pt idx="972">
                  <c:v>-0.54036928955506236</c:v>
                </c:pt>
                <c:pt idx="973">
                  <c:v>0.51432173520893809</c:v>
                </c:pt>
                <c:pt idx="974">
                  <c:v>-1.8274464204429524</c:v>
                </c:pt>
                <c:pt idx="975">
                  <c:v>0.34091538624601869</c:v>
                </c:pt>
                <c:pt idx="976">
                  <c:v>0.81319752381541976</c:v>
                </c:pt>
                <c:pt idx="977">
                  <c:v>0.2185831726712654</c:v>
                </c:pt>
                <c:pt idx="978">
                  <c:v>1.3344783737125558</c:v>
                </c:pt>
                <c:pt idx="979">
                  <c:v>-1.4655507376368162</c:v>
                </c:pt>
                <c:pt idx="980">
                  <c:v>-0.43403602822354614</c:v>
                </c:pt>
                <c:pt idx="981">
                  <c:v>0.45493364177292495</c:v>
                </c:pt>
                <c:pt idx="982">
                  <c:v>0.46280898415439636</c:v>
                </c:pt>
                <c:pt idx="983">
                  <c:v>-0.76153986262491125</c:v>
                </c:pt>
                <c:pt idx="984">
                  <c:v>-0.21202371501786729</c:v>
                </c:pt>
                <c:pt idx="985">
                  <c:v>-3.9138068249673849E-2</c:v>
                </c:pt>
                <c:pt idx="986">
                  <c:v>-1.4742415729074578</c:v>
                </c:pt>
                <c:pt idx="987">
                  <c:v>-5.0761301332172272E-5</c:v>
                </c:pt>
                <c:pt idx="988">
                  <c:v>0.34802981556909179</c:v>
                </c:pt>
                <c:pt idx="989">
                  <c:v>-0.31996623970627763</c:v>
                </c:pt>
                <c:pt idx="990">
                  <c:v>-0.46884224228893939</c:v>
                </c:pt>
                <c:pt idx="991">
                  <c:v>-0.27367302865518628</c:v>
                </c:pt>
                <c:pt idx="992">
                  <c:v>-1.1947657340636297</c:v>
                </c:pt>
                <c:pt idx="993">
                  <c:v>-0.47365053099523263</c:v>
                </c:pt>
                <c:pt idx="994">
                  <c:v>1.4412731732569355</c:v>
                </c:pt>
                <c:pt idx="995">
                  <c:v>-0.21703955698642949</c:v>
                </c:pt>
                <c:pt idx="996">
                  <c:v>-0.91172836430489002</c:v>
                </c:pt>
                <c:pt idx="997">
                  <c:v>0.17324618557455904</c:v>
                </c:pt>
                <c:pt idx="998">
                  <c:v>0.65844620045306212</c:v>
                </c:pt>
                <c:pt idx="999">
                  <c:v>9.7617610128727383E-2</c:v>
                </c:pt>
                <c:pt idx="1000">
                  <c:v>-0.94248767947503453</c:v>
                </c:pt>
                <c:pt idx="1001">
                  <c:v>1.074990630861423</c:v>
                </c:pt>
                <c:pt idx="1002">
                  <c:v>0.14160266686370551</c:v>
                </c:pt>
                <c:pt idx="1003">
                  <c:v>-0.25551901951411349</c:v>
                </c:pt>
                <c:pt idx="1004">
                  <c:v>1.0769296215332389</c:v>
                </c:pt>
                <c:pt idx="1005">
                  <c:v>1.5694318061827226</c:v>
                </c:pt>
                <c:pt idx="1006">
                  <c:v>0.30667744057830404</c:v>
                </c:pt>
                <c:pt idx="1007">
                  <c:v>-0.97421895220430188</c:v>
                </c:pt>
                <c:pt idx="1008">
                  <c:v>-1.6019625327174325</c:v>
                </c:pt>
                <c:pt idx="1009">
                  <c:v>0.36066690194405904</c:v>
                </c:pt>
                <c:pt idx="1010">
                  <c:v>0.50029080327071751</c:v>
                </c:pt>
                <c:pt idx="1011">
                  <c:v>0.34033792102738925</c:v>
                </c:pt>
                <c:pt idx="1012">
                  <c:v>-0.28933368958374267</c:v>
                </c:pt>
                <c:pt idx="1013">
                  <c:v>-1.934638163330477</c:v>
                </c:pt>
                <c:pt idx="1014">
                  <c:v>0.36780847012764428</c:v>
                </c:pt>
                <c:pt idx="1015">
                  <c:v>-0.46608646024462563</c:v>
                </c:pt>
                <c:pt idx="1016">
                  <c:v>-0.74402126521379663</c:v>
                </c:pt>
                <c:pt idx="1017">
                  <c:v>-0.93531837999893241</c:v>
                </c:pt>
                <c:pt idx="1018">
                  <c:v>-0.92937086770011779</c:v>
                </c:pt>
                <c:pt idx="1019">
                  <c:v>8.7673687101894465E-2</c:v>
                </c:pt>
                <c:pt idx="1020">
                  <c:v>0.27702735082193625</c:v>
                </c:pt>
                <c:pt idx="1021">
                  <c:v>0.49848336359167716</c:v>
                </c:pt>
                <c:pt idx="1022">
                  <c:v>-0.11529701555347864</c:v>
                </c:pt>
                <c:pt idx="1023">
                  <c:v>0.53429946621782554</c:v>
                </c:pt>
                <c:pt idx="1024">
                  <c:v>1.1033924110954216</c:v>
                </c:pt>
                <c:pt idx="1025">
                  <c:v>0.48547860073604127</c:v>
                </c:pt>
                <c:pt idx="1026">
                  <c:v>-0.20730237272189123</c:v>
                </c:pt>
                <c:pt idx="1027">
                  <c:v>-1.3385223965123707</c:v>
                </c:pt>
                <c:pt idx="1028">
                  <c:v>-0.89381339104285229</c:v>
                </c:pt>
                <c:pt idx="1029">
                  <c:v>-1.6248041673206408</c:v>
                </c:pt>
                <c:pt idx="1030">
                  <c:v>-0.25428745656248819</c:v>
                </c:pt>
                <c:pt idx="1031">
                  <c:v>-0.92437833388554824</c:v>
                </c:pt>
                <c:pt idx="1032">
                  <c:v>-1.2516676302159084</c:v>
                </c:pt>
                <c:pt idx="1033">
                  <c:v>-0.7617961298755086</c:v>
                </c:pt>
                <c:pt idx="1034">
                  <c:v>0.67228494765229274</c:v>
                </c:pt>
                <c:pt idx="1035">
                  <c:v>0.27797275996350185</c:v>
                </c:pt>
                <c:pt idx="1036">
                  <c:v>-0.2865294168419763</c:v>
                </c:pt>
                <c:pt idx="1037">
                  <c:v>-6.9309348818050634E-2</c:v>
                </c:pt>
                <c:pt idx="1038">
                  <c:v>0.87783490907309714</c:v>
                </c:pt>
                <c:pt idx="1039">
                  <c:v>-0.44704939867850968</c:v>
                </c:pt>
                <c:pt idx="1040">
                  <c:v>0.1253075014858554</c:v>
                </c:pt>
                <c:pt idx="1041">
                  <c:v>-0.73710758989724867</c:v>
                </c:pt>
                <c:pt idx="1042">
                  <c:v>-1.4580712015524462</c:v>
                </c:pt>
                <c:pt idx="1043">
                  <c:v>0.86011721313695122</c:v>
                </c:pt>
                <c:pt idx="1044">
                  <c:v>-6.0551855800612696E-2</c:v>
                </c:pt>
                <c:pt idx="1045">
                  <c:v>-1.3047744676750819</c:v>
                </c:pt>
                <c:pt idx="1046">
                  <c:v>0.64974867372213507</c:v>
                </c:pt>
                <c:pt idx="1047">
                  <c:v>0.35944187199453015</c:v>
                </c:pt>
                <c:pt idx="1048">
                  <c:v>-0.79617114945948098</c:v>
                </c:pt>
                <c:pt idx="1049">
                  <c:v>-0.49948332384278016</c:v>
                </c:pt>
                <c:pt idx="1050">
                  <c:v>0.38430011415606258</c:v>
                </c:pt>
                <c:pt idx="1051">
                  <c:v>-0.63155346429900083</c:v>
                </c:pt>
                <c:pt idx="1052">
                  <c:v>0.38599744147802034</c:v>
                </c:pt>
                <c:pt idx="1053">
                  <c:v>-0.20915511593659644</c:v>
                </c:pt>
                <c:pt idx="1054">
                  <c:v>-0.82762926895574329</c:v>
                </c:pt>
                <c:pt idx="1055">
                  <c:v>0.22313553004685521</c:v>
                </c:pt>
                <c:pt idx="1056">
                  <c:v>-7.1865856733779584E-2</c:v>
                </c:pt>
                <c:pt idx="1057">
                  <c:v>-1.1450800703142761</c:v>
                </c:pt>
                <c:pt idx="1058">
                  <c:v>-0.79386336953901837</c:v>
                </c:pt>
                <c:pt idx="1059">
                  <c:v>0.78772029293122592</c:v>
                </c:pt>
                <c:pt idx="1060">
                  <c:v>-1.1304655307604992</c:v>
                </c:pt>
                <c:pt idx="1061">
                  <c:v>-0.71845705168984408</c:v>
                </c:pt>
                <c:pt idx="1062">
                  <c:v>-4.8449485162248632E-2</c:v>
                </c:pt>
                <c:pt idx="1063">
                  <c:v>0.14802191610822435</c:v>
                </c:pt>
                <c:pt idx="1064">
                  <c:v>-0.16425514114968814</c:v>
                </c:pt>
                <c:pt idx="1065">
                  <c:v>0.1202273264272032</c:v>
                </c:pt>
                <c:pt idx="1066">
                  <c:v>0.22781205695030673</c:v>
                </c:pt>
                <c:pt idx="1067">
                  <c:v>-0.12425570037635354</c:v>
                </c:pt>
                <c:pt idx="1068">
                  <c:v>0.11948611676940568</c:v>
                </c:pt>
                <c:pt idx="1069">
                  <c:v>-0.60697621127535117</c:v>
                </c:pt>
                <c:pt idx="1070">
                  <c:v>-0.72875654456197825</c:v>
                </c:pt>
                <c:pt idx="1071">
                  <c:v>-0.3246161194306757</c:v>
                </c:pt>
                <c:pt idx="1072">
                  <c:v>-0.44055346409173807</c:v>
                </c:pt>
                <c:pt idx="1073">
                  <c:v>-0.15787873193675728</c:v>
                </c:pt>
                <c:pt idx="1074">
                  <c:v>-0.12782224521311997</c:v>
                </c:pt>
                <c:pt idx="1075">
                  <c:v>-0.89279012553833004</c:v>
                </c:pt>
                <c:pt idx="1076">
                  <c:v>-0.89106047496672114</c:v>
                </c:pt>
                <c:pt idx="1077">
                  <c:v>0.38335573863702732</c:v>
                </c:pt>
                <c:pt idx="1078">
                  <c:v>-0.8630116450488694</c:v>
                </c:pt>
                <c:pt idx="1079">
                  <c:v>-0.27422899919097798</c:v>
                </c:pt>
                <c:pt idx="1080">
                  <c:v>0.52264371930972042</c:v>
                </c:pt>
                <c:pt idx="1081">
                  <c:v>0.75477345080761304</c:v>
                </c:pt>
                <c:pt idx="1082">
                  <c:v>-0.60876846245044924</c:v>
                </c:pt>
                <c:pt idx="1083">
                  <c:v>-0.37027168176451991</c:v>
                </c:pt>
                <c:pt idx="1084">
                  <c:v>-0.58766284762029375</c:v>
                </c:pt>
                <c:pt idx="1085">
                  <c:v>0.21899817512139749</c:v>
                </c:pt>
                <c:pt idx="1086">
                  <c:v>-1.0736501797060791</c:v>
                </c:pt>
                <c:pt idx="1087">
                  <c:v>-0.22629928598719115</c:v>
                </c:pt>
                <c:pt idx="1088">
                  <c:v>-0.83562138754943704</c:v>
                </c:pt>
                <c:pt idx="1089">
                  <c:v>-0.68968037685480044</c:v>
                </c:pt>
                <c:pt idx="1090">
                  <c:v>-0.17326231642157972</c:v>
                </c:pt>
                <c:pt idx="1091">
                  <c:v>-0.10348746735417411</c:v>
                </c:pt>
                <c:pt idx="1092">
                  <c:v>2.8877335422674559E-2</c:v>
                </c:pt>
                <c:pt idx="1093">
                  <c:v>-0.78508929835460228</c:v>
                </c:pt>
                <c:pt idx="1094">
                  <c:v>-0.60300709563302068</c:v>
                </c:pt>
                <c:pt idx="1095">
                  <c:v>0.14799480784566416</c:v>
                </c:pt>
                <c:pt idx="1096">
                  <c:v>0.52937023345902268</c:v>
                </c:pt>
                <c:pt idx="1097">
                  <c:v>-1.1807325927893653</c:v>
                </c:pt>
                <c:pt idx="1098">
                  <c:v>0.79962620658548145</c:v>
                </c:pt>
                <c:pt idx="1099">
                  <c:v>-0.51767428346441635</c:v>
                </c:pt>
                <c:pt idx="1100">
                  <c:v>0.10082167130099755</c:v>
                </c:pt>
                <c:pt idx="1101">
                  <c:v>0.1143243254839111</c:v>
                </c:pt>
                <c:pt idx="1102">
                  <c:v>-0.19647191083388468</c:v>
                </c:pt>
                <c:pt idx="1103">
                  <c:v>1.9181735164330329E-2</c:v>
                </c:pt>
                <c:pt idx="1104">
                  <c:v>1.7160169376722991</c:v>
                </c:pt>
                <c:pt idx="1105">
                  <c:v>1.0756496945523215</c:v>
                </c:pt>
                <c:pt idx="1106">
                  <c:v>5.0670988730110576E-2</c:v>
                </c:pt>
                <c:pt idx="1107">
                  <c:v>-0.27251602473996461</c:v>
                </c:pt>
                <c:pt idx="1108">
                  <c:v>-0.66424708320750381</c:v>
                </c:pt>
                <c:pt idx="1109">
                  <c:v>0.3890533017123684</c:v>
                </c:pt>
                <c:pt idx="1110">
                  <c:v>-3.7279300922064253E-2</c:v>
                </c:pt>
                <c:pt idx="1111">
                  <c:v>-0.38016254599190791</c:v>
                </c:pt>
                <c:pt idx="1112">
                  <c:v>0.38067247476439359</c:v>
                </c:pt>
                <c:pt idx="1113">
                  <c:v>-0.69968677827473891</c:v>
                </c:pt>
                <c:pt idx="1114">
                  <c:v>0.26218427314380061</c:v>
                </c:pt>
                <c:pt idx="1115">
                  <c:v>-0.47871872265317883</c:v>
                </c:pt>
                <c:pt idx="1116">
                  <c:v>9.6126293639687652E-2</c:v>
                </c:pt>
                <c:pt idx="1117">
                  <c:v>0.32256897099856957</c:v>
                </c:pt>
                <c:pt idx="1118">
                  <c:v>0.78439271859677195</c:v>
                </c:pt>
                <c:pt idx="1119">
                  <c:v>-0.68674182146548757</c:v>
                </c:pt>
                <c:pt idx="1120">
                  <c:v>-5.5612259225631656E-2</c:v>
                </c:pt>
                <c:pt idx="1121">
                  <c:v>3.770668444026664E-2</c:v>
                </c:pt>
                <c:pt idx="1122">
                  <c:v>0.27140520158835346</c:v>
                </c:pt>
                <c:pt idx="1123">
                  <c:v>0.53221970654577955</c:v>
                </c:pt>
                <c:pt idx="1124">
                  <c:v>-1.3826068999462851</c:v>
                </c:pt>
                <c:pt idx="1125">
                  <c:v>0.82455247268943554</c:v>
                </c:pt>
                <c:pt idx="1126">
                  <c:v>-0.18756647882590399</c:v>
                </c:pt>
                <c:pt idx="1127">
                  <c:v>-0.81789922507113544</c:v>
                </c:pt>
                <c:pt idx="1128">
                  <c:v>0.64282037618393184</c:v>
                </c:pt>
                <c:pt idx="1129">
                  <c:v>0.58105982879449614</c:v>
                </c:pt>
                <c:pt idx="1130">
                  <c:v>-0.53293025945883699</c:v>
                </c:pt>
                <c:pt idx="1131">
                  <c:v>-0.79256274767372781</c:v>
                </c:pt>
                <c:pt idx="1132">
                  <c:v>0.18382286409824902</c:v>
                </c:pt>
                <c:pt idx="1133">
                  <c:v>1.5777712531247428</c:v>
                </c:pt>
                <c:pt idx="1134">
                  <c:v>-1.1514621229639006</c:v>
                </c:pt>
                <c:pt idx="1135">
                  <c:v>0.91994140005071823</c:v>
                </c:pt>
                <c:pt idx="1136">
                  <c:v>0.61523801772557485</c:v>
                </c:pt>
                <c:pt idx="1137">
                  <c:v>1.0236878487787942</c:v>
                </c:pt>
                <c:pt idx="1138">
                  <c:v>-0.48773798306160571</c:v>
                </c:pt>
                <c:pt idx="1139">
                  <c:v>-1.1874992094078205</c:v>
                </c:pt>
                <c:pt idx="1140">
                  <c:v>0.77707903220187224</c:v>
                </c:pt>
                <c:pt idx="1141">
                  <c:v>1.3071112818656583</c:v>
                </c:pt>
                <c:pt idx="1142">
                  <c:v>0.42681450542540772</c:v>
                </c:pt>
                <c:pt idx="1143">
                  <c:v>0.18807797277575256</c:v>
                </c:pt>
                <c:pt idx="1144">
                  <c:v>-0.6743778039284144</c:v>
                </c:pt>
                <c:pt idx="1145">
                  <c:v>-0.36780151321838678</c:v>
                </c:pt>
                <c:pt idx="1146">
                  <c:v>-0.98552631109923128</c:v>
                </c:pt>
                <c:pt idx="1147">
                  <c:v>0.54488986967490405</c:v>
                </c:pt>
                <c:pt idx="1148">
                  <c:v>-1.3398772198286637</c:v>
                </c:pt>
                <c:pt idx="1149">
                  <c:v>-2.5777737741366473</c:v>
                </c:pt>
                <c:pt idx="1150">
                  <c:v>-0.52148432509425646</c:v>
                </c:pt>
                <c:pt idx="1151">
                  <c:v>0.68070395312186127</c:v>
                </c:pt>
                <c:pt idx="1152">
                  <c:v>-0.21181681491066776</c:v>
                </c:pt>
                <c:pt idx="1153">
                  <c:v>-0.17035848564510853</c:v>
                </c:pt>
                <c:pt idx="1154">
                  <c:v>-0.22555161954225816</c:v>
                </c:pt>
                <c:pt idx="1155">
                  <c:v>-0.47219524823540454</c:v>
                </c:pt>
                <c:pt idx="1156">
                  <c:v>0.20868937763555651</c:v>
                </c:pt>
                <c:pt idx="1157">
                  <c:v>-0.32568035368822823</c:v>
                </c:pt>
                <c:pt idx="1158">
                  <c:v>0.10883513403981068</c:v>
                </c:pt>
                <c:pt idx="1159">
                  <c:v>5.5832674697405341E-2</c:v>
                </c:pt>
                <c:pt idx="1160">
                  <c:v>-0.24546942826346699</c:v>
                </c:pt>
                <c:pt idx="1161">
                  <c:v>-0.22863954405371559</c:v>
                </c:pt>
                <c:pt idx="1162">
                  <c:v>-1.0199865831050523</c:v>
                </c:pt>
                <c:pt idx="1163">
                  <c:v>-5.5136355377073841E-3</c:v>
                </c:pt>
                <c:pt idx="1164">
                  <c:v>-1.163179535637203</c:v>
                </c:pt>
                <c:pt idx="1165">
                  <c:v>-0.2096698146233078</c:v>
                </c:pt>
                <c:pt idx="1166">
                  <c:v>0.10871001777289573</c:v>
                </c:pt>
                <c:pt idx="1167">
                  <c:v>1.0985293565635472</c:v>
                </c:pt>
                <c:pt idx="1168">
                  <c:v>-0.48814718374317573</c:v>
                </c:pt>
                <c:pt idx="1169">
                  <c:v>-0.10101562217676947</c:v>
                </c:pt>
                <c:pt idx="1170">
                  <c:v>-0.19481582643336171</c:v>
                </c:pt>
                <c:pt idx="1171">
                  <c:v>0.44127418749122943</c:v>
                </c:pt>
                <c:pt idx="1172">
                  <c:v>-1.3644802341119122</c:v>
                </c:pt>
                <c:pt idx="1173">
                  <c:v>-0.91968959261290595</c:v>
                </c:pt>
                <c:pt idx="1174">
                  <c:v>0.69916629602077252</c:v>
                </c:pt>
                <c:pt idx="1175">
                  <c:v>0.16757851950697411</c:v>
                </c:pt>
                <c:pt idx="1176">
                  <c:v>-1.8897122077572259</c:v>
                </c:pt>
                <c:pt idx="1177">
                  <c:v>-0.23784362236896012</c:v>
                </c:pt>
                <c:pt idx="1178">
                  <c:v>-0.18180212291035563</c:v>
                </c:pt>
                <c:pt idx="1179">
                  <c:v>-0.16695630637809256</c:v>
                </c:pt>
                <c:pt idx="1180">
                  <c:v>1.4265823470080283</c:v>
                </c:pt>
                <c:pt idx="1181">
                  <c:v>0.95592391563610646</c:v>
                </c:pt>
                <c:pt idx="1182">
                  <c:v>0.15043107242612985</c:v>
                </c:pt>
                <c:pt idx="1183">
                  <c:v>0.15861387982513939</c:v>
                </c:pt>
                <c:pt idx="1184">
                  <c:v>-0.80618860394021075</c:v>
                </c:pt>
                <c:pt idx="1185">
                  <c:v>-1.2372909470538878</c:v>
                </c:pt>
                <c:pt idx="1186">
                  <c:v>-0.83473144036550584</c:v>
                </c:pt>
                <c:pt idx="1187">
                  <c:v>0.13319375619663357</c:v>
                </c:pt>
                <c:pt idx="1188">
                  <c:v>0.14549464857553202</c:v>
                </c:pt>
                <c:pt idx="1189">
                  <c:v>-0.86851342950276389</c:v>
                </c:pt>
                <c:pt idx="1190">
                  <c:v>-0.24241723451723507</c:v>
                </c:pt>
                <c:pt idx="1191">
                  <c:v>9.1603405422224907E-2</c:v>
                </c:pt>
                <c:pt idx="1192">
                  <c:v>-1.1600478911610266</c:v>
                </c:pt>
                <c:pt idx="1193">
                  <c:v>-1.2732601300344493</c:v>
                </c:pt>
                <c:pt idx="1194">
                  <c:v>-0.91457679181718243</c:v>
                </c:pt>
                <c:pt idx="1195">
                  <c:v>0.28141050678770468</c:v>
                </c:pt>
                <c:pt idx="1196">
                  <c:v>0.38062721591516718</c:v>
                </c:pt>
                <c:pt idx="1197">
                  <c:v>-0.57323202454233768</c:v>
                </c:pt>
                <c:pt idx="1198">
                  <c:v>-0.91465365174456126</c:v>
                </c:pt>
                <c:pt idx="1199">
                  <c:v>0.46009629823549913</c:v>
                </c:pt>
                <c:pt idx="1200">
                  <c:v>0.1902888300312266</c:v>
                </c:pt>
                <c:pt idx="1201">
                  <c:v>-0.10171351074520581</c:v>
                </c:pt>
                <c:pt idx="1202">
                  <c:v>-0.38736286376969714</c:v>
                </c:pt>
                <c:pt idx="1203">
                  <c:v>0.63723618656388281</c:v>
                </c:pt>
                <c:pt idx="1204">
                  <c:v>-3.8835340242191999E-2</c:v>
                </c:pt>
                <c:pt idx="1205">
                  <c:v>0.2090724914705962</c:v>
                </c:pt>
                <c:pt idx="1206">
                  <c:v>-0.49975282293567941</c:v>
                </c:pt>
                <c:pt idx="1207">
                  <c:v>0.25683699205356797</c:v>
                </c:pt>
                <c:pt idx="1208">
                  <c:v>0.7865843550239936</c:v>
                </c:pt>
                <c:pt idx="1209">
                  <c:v>1.2159024839146837</c:v>
                </c:pt>
                <c:pt idx="1210">
                  <c:v>4.8507467954654021E-2</c:v>
                </c:pt>
                <c:pt idx="1211">
                  <c:v>0.28402698809231863</c:v>
                </c:pt>
                <c:pt idx="1212">
                  <c:v>-0.92190391466269861</c:v>
                </c:pt>
                <c:pt idx="1213">
                  <c:v>-0.1450525280328597</c:v>
                </c:pt>
                <c:pt idx="1214">
                  <c:v>0.36824721997928644</c:v>
                </c:pt>
                <c:pt idx="1215">
                  <c:v>0.52293772504673031</c:v>
                </c:pt>
                <c:pt idx="1216">
                  <c:v>-0.30496058042603152</c:v>
                </c:pt>
                <c:pt idx="1217">
                  <c:v>-0.6164098211455582</c:v>
                </c:pt>
                <c:pt idx="1218">
                  <c:v>-1.9043322676985377</c:v>
                </c:pt>
                <c:pt idx="1219">
                  <c:v>-0.81149158164236845</c:v>
                </c:pt>
                <c:pt idx="1220">
                  <c:v>-0.35564201019929553</c:v>
                </c:pt>
                <c:pt idx="1221">
                  <c:v>0.83735139409023296</c:v>
                </c:pt>
                <c:pt idx="1222">
                  <c:v>-0.53469552865045844</c:v>
                </c:pt>
                <c:pt idx="1223">
                  <c:v>-0.47157453570597185</c:v>
                </c:pt>
                <c:pt idx="1224">
                  <c:v>9.1710042021512866E-2</c:v>
                </c:pt>
                <c:pt idx="1225">
                  <c:v>-0.98499478468817458</c:v>
                </c:pt>
                <c:pt idx="1226">
                  <c:v>0.89677295800493229</c:v>
                </c:pt>
                <c:pt idx="1227">
                  <c:v>0.29818023594867621</c:v>
                </c:pt>
                <c:pt idx="1228">
                  <c:v>-0.56123812734769918</c:v>
                </c:pt>
                <c:pt idx="1229">
                  <c:v>0.27429787655454679</c:v>
                </c:pt>
                <c:pt idx="1230">
                  <c:v>-0.6182892096616921</c:v>
                </c:pt>
                <c:pt idx="1231">
                  <c:v>0.18971641943740686</c:v>
                </c:pt>
                <c:pt idx="1232">
                  <c:v>1.7963422649626515E-2</c:v>
                </c:pt>
                <c:pt idx="1233">
                  <c:v>-0.18047380736718618</c:v>
                </c:pt>
                <c:pt idx="1234">
                  <c:v>1.3932876985426652</c:v>
                </c:pt>
                <c:pt idx="1235">
                  <c:v>1.2198931197274538</c:v>
                </c:pt>
                <c:pt idx="1236">
                  <c:v>1.1705962191225834</c:v>
                </c:pt>
                <c:pt idx="1237">
                  <c:v>-0.26911796138548372</c:v>
                </c:pt>
                <c:pt idx="1238">
                  <c:v>0.20552418533319444</c:v>
                </c:pt>
                <c:pt idx="1239">
                  <c:v>-0.44148313213376233</c:v>
                </c:pt>
                <c:pt idx="1240">
                  <c:v>-0.38649714525324719</c:v>
                </c:pt>
                <c:pt idx="1241">
                  <c:v>-0.43652260459686182</c:v>
                </c:pt>
                <c:pt idx="1242">
                  <c:v>-0.15563001970740581</c:v>
                </c:pt>
                <c:pt idx="1243">
                  <c:v>-0.17995953074186588</c:v>
                </c:pt>
                <c:pt idx="1244">
                  <c:v>-1.376005333580959</c:v>
                </c:pt>
                <c:pt idx="1245">
                  <c:v>-0.15611613566753463</c:v>
                </c:pt>
                <c:pt idx="1246">
                  <c:v>1.6809408292735299E-2</c:v>
                </c:pt>
                <c:pt idx="1247">
                  <c:v>-0.92169687224541297</c:v>
                </c:pt>
                <c:pt idx="1248">
                  <c:v>-0.35653721245534664</c:v>
                </c:pt>
                <c:pt idx="1249">
                  <c:v>0.7745909387044948</c:v>
                </c:pt>
                <c:pt idx="1250">
                  <c:v>0.20627879896381537</c:v>
                </c:pt>
                <c:pt idx="1251">
                  <c:v>1.3784112741103134</c:v>
                </c:pt>
                <c:pt idx="1252">
                  <c:v>9.9235325548166622E-2</c:v>
                </c:pt>
                <c:pt idx="1253">
                  <c:v>-9.1949935196562277E-2</c:v>
                </c:pt>
                <c:pt idx="1254">
                  <c:v>8.626078669355787E-2</c:v>
                </c:pt>
                <c:pt idx="1255">
                  <c:v>0.12267579097579207</c:v>
                </c:pt>
                <c:pt idx="1256">
                  <c:v>-0.42640937010225655</c:v>
                </c:pt>
                <c:pt idx="1257">
                  <c:v>-0.18752238766464147</c:v>
                </c:pt>
                <c:pt idx="1258">
                  <c:v>1.1611533461153285</c:v>
                </c:pt>
                <c:pt idx="1259">
                  <c:v>0.43488852892671959</c:v>
                </c:pt>
                <c:pt idx="1260">
                  <c:v>-0.53238705385691776</c:v>
                </c:pt>
                <c:pt idx="1261">
                  <c:v>-0.54230204732871057</c:v>
                </c:pt>
                <c:pt idx="1262">
                  <c:v>-0.60327317145396864</c:v>
                </c:pt>
                <c:pt idx="1263">
                  <c:v>0.65994158660966573</c:v>
                </c:pt>
                <c:pt idx="1264">
                  <c:v>0.54076533846727637</c:v>
                </c:pt>
                <c:pt idx="1265">
                  <c:v>0.43540050819673703</c:v>
                </c:pt>
                <c:pt idx="1266">
                  <c:v>0.2733154545363029</c:v>
                </c:pt>
                <c:pt idx="1267">
                  <c:v>0.38750779302886984</c:v>
                </c:pt>
                <c:pt idx="1268">
                  <c:v>-0.24269035388237592</c:v>
                </c:pt>
                <c:pt idx="1269">
                  <c:v>7.6693267370514767E-2</c:v>
                </c:pt>
                <c:pt idx="1270">
                  <c:v>-0.19795834169973564</c:v>
                </c:pt>
                <c:pt idx="1271">
                  <c:v>-0.19989774575966882</c:v>
                </c:pt>
                <c:pt idx="1272">
                  <c:v>-0.21687046915841948</c:v>
                </c:pt>
                <c:pt idx="1273">
                  <c:v>-0.9684379689992586</c:v>
                </c:pt>
                <c:pt idx="1274">
                  <c:v>-0.18378393829224918</c:v>
                </c:pt>
                <c:pt idx="1275">
                  <c:v>0.18619253974869271</c:v>
                </c:pt>
                <c:pt idx="1276">
                  <c:v>0.19369062172188789</c:v>
                </c:pt>
                <c:pt idx="1277">
                  <c:v>-0.691669194579278</c:v>
                </c:pt>
                <c:pt idx="1278">
                  <c:v>0.44968147577040413</c:v>
                </c:pt>
                <c:pt idx="1279">
                  <c:v>-5.1450621388049057E-3</c:v>
                </c:pt>
                <c:pt idx="1280">
                  <c:v>-1.12100518016871</c:v>
                </c:pt>
                <c:pt idx="1281">
                  <c:v>-6.544714618965608E-2</c:v>
                </c:pt>
                <c:pt idx="1282">
                  <c:v>-3.6236227177278757E-2</c:v>
                </c:pt>
                <c:pt idx="1283">
                  <c:v>0.29176573885015383</c:v>
                </c:pt>
                <c:pt idx="1284">
                  <c:v>-0.15011173062889399</c:v>
                </c:pt>
                <c:pt idx="1285">
                  <c:v>-0.45243311565550065</c:v>
                </c:pt>
                <c:pt idx="1286">
                  <c:v>-0.3008091656049881</c:v>
                </c:pt>
                <c:pt idx="1287">
                  <c:v>-0.65331522564264799</c:v>
                </c:pt>
                <c:pt idx="1288">
                  <c:v>-0.68783224131814913</c:v>
                </c:pt>
                <c:pt idx="1289">
                  <c:v>0.5989158872543191</c:v>
                </c:pt>
                <c:pt idx="1290">
                  <c:v>6.6847237303819446E-2</c:v>
                </c:pt>
                <c:pt idx="1291">
                  <c:v>-0.19789640938207023</c:v>
                </c:pt>
                <c:pt idx="1292">
                  <c:v>0.33383940461374767</c:v>
                </c:pt>
                <c:pt idx="1293">
                  <c:v>-0.69057576424516109</c:v>
                </c:pt>
                <c:pt idx="1294">
                  <c:v>0.2037898423657496</c:v>
                </c:pt>
                <c:pt idx="1295">
                  <c:v>0.35134202200046244</c:v>
                </c:pt>
                <c:pt idx="1296">
                  <c:v>0.90320608171545858</c:v>
                </c:pt>
                <c:pt idx="1297">
                  <c:v>4.8671575791196173E-2</c:v>
                </c:pt>
                <c:pt idx="1298">
                  <c:v>0.10868307560737267</c:v>
                </c:pt>
                <c:pt idx="1299">
                  <c:v>-0.17889707408334149</c:v>
                </c:pt>
                <c:pt idx="1300">
                  <c:v>-1.0431700274938125</c:v>
                </c:pt>
                <c:pt idx="1301">
                  <c:v>7.240090835658472E-2</c:v>
                </c:pt>
                <c:pt idx="1302">
                  <c:v>7.8668105376335992E-2</c:v>
                </c:pt>
                <c:pt idx="1303">
                  <c:v>-0.34411465532563185</c:v>
                </c:pt>
                <c:pt idx="1304">
                  <c:v>-1.3833330004020945</c:v>
                </c:pt>
                <c:pt idx="1305">
                  <c:v>0.12007356075554006</c:v>
                </c:pt>
                <c:pt idx="1306">
                  <c:v>-0.8642814377943544</c:v>
                </c:pt>
                <c:pt idx="1307">
                  <c:v>0.96078752370849008</c:v>
                </c:pt>
                <c:pt idx="1308">
                  <c:v>-1.1647293885983183</c:v>
                </c:pt>
                <c:pt idx="1309">
                  <c:v>-0.70262778759811506</c:v>
                </c:pt>
                <c:pt idx="1310">
                  <c:v>0.20839741454728777</c:v>
                </c:pt>
                <c:pt idx="1311">
                  <c:v>-0.57736424073255876</c:v>
                </c:pt>
                <c:pt idx="1312">
                  <c:v>-0.96626185560137379</c:v>
                </c:pt>
                <c:pt idx="1313">
                  <c:v>-0.39535853535831295</c:v>
                </c:pt>
                <c:pt idx="1314">
                  <c:v>-0.60688746187739073</c:v>
                </c:pt>
                <c:pt idx="1315">
                  <c:v>0.34668594308001988</c:v>
                </c:pt>
                <c:pt idx="1316">
                  <c:v>-0.25365035220755633</c:v>
                </c:pt>
                <c:pt idx="1317">
                  <c:v>5.3213181546450702E-2</c:v>
                </c:pt>
                <c:pt idx="1318">
                  <c:v>0.1108708123248183</c:v>
                </c:pt>
                <c:pt idx="1319">
                  <c:v>0.75136354768675473</c:v>
                </c:pt>
                <c:pt idx="1320">
                  <c:v>-0.73886544994139403</c:v>
                </c:pt>
                <c:pt idx="1321">
                  <c:v>-1.0110523468236177</c:v>
                </c:pt>
                <c:pt idx="1322">
                  <c:v>-1.516817545941779</c:v>
                </c:pt>
                <c:pt idx="1323">
                  <c:v>0.68448465248844881</c:v>
                </c:pt>
                <c:pt idx="1324">
                  <c:v>-0.81053103801373838</c:v>
                </c:pt>
                <c:pt idx="1325">
                  <c:v>-0.70729918794220015</c:v>
                </c:pt>
                <c:pt idx="1326">
                  <c:v>0.32210922944676379</c:v>
                </c:pt>
                <c:pt idx="1327">
                  <c:v>-0.1404674478358898</c:v>
                </c:pt>
                <c:pt idx="1328">
                  <c:v>-0.79332651726602654</c:v>
                </c:pt>
                <c:pt idx="1329">
                  <c:v>-1.5179243220964249</c:v>
                </c:pt>
                <c:pt idx="1330">
                  <c:v>-7.934995066043006E-2</c:v>
                </c:pt>
                <c:pt idx="1331">
                  <c:v>1.7350891292789314</c:v>
                </c:pt>
                <c:pt idx="1332">
                  <c:v>0.25601684797288837</c:v>
                </c:pt>
                <c:pt idx="1333">
                  <c:v>0.12600073092114558</c:v>
                </c:pt>
                <c:pt idx="1334">
                  <c:v>0.50753793612300591</c:v>
                </c:pt>
                <c:pt idx="1335">
                  <c:v>-0.36564379119135459</c:v>
                </c:pt>
                <c:pt idx="1336">
                  <c:v>0.13424624009595648</c:v>
                </c:pt>
                <c:pt idx="1337">
                  <c:v>-0.46695542359825276</c:v>
                </c:pt>
                <c:pt idx="1338">
                  <c:v>-0.26650600252659118</c:v>
                </c:pt>
                <c:pt idx="1339">
                  <c:v>0.13181541594150914</c:v>
                </c:pt>
                <c:pt idx="1340">
                  <c:v>-1.2544454918689669</c:v>
                </c:pt>
                <c:pt idx="1341">
                  <c:v>1.3507234801996471</c:v>
                </c:pt>
                <c:pt idx="1342">
                  <c:v>0.43247397207824945</c:v>
                </c:pt>
                <c:pt idx="1343">
                  <c:v>1.4835609186105158E-4</c:v>
                </c:pt>
                <c:pt idx="1344">
                  <c:v>-0.66828860142807622</c:v>
                </c:pt>
                <c:pt idx="1345">
                  <c:v>0.1822571657178747</c:v>
                </c:pt>
                <c:pt idx="1346">
                  <c:v>0.30277729648667806</c:v>
                </c:pt>
                <c:pt idx="1347">
                  <c:v>0.2376673224605784</c:v>
                </c:pt>
                <c:pt idx="1348">
                  <c:v>0.52329256521931389</c:v>
                </c:pt>
                <c:pt idx="1349">
                  <c:v>-0.11829260325546317</c:v>
                </c:pt>
                <c:pt idx="1350">
                  <c:v>-0.23853665408055535</c:v>
                </c:pt>
                <c:pt idx="1351">
                  <c:v>-0.93004063276360682</c:v>
                </c:pt>
                <c:pt idx="1352">
                  <c:v>-1.1429317798213292</c:v>
                </c:pt>
                <c:pt idx="1353">
                  <c:v>-1.2358584915571533</c:v>
                </c:pt>
                <c:pt idx="1354">
                  <c:v>-0.25965608778263527</c:v>
                </c:pt>
                <c:pt idx="1355">
                  <c:v>0.15526602913845852</c:v>
                </c:pt>
                <c:pt idx="1356">
                  <c:v>-0.10160240330445873</c:v>
                </c:pt>
                <c:pt idx="1357">
                  <c:v>-0.40206596083039409</c:v>
                </c:pt>
                <c:pt idx="1358">
                  <c:v>-0.95316591626794001</c:v>
                </c:pt>
                <c:pt idx="1359">
                  <c:v>-0.17370162725787219</c:v>
                </c:pt>
                <c:pt idx="1360">
                  <c:v>0.96992260402008212</c:v>
                </c:pt>
                <c:pt idx="1361">
                  <c:v>-0.28834521619057607</c:v>
                </c:pt>
                <c:pt idx="1362">
                  <c:v>0.14574146301457233</c:v>
                </c:pt>
                <c:pt idx="1363">
                  <c:v>1.5292526789277314</c:v>
                </c:pt>
                <c:pt idx="1364">
                  <c:v>0.80818213438400865</c:v>
                </c:pt>
                <c:pt idx="1365">
                  <c:v>-0.70152036019331299</c:v>
                </c:pt>
                <c:pt idx="1366">
                  <c:v>-0.61706745835689547</c:v>
                </c:pt>
                <c:pt idx="1367">
                  <c:v>-0.5186507942437788</c:v>
                </c:pt>
                <c:pt idx="1368">
                  <c:v>0.68972538931644534</c:v>
                </c:pt>
                <c:pt idx="1369">
                  <c:v>-3.2986730752079987E-2</c:v>
                </c:pt>
                <c:pt idx="1370">
                  <c:v>-2.663183932718179E-2</c:v>
                </c:pt>
                <c:pt idx="1371">
                  <c:v>-0.16630592735398811</c:v>
                </c:pt>
                <c:pt idx="1372">
                  <c:v>-0.43726338784090252</c:v>
                </c:pt>
                <c:pt idx="1373">
                  <c:v>0.14576948080348598</c:v>
                </c:pt>
                <c:pt idx="1374">
                  <c:v>-1.7779903262852126</c:v>
                </c:pt>
                <c:pt idx="1375">
                  <c:v>0.35130355256684825</c:v>
                </c:pt>
                <c:pt idx="1376">
                  <c:v>0.82230888336775698</c:v>
                </c:pt>
                <c:pt idx="1377">
                  <c:v>0.86158589996077972</c:v>
                </c:pt>
                <c:pt idx="1378">
                  <c:v>0.94433092896689264</c:v>
                </c:pt>
                <c:pt idx="1379">
                  <c:v>0.87143506551748051</c:v>
                </c:pt>
                <c:pt idx="1380">
                  <c:v>-2.9279736546719514E-2</c:v>
                </c:pt>
                <c:pt idx="1381">
                  <c:v>-0.31674145534867487</c:v>
                </c:pt>
                <c:pt idx="1382">
                  <c:v>-0.6480000527157771</c:v>
                </c:pt>
                <c:pt idx="1383">
                  <c:v>0.59630217978403932</c:v>
                </c:pt>
                <c:pt idx="1384">
                  <c:v>1.2245491143964622</c:v>
                </c:pt>
                <c:pt idx="1385">
                  <c:v>-2.8181486293353424E-2</c:v>
                </c:pt>
                <c:pt idx="1386">
                  <c:v>0.4040643750538126</c:v>
                </c:pt>
                <c:pt idx="1387">
                  <c:v>-0.32550656421778917</c:v>
                </c:pt>
                <c:pt idx="1388">
                  <c:v>1.7012474353594005</c:v>
                </c:pt>
                <c:pt idx="1389">
                  <c:v>-0.3337076822663369</c:v>
                </c:pt>
                <c:pt idx="1390">
                  <c:v>-0.3141010444940488</c:v>
                </c:pt>
                <c:pt idx="1391">
                  <c:v>-0.89683528546345781</c:v>
                </c:pt>
                <c:pt idx="1392">
                  <c:v>0.71654166775544015</c:v>
                </c:pt>
                <c:pt idx="1393">
                  <c:v>9.1617485996160999E-2</c:v>
                </c:pt>
                <c:pt idx="1394">
                  <c:v>6.9031503487772358E-2</c:v>
                </c:pt>
                <c:pt idx="1395">
                  <c:v>1.0633916582137322</c:v>
                </c:pt>
                <c:pt idx="1396">
                  <c:v>6.1951090864409367E-3</c:v>
                </c:pt>
                <c:pt idx="1397">
                  <c:v>-0.78015517548403723</c:v>
                </c:pt>
                <c:pt idx="1398">
                  <c:v>0.10548750434194079</c:v>
                </c:pt>
                <c:pt idx="1399">
                  <c:v>-0.78966167513537644</c:v>
                </c:pt>
                <c:pt idx="1400">
                  <c:v>-1.6769434629430897</c:v>
                </c:pt>
                <c:pt idx="1401">
                  <c:v>1.2514996078358589</c:v>
                </c:pt>
                <c:pt idx="1402">
                  <c:v>-9.2034925481406321E-2</c:v>
                </c:pt>
                <c:pt idx="1403">
                  <c:v>-0.36367908316215219</c:v>
                </c:pt>
                <c:pt idx="1404">
                  <c:v>-0.72710454522646617</c:v>
                </c:pt>
                <c:pt idx="1405">
                  <c:v>0.20168145910487395</c:v>
                </c:pt>
                <c:pt idx="1406">
                  <c:v>7.3111911604423568E-2</c:v>
                </c:pt>
                <c:pt idx="1407">
                  <c:v>-0.79043475113687589</c:v>
                </c:pt>
                <c:pt idx="1408">
                  <c:v>-0.31745399343983283</c:v>
                </c:pt>
                <c:pt idx="1409">
                  <c:v>0.70623884888012201</c:v>
                </c:pt>
                <c:pt idx="1410">
                  <c:v>0.31676434656406804</c:v>
                </c:pt>
                <c:pt idx="1411">
                  <c:v>-2.3378252579163457</c:v>
                </c:pt>
                <c:pt idx="1412">
                  <c:v>-0.20883401186259926</c:v>
                </c:pt>
                <c:pt idx="1413">
                  <c:v>-0.67447562157755603</c:v>
                </c:pt>
                <c:pt idx="1414">
                  <c:v>8.8308611590949444E-3</c:v>
                </c:pt>
                <c:pt idx="1415">
                  <c:v>-4.0848714871018738E-2</c:v>
                </c:pt>
                <c:pt idx="1416">
                  <c:v>4.1944341206136562E-2</c:v>
                </c:pt>
                <c:pt idx="1417">
                  <c:v>-0.90162259241672227</c:v>
                </c:pt>
                <c:pt idx="1418">
                  <c:v>0.60677975599436873</c:v>
                </c:pt>
                <c:pt idx="1419">
                  <c:v>-1.0159211223398581</c:v>
                </c:pt>
                <c:pt idx="1420">
                  <c:v>0.89655101788120128</c:v>
                </c:pt>
                <c:pt idx="1421">
                  <c:v>0.18202452421109236</c:v>
                </c:pt>
                <c:pt idx="1422">
                  <c:v>-8.9032775035603667E-2</c:v>
                </c:pt>
                <c:pt idx="1423">
                  <c:v>0.21072863631860841</c:v>
                </c:pt>
                <c:pt idx="1424">
                  <c:v>0.21754382788517307</c:v>
                </c:pt>
                <c:pt idx="1425">
                  <c:v>-1.7155985002007934E-3</c:v>
                </c:pt>
                <c:pt idx="1426">
                  <c:v>-8.827160357283588E-2</c:v>
                </c:pt>
                <c:pt idx="1427">
                  <c:v>-1.0029939246974507E-2</c:v>
                </c:pt>
                <c:pt idx="1428">
                  <c:v>0.89611344860173026</c:v>
                </c:pt>
                <c:pt idx="1429">
                  <c:v>0.1563764445581515</c:v>
                </c:pt>
                <c:pt idx="1430">
                  <c:v>0.11338410803324143</c:v>
                </c:pt>
                <c:pt idx="1431">
                  <c:v>-0.16403405109391125</c:v>
                </c:pt>
                <c:pt idx="1432">
                  <c:v>1.059126517871545</c:v>
                </c:pt>
                <c:pt idx="1433">
                  <c:v>1.8653433746908843</c:v>
                </c:pt>
                <c:pt idx="1434">
                  <c:v>0.1907053286179046</c:v>
                </c:pt>
                <c:pt idx="1435">
                  <c:v>-9.7519498059295232E-2</c:v>
                </c:pt>
                <c:pt idx="1436">
                  <c:v>0.91242527636571702</c:v>
                </c:pt>
                <c:pt idx="1437">
                  <c:v>0.13300124259310592</c:v>
                </c:pt>
                <c:pt idx="1438">
                  <c:v>0.15577556527923284</c:v>
                </c:pt>
                <c:pt idx="1439">
                  <c:v>0.61938771087292843</c:v>
                </c:pt>
                <c:pt idx="1440">
                  <c:v>-0.50805064096536301</c:v>
                </c:pt>
                <c:pt idx="1441">
                  <c:v>0.43163753312592262</c:v>
                </c:pt>
                <c:pt idx="1442">
                  <c:v>-0.1346839500379767</c:v>
                </c:pt>
                <c:pt idx="1443">
                  <c:v>0.34050219258660069</c:v>
                </c:pt>
                <c:pt idx="1444">
                  <c:v>-1.1718107243562352</c:v>
                </c:pt>
                <c:pt idx="1445">
                  <c:v>-0.34595157311234198</c:v>
                </c:pt>
                <c:pt idx="1446">
                  <c:v>0.25310877123128933</c:v>
                </c:pt>
                <c:pt idx="1447">
                  <c:v>-0.18836506141946974</c:v>
                </c:pt>
                <c:pt idx="1448">
                  <c:v>-0.16558203376835387</c:v>
                </c:pt>
                <c:pt idx="1449">
                  <c:v>5.1887740954901916E-2</c:v>
                </c:pt>
                <c:pt idx="1450">
                  <c:v>-0.81536014475584706</c:v>
                </c:pt>
                <c:pt idx="1451">
                  <c:v>-1.0660571865059549</c:v>
                </c:pt>
                <c:pt idx="1452">
                  <c:v>8.66880187969883E-2</c:v>
                </c:pt>
                <c:pt idx="1453">
                  <c:v>2.8666533486911845E-2</c:v>
                </c:pt>
                <c:pt idx="1454">
                  <c:v>-0.15364613397132115</c:v>
                </c:pt>
                <c:pt idx="1455">
                  <c:v>-0.45422637123281123</c:v>
                </c:pt>
                <c:pt idx="1456">
                  <c:v>-7.8199158342560429E-2</c:v>
                </c:pt>
                <c:pt idx="1457">
                  <c:v>-0.38381932091475252</c:v>
                </c:pt>
                <c:pt idx="1458">
                  <c:v>0.45223868489700625</c:v>
                </c:pt>
                <c:pt idx="1459">
                  <c:v>-0.19587452717405179</c:v>
                </c:pt>
                <c:pt idx="1460">
                  <c:v>-0.29334729794445913</c:v>
                </c:pt>
                <c:pt idx="1461">
                  <c:v>1.2667012437545344</c:v>
                </c:pt>
                <c:pt idx="1462">
                  <c:v>0.90184204755723008</c:v>
                </c:pt>
                <c:pt idx="1463">
                  <c:v>1.1792645297583348E-3</c:v>
                </c:pt>
                <c:pt idx="1464">
                  <c:v>-0.11492119324301642</c:v>
                </c:pt>
                <c:pt idx="1465">
                  <c:v>-0.24526405923561198</c:v>
                </c:pt>
                <c:pt idx="1466">
                  <c:v>-0.35306390071619231</c:v>
                </c:pt>
                <c:pt idx="1467">
                  <c:v>-0.39056537017789184</c:v>
                </c:pt>
                <c:pt idx="1468">
                  <c:v>0.99569966127069898</c:v>
                </c:pt>
                <c:pt idx="1469">
                  <c:v>0.21370573065642634</c:v>
                </c:pt>
                <c:pt idx="1470">
                  <c:v>0.52826248590655633</c:v>
                </c:pt>
                <c:pt idx="1471">
                  <c:v>0.46819592925010911</c:v>
                </c:pt>
                <c:pt idx="1472">
                  <c:v>0.27283548817379699</c:v>
                </c:pt>
                <c:pt idx="1473">
                  <c:v>-3.5455670910347235E-3</c:v>
                </c:pt>
                <c:pt idx="1474">
                  <c:v>-0.21654047016434541</c:v>
                </c:pt>
                <c:pt idx="1475">
                  <c:v>0.25232157067704392</c:v>
                </c:pt>
                <c:pt idx="1476">
                  <c:v>0.15211905290877592</c:v>
                </c:pt>
                <c:pt idx="1477">
                  <c:v>0.19821401813894832</c:v>
                </c:pt>
                <c:pt idx="1478">
                  <c:v>0.12742098172500815</c:v>
                </c:pt>
                <c:pt idx="1479">
                  <c:v>-3.3359745146966852E-2</c:v>
                </c:pt>
                <c:pt idx="1480">
                  <c:v>-0.47823043852452984</c:v>
                </c:pt>
                <c:pt idx="1481">
                  <c:v>-0.29638333785386534</c:v>
                </c:pt>
                <c:pt idx="1482">
                  <c:v>0.16382792366573989</c:v>
                </c:pt>
                <c:pt idx="1483">
                  <c:v>-0.33012305445707368</c:v>
                </c:pt>
                <c:pt idx="1484">
                  <c:v>-0.25790206721758374</c:v>
                </c:pt>
                <c:pt idx="1485">
                  <c:v>-7.1897639976743529E-3</c:v>
                </c:pt>
                <c:pt idx="1486">
                  <c:v>-0.30987952116858108</c:v>
                </c:pt>
                <c:pt idx="1487">
                  <c:v>-1.1390848703592442</c:v>
                </c:pt>
                <c:pt idx="1488">
                  <c:v>6.113038970927178E-2</c:v>
                </c:pt>
                <c:pt idx="1489">
                  <c:v>-0.28898715706885941</c:v>
                </c:pt>
                <c:pt idx="1490">
                  <c:v>0.49537990772057716</c:v>
                </c:pt>
                <c:pt idx="1491">
                  <c:v>-0.14065482444295335</c:v>
                </c:pt>
                <c:pt idx="1492">
                  <c:v>0.36937513841893549</c:v>
                </c:pt>
                <c:pt idx="1493">
                  <c:v>0.43077097716343332</c:v>
                </c:pt>
                <c:pt idx="1494">
                  <c:v>-0.41198282079645693</c:v>
                </c:pt>
                <c:pt idx="1495">
                  <c:v>1.7665025635158078</c:v>
                </c:pt>
                <c:pt idx="1496">
                  <c:v>-0.28063752544433751</c:v>
                </c:pt>
                <c:pt idx="1497">
                  <c:v>-2.153179094387506</c:v>
                </c:pt>
                <c:pt idx="1498">
                  <c:v>1.203972515468398</c:v>
                </c:pt>
                <c:pt idx="1499">
                  <c:v>-0.33901663929291243</c:v>
                </c:pt>
                <c:pt idx="1500">
                  <c:v>1.4753536083885128</c:v>
                </c:pt>
                <c:pt idx="1501">
                  <c:v>1.1385137554253184</c:v>
                </c:pt>
                <c:pt idx="1502">
                  <c:v>-0.20912262446548099</c:v>
                </c:pt>
                <c:pt idx="1503">
                  <c:v>-0.58969866710535612</c:v>
                </c:pt>
                <c:pt idx="1504">
                  <c:v>-0.35651198460809308</c:v>
                </c:pt>
                <c:pt idx="1505">
                  <c:v>-0.87638075027492002</c:v>
                </c:pt>
                <c:pt idx="1506">
                  <c:v>0.1047702972031713</c:v>
                </c:pt>
                <c:pt idx="1507">
                  <c:v>-0.72954843878493847</c:v>
                </c:pt>
                <c:pt idx="1508">
                  <c:v>0.93553980459108121</c:v>
                </c:pt>
                <c:pt idx="1509">
                  <c:v>-0.29064975510502478</c:v>
                </c:pt>
                <c:pt idx="1510">
                  <c:v>-7.0461053262965145E-3</c:v>
                </c:pt>
                <c:pt idx="1511">
                  <c:v>0.12341251483693538</c:v>
                </c:pt>
                <c:pt idx="1512">
                  <c:v>0.15289303299415241</c:v>
                </c:pt>
                <c:pt idx="1513">
                  <c:v>0.37750393329211812</c:v>
                </c:pt>
                <c:pt idx="1514">
                  <c:v>-0.18665036886186012</c:v>
                </c:pt>
                <c:pt idx="1515">
                  <c:v>-0.99683803724328113</c:v>
                </c:pt>
                <c:pt idx="1516">
                  <c:v>0.61352002575301445</c:v>
                </c:pt>
                <c:pt idx="1517">
                  <c:v>-7.1563216617375441E-2</c:v>
                </c:pt>
                <c:pt idx="1518">
                  <c:v>8.244504667146163E-2</c:v>
                </c:pt>
                <c:pt idx="1519">
                  <c:v>0.28425466049385806</c:v>
                </c:pt>
                <c:pt idx="1520">
                  <c:v>0.56865970031262025</c:v>
                </c:pt>
                <c:pt idx="1521">
                  <c:v>2.4925581626423277E-2</c:v>
                </c:pt>
                <c:pt idx="1522">
                  <c:v>-0.11479603600038188</c:v>
                </c:pt>
                <c:pt idx="1523">
                  <c:v>0.14032634075963521</c:v>
                </c:pt>
                <c:pt idx="1524">
                  <c:v>0.1214845013472452</c:v>
                </c:pt>
                <c:pt idx="1525">
                  <c:v>-0.91011125056221298</c:v>
                </c:pt>
                <c:pt idx="1526">
                  <c:v>2.2081838954306911E-2</c:v>
                </c:pt>
                <c:pt idx="1527">
                  <c:v>-0.18616675580902428</c:v>
                </c:pt>
                <c:pt idx="1528">
                  <c:v>9.4334133803565437E-2</c:v>
                </c:pt>
                <c:pt idx="1529">
                  <c:v>7.739851956732198E-2</c:v>
                </c:pt>
                <c:pt idx="1530">
                  <c:v>0.17737442788032526</c:v>
                </c:pt>
                <c:pt idx="1531">
                  <c:v>-1.2575712251271436</c:v>
                </c:pt>
                <c:pt idx="1532">
                  <c:v>-1.1606956755664188</c:v>
                </c:pt>
                <c:pt idx="1533">
                  <c:v>0.30974252132988578</c:v>
                </c:pt>
                <c:pt idx="1534">
                  <c:v>1.2140329064666577</c:v>
                </c:pt>
                <c:pt idx="1535">
                  <c:v>-0.32552598043044695</c:v>
                </c:pt>
                <c:pt idx="1536">
                  <c:v>-0.31624898375912336</c:v>
                </c:pt>
                <c:pt idx="1537">
                  <c:v>5.15578002994709E-2</c:v>
                </c:pt>
                <c:pt idx="1538">
                  <c:v>0.79213502317208828</c:v>
                </c:pt>
                <c:pt idx="1539">
                  <c:v>0.23393148715624576</c:v>
                </c:pt>
                <c:pt idx="1540">
                  <c:v>0.78302135078200585</c:v>
                </c:pt>
                <c:pt idx="1541">
                  <c:v>1.2437381478029547E-2</c:v>
                </c:pt>
                <c:pt idx="1542">
                  <c:v>-9.1332172413663384E-2</c:v>
                </c:pt>
                <c:pt idx="1543">
                  <c:v>-1.5825816982824903</c:v>
                </c:pt>
                <c:pt idx="1544">
                  <c:v>-0.98360213519872208</c:v>
                </c:pt>
                <c:pt idx="1545">
                  <c:v>-0.80868237123187947</c:v>
                </c:pt>
                <c:pt idx="1546">
                  <c:v>-0.47182989617143434</c:v>
                </c:pt>
                <c:pt idx="1547">
                  <c:v>0.82385509743630991</c:v>
                </c:pt>
                <c:pt idx="1548">
                  <c:v>-1.0960470308359771</c:v>
                </c:pt>
                <c:pt idx="1549">
                  <c:v>-0.18139576572514898</c:v>
                </c:pt>
                <c:pt idx="1550">
                  <c:v>0.74687540387277784</c:v>
                </c:pt>
                <c:pt idx="1551">
                  <c:v>-0.80984776547538906</c:v>
                </c:pt>
                <c:pt idx="1552">
                  <c:v>1.3967211257282683</c:v>
                </c:pt>
                <c:pt idx="1553">
                  <c:v>-0.95224854398675396</c:v>
                </c:pt>
                <c:pt idx="1554">
                  <c:v>-0.29529574047623952</c:v>
                </c:pt>
                <c:pt idx="1555">
                  <c:v>-0.59675930868702098</c:v>
                </c:pt>
                <c:pt idx="1556">
                  <c:v>0.63110418075279018</c:v>
                </c:pt>
                <c:pt idx="1557">
                  <c:v>-9.8617000328757837E-2</c:v>
                </c:pt>
                <c:pt idx="1558">
                  <c:v>0.25114495975478157</c:v>
                </c:pt>
                <c:pt idx="1559">
                  <c:v>1.332432517907272</c:v>
                </c:pt>
                <c:pt idx="1560">
                  <c:v>-0.79876092105714114</c:v>
                </c:pt>
                <c:pt idx="1561">
                  <c:v>-0.49001205712765339</c:v>
                </c:pt>
                <c:pt idx="1562">
                  <c:v>-0.14113645227603372</c:v>
                </c:pt>
                <c:pt idx="1563">
                  <c:v>-1.0176185680003829</c:v>
                </c:pt>
                <c:pt idx="1564">
                  <c:v>1.4152548933291802</c:v>
                </c:pt>
                <c:pt idx="1565">
                  <c:v>7.6003581689988884E-3</c:v>
                </c:pt>
                <c:pt idx="1566">
                  <c:v>-0.15145197842467309</c:v>
                </c:pt>
                <c:pt idx="1567">
                  <c:v>8.7365986668141687E-2</c:v>
                </c:pt>
                <c:pt idx="1568">
                  <c:v>1.4801726857535333</c:v>
                </c:pt>
                <c:pt idx="1569">
                  <c:v>-0.98750894296954039</c:v>
                </c:pt>
                <c:pt idx="1570">
                  <c:v>0.6909266721717402</c:v>
                </c:pt>
                <c:pt idx="1571">
                  <c:v>-1.2240821351318997E-2</c:v>
                </c:pt>
                <c:pt idx="1572">
                  <c:v>0.53220976038206946</c:v>
                </c:pt>
                <c:pt idx="1573">
                  <c:v>0.90902973321584923</c:v>
                </c:pt>
                <c:pt idx="1574">
                  <c:v>0.82004165801765416</c:v>
                </c:pt>
                <c:pt idx="1575">
                  <c:v>0.44352446784539101</c:v>
                </c:pt>
                <c:pt idx="1576">
                  <c:v>0.92700785872122915</c:v>
                </c:pt>
                <c:pt idx="1577">
                  <c:v>0.51582788218181352</c:v>
                </c:pt>
                <c:pt idx="1578">
                  <c:v>0.32254128594416132</c:v>
                </c:pt>
                <c:pt idx="1579">
                  <c:v>-0.66974043379943549</c:v>
                </c:pt>
                <c:pt idx="1580">
                  <c:v>0.29055658779754606</c:v>
                </c:pt>
                <c:pt idx="1581">
                  <c:v>-0.3402977355516329</c:v>
                </c:pt>
                <c:pt idx="1582">
                  <c:v>-0.7890094762617007</c:v>
                </c:pt>
                <c:pt idx="1583">
                  <c:v>-8.4449396899149098E-2</c:v>
                </c:pt>
                <c:pt idx="1584">
                  <c:v>0.78782153915823749</c:v>
                </c:pt>
                <c:pt idx="1585">
                  <c:v>1.2017543736521681</c:v>
                </c:pt>
                <c:pt idx="1586">
                  <c:v>1.3261561712923464</c:v>
                </c:pt>
                <c:pt idx="1587">
                  <c:v>0.87035282649733736</c:v>
                </c:pt>
                <c:pt idx="1588">
                  <c:v>-0.10433484019785937</c:v>
                </c:pt>
                <c:pt idx="1589">
                  <c:v>0.53157572894871319</c:v>
                </c:pt>
                <c:pt idx="1590">
                  <c:v>0.48006658748936842</c:v>
                </c:pt>
                <c:pt idx="1591">
                  <c:v>0.30221715703841801</c:v>
                </c:pt>
                <c:pt idx="1592">
                  <c:v>0.76496007967493873</c:v>
                </c:pt>
                <c:pt idx="1593">
                  <c:v>-2.4824227736388094E-2</c:v>
                </c:pt>
                <c:pt idx="1594">
                  <c:v>-1.4175111296072322</c:v>
                </c:pt>
                <c:pt idx="1595">
                  <c:v>-6.1732132357129432E-2</c:v>
                </c:pt>
                <c:pt idx="1596">
                  <c:v>-0.78159821027028797</c:v>
                </c:pt>
                <c:pt idx="1597">
                  <c:v>0.81091181440275961</c:v>
                </c:pt>
                <c:pt idx="1598">
                  <c:v>-1.5003713994599162</c:v>
                </c:pt>
                <c:pt idx="1599">
                  <c:v>0.47113942802581743</c:v>
                </c:pt>
                <c:pt idx="1600">
                  <c:v>-0.83120674079309675</c:v>
                </c:pt>
                <c:pt idx="1601">
                  <c:v>0.60033082063079823</c:v>
                </c:pt>
                <c:pt idx="1602">
                  <c:v>-0.27617362654758149</c:v>
                </c:pt>
                <c:pt idx="1603">
                  <c:v>0.70761772051545091</c:v>
                </c:pt>
                <c:pt idx="1604">
                  <c:v>4.6786365122301714E-2</c:v>
                </c:pt>
                <c:pt idx="1605">
                  <c:v>1.6828564357748164</c:v>
                </c:pt>
                <c:pt idx="1606">
                  <c:v>0.70987466212169725</c:v>
                </c:pt>
                <c:pt idx="1607">
                  <c:v>-0.78458168047005761</c:v>
                </c:pt>
                <c:pt idx="1608">
                  <c:v>0.55610350865015001</c:v>
                </c:pt>
                <c:pt idx="1609">
                  <c:v>-0.28364769600923234</c:v>
                </c:pt>
                <c:pt idx="1610">
                  <c:v>1.8878724034971852</c:v>
                </c:pt>
                <c:pt idx="1611">
                  <c:v>1.473451779545252</c:v>
                </c:pt>
                <c:pt idx="1612">
                  <c:v>0.29607142949796961</c:v>
                </c:pt>
                <c:pt idx="1613">
                  <c:v>-0.3772149338747276</c:v>
                </c:pt>
                <c:pt idx="1614">
                  <c:v>-0.24388169913128829</c:v>
                </c:pt>
                <c:pt idx="1615">
                  <c:v>1.0689780436679528</c:v>
                </c:pt>
                <c:pt idx="1616">
                  <c:v>-1.7547969848480765E-2</c:v>
                </c:pt>
                <c:pt idx="1617">
                  <c:v>0.87122943339764569</c:v>
                </c:pt>
                <c:pt idx="1618">
                  <c:v>0.66444213216303982</c:v>
                </c:pt>
                <c:pt idx="1619">
                  <c:v>0.31757390824564946</c:v>
                </c:pt>
                <c:pt idx="1620">
                  <c:v>0.63111568501631965</c:v>
                </c:pt>
                <c:pt idx="1621">
                  <c:v>3.8401149663750966E-3</c:v>
                </c:pt>
                <c:pt idx="1622">
                  <c:v>0.67605438673229701</c:v>
                </c:pt>
                <c:pt idx="1623">
                  <c:v>0.20105781193056554</c:v>
                </c:pt>
                <c:pt idx="1624">
                  <c:v>0.80555800924575038</c:v>
                </c:pt>
                <c:pt idx="1625">
                  <c:v>-0.10011874575458726</c:v>
                </c:pt>
                <c:pt idx="1626">
                  <c:v>-1.7005138738015728</c:v>
                </c:pt>
                <c:pt idx="1627">
                  <c:v>1.2477541003719697</c:v>
                </c:pt>
                <c:pt idx="1628">
                  <c:v>0.46451069438373427</c:v>
                </c:pt>
                <c:pt idx="1629">
                  <c:v>0.38592358353062567</c:v>
                </c:pt>
                <c:pt idx="1630">
                  <c:v>-6.9560924576459432E-2</c:v>
                </c:pt>
                <c:pt idx="1631">
                  <c:v>-0.78492668480313743</c:v>
                </c:pt>
                <c:pt idx="1632">
                  <c:v>-0.2416171782333793</c:v>
                </c:pt>
                <c:pt idx="1633">
                  <c:v>-0.11648350612407207</c:v>
                </c:pt>
                <c:pt idx="1634">
                  <c:v>0.51337989724854216</c:v>
                </c:pt>
                <c:pt idx="1635">
                  <c:v>-0.47879496303361985</c:v>
                </c:pt>
                <c:pt idx="1636">
                  <c:v>-1.8162713548941156</c:v>
                </c:pt>
                <c:pt idx="1637">
                  <c:v>-0.43634055349117135</c:v>
                </c:pt>
                <c:pt idx="1638">
                  <c:v>-0.40340923195516237</c:v>
                </c:pt>
                <c:pt idx="1639">
                  <c:v>-0.28843188309115819</c:v>
                </c:pt>
                <c:pt idx="1640">
                  <c:v>0.680439359147189</c:v>
                </c:pt>
                <c:pt idx="1641">
                  <c:v>-8.8844153120425901E-2</c:v>
                </c:pt>
                <c:pt idx="1642">
                  <c:v>-0.32024548290861021</c:v>
                </c:pt>
                <c:pt idx="1643">
                  <c:v>-0.25295946426474447</c:v>
                </c:pt>
                <c:pt idx="1644">
                  <c:v>0.19903607271844426</c:v>
                </c:pt>
                <c:pt idx="1645">
                  <c:v>0.77660076455071647</c:v>
                </c:pt>
                <c:pt idx="1646">
                  <c:v>-0.64025569033886975</c:v>
                </c:pt>
                <c:pt idx="1647">
                  <c:v>0.87363216122723786</c:v>
                </c:pt>
                <c:pt idx="1648">
                  <c:v>0.11701067473282642</c:v>
                </c:pt>
                <c:pt idx="1649">
                  <c:v>-0.2701121754026326</c:v>
                </c:pt>
                <c:pt idx="1650">
                  <c:v>-0.25094460450185785</c:v>
                </c:pt>
                <c:pt idx="1651">
                  <c:v>-0.25752294377881652</c:v>
                </c:pt>
                <c:pt idx="1652">
                  <c:v>1.0715831533908411</c:v>
                </c:pt>
                <c:pt idx="1653">
                  <c:v>1.4150936993537673</c:v>
                </c:pt>
                <c:pt idx="1654">
                  <c:v>0.44916279452334129</c:v>
                </c:pt>
                <c:pt idx="1655">
                  <c:v>0.23073481225678932</c:v>
                </c:pt>
                <c:pt idx="1656">
                  <c:v>2.788497654727724E-2</c:v>
                </c:pt>
                <c:pt idx="1657">
                  <c:v>-0.71632817848081898</c:v>
                </c:pt>
                <c:pt idx="1658">
                  <c:v>0.93996198758588911</c:v>
                </c:pt>
                <c:pt idx="1659">
                  <c:v>-0.69829688538496038</c:v>
                </c:pt>
                <c:pt idx="1660">
                  <c:v>0.26832121714601875</c:v>
                </c:pt>
                <c:pt idx="1661">
                  <c:v>0.12960420892503438</c:v>
                </c:pt>
                <c:pt idx="1662">
                  <c:v>0.65350015969630681</c:v>
                </c:pt>
                <c:pt idx="1663">
                  <c:v>0.12137268018508496</c:v>
                </c:pt>
                <c:pt idx="1664">
                  <c:v>-1.3903928753848913</c:v>
                </c:pt>
                <c:pt idx="1665">
                  <c:v>-0.10075174753607893</c:v>
                </c:pt>
                <c:pt idx="1666">
                  <c:v>0.90035510999073731</c:v>
                </c:pt>
                <c:pt idx="1667">
                  <c:v>1.4445677945536111</c:v>
                </c:pt>
                <c:pt idx="1668">
                  <c:v>0.55474643597465512</c:v>
                </c:pt>
                <c:pt idx="1669">
                  <c:v>0.10370415611015446</c:v>
                </c:pt>
                <c:pt idx="1670">
                  <c:v>0.38246813052264139</c:v>
                </c:pt>
                <c:pt idx="1671">
                  <c:v>-1.0043366125308535</c:v>
                </c:pt>
                <c:pt idx="1672">
                  <c:v>0.48797130369488684</c:v>
                </c:pt>
                <c:pt idx="1673">
                  <c:v>-0.49254461160716839</c:v>
                </c:pt>
                <c:pt idx="1674">
                  <c:v>-0.13806396923391981</c:v>
                </c:pt>
                <c:pt idx="1675">
                  <c:v>0.64111910981034836</c:v>
                </c:pt>
                <c:pt idx="1676">
                  <c:v>9.748341390284157E-2</c:v>
                </c:pt>
                <c:pt idx="1677">
                  <c:v>0.62415585639812776</c:v>
                </c:pt>
                <c:pt idx="1678">
                  <c:v>0.9168248667854545</c:v>
                </c:pt>
                <c:pt idx="1679">
                  <c:v>-0.101749213661225</c:v>
                </c:pt>
                <c:pt idx="1680">
                  <c:v>1.1561601646579756</c:v>
                </c:pt>
                <c:pt idx="1681">
                  <c:v>-0.53459804969921021</c:v>
                </c:pt>
                <c:pt idx="1682">
                  <c:v>0.23928463712421219</c:v>
                </c:pt>
                <c:pt idx="1683">
                  <c:v>0.31621385761588472</c:v>
                </c:pt>
                <c:pt idx="1684">
                  <c:v>-9.2854879995897005E-2</c:v>
                </c:pt>
                <c:pt idx="1685">
                  <c:v>-0.36672330808445253</c:v>
                </c:pt>
                <c:pt idx="1686">
                  <c:v>-0.3063753608768785</c:v>
                </c:pt>
                <c:pt idx="1687">
                  <c:v>1.9428133444237929</c:v>
                </c:pt>
                <c:pt idx="1688">
                  <c:v>2.2967907676125165E-3</c:v>
                </c:pt>
                <c:pt idx="1689">
                  <c:v>-0.11506870929655903</c:v>
                </c:pt>
                <c:pt idx="1690">
                  <c:v>-3.1267520988925712E-2</c:v>
                </c:pt>
                <c:pt idx="1691">
                  <c:v>-0.31259758439840046</c:v>
                </c:pt>
                <c:pt idx="1692">
                  <c:v>-2.3453022306339165E-3</c:v>
                </c:pt>
                <c:pt idx="1693">
                  <c:v>1.3055416245692912</c:v>
                </c:pt>
                <c:pt idx="1694">
                  <c:v>0.4277213210009756</c:v>
                </c:pt>
                <c:pt idx="1695">
                  <c:v>6.0226830800365519E-2</c:v>
                </c:pt>
                <c:pt idx="1696">
                  <c:v>-0.13276283397651795</c:v>
                </c:pt>
                <c:pt idx="1697">
                  <c:v>-0.86426725987706554</c:v>
                </c:pt>
                <c:pt idx="1698">
                  <c:v>-1.0366270226958605</c:v>
                </c:pt>
                <c:pt idx="1699">
                  <c:v>-1.2598055437190394</c:v>
                </c:pt>
                <c:pt idx="1700">
                  <c:v>0.67273801219227236</c:v>
                </c:pt>
                <c:pt idx="1701">
                  <c:v>0.20185072987891717</c:v>
                </c:pt>
                <c:pt idx="1702">
                  <c:v>2.8467056416009974E-2</c:v>
                </c:pt>
                <c:pt idx="1703">
                  <c:v>0.22736727881908064</c:v>
                </c:pt>
                <c:pt idx="1704">
                  <c:v>0.97319991287493335</c:v>
                </c:pt>
                <c:pt idx="1705">
                  <c:v>-0.30656643400791977</c:v>
                </c:pt>
                <c:pt idx="1706">
                  <c:v>8.0824636992339133E-2</c:v>
                </c:pt>
                <c:pt idx="1707">
                  <c:v>-0.29282243178786665</c:v>
                </c:pt>
                <c:pt idx="1708">
                  <c:v>-0.44616612860733246</c:v>
                </c:pt>
                <c:pt idx="1709">
                  <c:v>0.89439183757273422</c:v>
                </c:pt>
                <c:pt idx="1710">
                  <c:v>-0.86170894196877657</c:v>
                </c:pt>
                <c:pt idx="1711">
                  <c:v>0.99365780431571404</c:v>
                </c:pt>
                <c:pt idx="1712">
                  <c:v>0.30840774972904361</c:v>
                </c:pt>
                <c:pt idx="1713">
                  <c:v>0.27354384293734207</c:v>
                </c:pt>
                <c:pt idx="1714">
                  <c:v>1.3464470508054283</c:v>
                </c:pt>
                <c:pt idx="1715">
                  <c:v>-6.1169833332888904E-2</c:v>
                </c:pt>
                <c:pt idx="1716">
                  <c:v>-0.56505955052897416</c:v>
                </c:pt>
                <c:pt idx="1717">
                  <c:v>0.28996193157818073</c:v>
                </c:pt>
                <c:pt idx="1718">
                  <c:v>-0.76080726970111168</c:v>
                </c:pt>
                <c:pt idx="1719">
                  <c:v>-4.9492023666408674E-2</c:v>
                </c:pt>
                <c:pt idx="1720">
                  <c:v>0.27716479306593372</c:v>
                </c:pt>
                <c:pt idx="1721">
                  <c:v>-0.66712951452182145</c:v>
                </c:pt>
                <c:pt idx="1722">
                  <c:v>0.22255045341246263</c:v>
                </c:pt>
                <c:pt idx="1723">
                  <c:v>0.14864327284255502</c:v>
                </c:pt>
                <c:pt idx="1724">
                  <c:v>-0.35458829569431227</c:v>
                </c:pt>
                <c:pt idx="1725">
                  <c:v>0.63059368213502154</c:v>
                </c:pt>
                <c:pt idx="1726">
                  <c:v>0.14869024303427622</c:v>
                </c:pt>
                <c:pt idx="1727">
                  <c:v>-1.005319230754699</c:v>
                </c:pt>
                <c:pt idx="1728">
                  <c:v>-0.1406514554257543</c:v>
                </c:pt>
                <c:pt idx="1729">
                  <c:v>0.20178241495755511</c:v>
                </c:pt>
                <c:pt idx="1730">
                  <c:v>0.65871519655657595</c:v>
                </c:pt>
                <c:pt idx="1731">
                  <c:v>1.0637476779806545</c:v>
                </c:pt>
                <c:pt idx="1732">
                  <c:v>0.10827682089979448</c:v>
                </c:pt>
                <c:pt idx="1733">
                  <c:v>-0.33527383894223284</c:v>
                </c:pt>
                <c:pt idx="1734">
                  <c:v>-0.51947854566187202</c:v>
                </c:pt>
                <c:pt idx="1735">
                  <c:v>0.43483564920426943</c:v>
                </c:pt>
                <c:pt idx="1736">
                  <c:v>-1.5850852651866318</c:v>
                </c:pt>
                <c:pt idx="1737">
                  <c:v>1.1881090676332766</c:v>
                </c:pt>
                <c:pt idx="1738">
                  <c:v>0.78327837786815901</c:v>
                </c:pt>
                <c:pt idx="1739">
                  <c:v>-6.8793777637572967E-2</c:v>
                </c:pt>
                <c:pt idx="1740">
                  <c:v>-0.15565792811023133</c:v>
                </c:pt>
                <c:pt idx="1741">
                  <c:v>1.1455741074006298</c:v>
                </c:pt>
                <c:pt idx="1742">
                  <c:v>1.0736830809465423</c:v>
                </c:pt>
                <c:pt idx="1743">
                  <c:v>4.9345537866734721E-2</c:v>
                </c:pt>
                <c:pt idx="1744">
                  <c:v>0.23293708539523514</c:v>
                </c:pt>
                <c:pt idx="1745">
                  <c:v>1.579563612606683</c:v>
                </c:pt>
                <c:pt idx="1746">
                  <c:v>-3.1617693524107357E-2</c:v>
                </c:pt>
                <c:pt idx="1747">
                  <c:v>0.31319513588663211</c:v>
                </c:pt>
                <c:pt idx="1748">
                  <c:v>0.30283979103668612</c:v>
                </c:pt>
                <c:pt idx="1749">
                  <c:v>-0.52331456465695481</c:v>
                </c:pt>
                <c:pt idx="1750">
                  <c:v>-0.45703729792109593</c:v>
                </c:pt>
                <c:pt idx="1751">
                  <c:v>0.35734263583599979</c:v>
                </c:pt>
                <c:pt idx="1752">
                  <c:v>-0.35581312679178961</c:v>
                </c:pt>
                <c:pt idx="1753">
                  <c:v>6.5613080705342858E-2</c:v>
                </c:pt>
                <c:pt idx="1754">
                  <c:v>-1.2874383978575605</c:v>
                </c:pt>
                <c:pt idx="1755">
                  <c:v>-0.9525157828276134</c:v>
                </c:pt>
                <c:pt idx="1756">
                  <c:v>-0.95090488529324868</c:v>
                </c:pt>
                <c:pt idx="1757">
                  <c:v>-0.42924266782597692</c:v>
                </c:pt>
                <c:pt idx="1758">
                  <c:v>-0.81112127491444763</c:v>
                </c:pt>
                <c:pt idx="1759">
                  <c:v>-0.13069912851526047</c:v>
                </c:pt>
                <c:pt idx="1760">
                  <c:v>0.36263281148608761</c:v>
                </c:pt>
                <c:pt idx="1761">
                  <c:v>-0.10265952733303774</c:v>
                </c:pt>
                <c:pt idx="1762">
                  <c:v>1.0937211674707086</c:v>
                </c:pt>
                <c:pt idx="1763">
                  <c:v>0.18651430602829527</c:v>
                </c:pt>
                <c:pt idx="1764">
                  <c:v>0.31282416149280168</c:v>
                </c:pt>
                <c:pt idx="1765">
                  <c:v>-0.38772006649219415</c:v>
                </c:pt>
                <c:pt idx="1766">
                  <c:v>-0.34147362936444503</c:v>
                </c:pt>
                <c:pt idx="1767">
                  <c:v>-0.40230634189170178</c:v>
                </c:pt>
                <c:pt idx="1768">
                  <c:v>-0.93516257808329828</c:v>
                </c:pt>
                <c:pt idx="1769">
                  <c:v>0.25367814493230312</c:v>
                </c:pt>
                <c:pt idx="1770">
                  <c:v>-0.71957568643852732</c:v>
                </c:pt>
                <c:pt idx="1771">
                  <c:v>-5.5459160271664996E-2</c:v>
                </c:pt>
                <c:pt idx="1772">
                  <c:v>-0.57304133973647564</c:v>
                </c:pt>
                <c:pt idx="1773">
                  <c:v>2.2165310748700904E-2</c:v>
                </c:pt>
                <c:pt idx="1774">
                  <c:v>0.87975519389372736</c:v>
                </c:pt>
                <c:pt idx="1775">
                  <c:v>0.27255938583475536</c:v>
                </c:pt>
                <c:pt idx="1776">
                  <c:v>6.5024405607165214E-2</c:v>
                </c:pt>
                <c:pt idx="1777">
                  <c:v>0.73797586444306629</c:v>
                </c:pt>
                <c:pt idx="1778">
                  <c:v>0.4178766462761484</c:v>
                </c:pt>
                <c:pt idx="1779">
                  <c:v>-4.2780497036814344E-2</c:v>
                </c:pt>
                <c:pt idx="1780">
                  <c:v>-0.75028067965056877</c:v>
                </c:pt>
                <c:pt idx="1781">
                  <c:v>0.14065963687907623</c:v>
                </c:pt>
                <c:pt idx="1782">
                  <c:v>1.986008894929242E-2</c:v>
                </c:pt>
                <c:pt idx="1783">
                  <c:v>0.36447352583513942</c:v>
                </c:pt>
                <c:pt idx="1784">
                  <c:v>-0.68305474239065733</c:v>
                </c:pt>
                <c:pt idx="1785">
                  <c:v>0.17486220202864886</c:v>
                </c:pt>
                <c:pt idx="1786">
                  <c:v>-0.24657640924672899</c:v>
                </c:pt>
                <c:pt idx="1787">
                  <c:v>0.87773273810392349</c:v>
                </c:pt>
                <c:pt idx="1788">
                  <c:v>-7.0013315077841781E-2</c:v>
                </c:pt>
                <c:pt idx="1789">
                  <c:v>0.78153874470644413</c:v>
                </c:pt>
                <c:pt idx="1790">
                  <c:v>0.74212048922027007</c:v>
                </c:pt>
                <c:pt idx="1791">
                  <c:v>0.42792818862418869</c:v>
                </c:pt>
                <c:pt idx="1792">
                  <c:v>-0.44032009260431704</c:v>
                </c:pt>
                <c:pt idx="1793">
                  <c:v>0.2296860446976563</c:v>
                </c:pt>
                <c:pt idx="1794">
                  <c:v>-0.14997655576185992</c:v>
                </c:pt>
                <c:pt idx="1795">
                  <c:v>0.43980866760495357</c:v>
                </c:pt>
                <c:pt idx="1796">
                  <c:v>0.60485726293730457</c:v>
                </c:pt>
                <c:pt idx="1797">
                  <c:v>0.68386825349741964</c:v>
                </c:pt>
                <c:pt idx="1798">
                  <c:v>0.17986163500055735</c:v>
                </c:pt>
                <c:pt idx="1799">
                  <c:v>2.1825121025661299E-2</c:v>
                </c:pt>
                <c:pt idx="1800">
                  <c:v>0.40376711144487654</c:v>
                </c:pt>
                <c:pt idx="1801">
                  <c:v>0.44577238230046279</c:v>
                </c:pt>
                <c:pt idx="1802">
                  <c:v>-0.17125986660138304</c:v>
                </c:pt>
                <c:pt idx="1803">
                  <c:v>-0.13343524475835231</c:v>
                </c:pt>
                <c:pt idx="1804">
                  <c:v>1.2353476779555739</c:v>
                </c:pt>
                <c:pt idx="1805">
                  <c:v>0.44003032022230926</c:v>
                </c:pt>
                <c:pt idx="1806">
                  <c:v>-6.7140552122806345E-4</c:v>
                </c:pt>
                <c:pt idx="1807">
                  <c:v>-1.3081695520576824</c:v>
                </c:pt>
                <c:pt idx="1808">
                  <c:v>0.67940572499140406</c:v>
                </c:pt>
                <c:pt idx="1809">
                  <c:v>6.0278643638790097E-2</c:v>
                </c:pt>
                <c:pt idx="1810">
                  <c:v>-1.0887100738257562</c:v>
                </c:pt>
                <c:pt idx="1811">
                  <c:v>-0.30183357448017401</c:v>
                </c:pt>
                <c:pt idx="1812">
                  <c:v>-0.19284260950669169</c:v>
                </c:pt>
                <c:pt idx="1813">
                  <c:v>0.87766872578102484</c:v>
                </c:pt>
                <c:pt idx="1814">
                  <c:v>9.7368268389392734E-2</c:v>
                </c:pt>
                <c:pt idx="1815">
                  <c:v>0.57554859582997353</c:v>
                </c:pt>
                <c:pt idx="1816">
                  <c:v>0.43539983376543329</c:v>
                </c:pt>
                <c:pt idx="1817">
                  <c:v>0.55907793912899062</c:v>
                </c:pt>
                <c:pt idx="1818">
                  <c:v>0.75099795272545522</c:v>
                </c:pt>
                <c:pt idx="1819">
                  <c:v>0.13558851666086574</c:v>
                </c:pt>
                <c:pt idx="1820">
                  <c:v>0.47994874727839287</c:v>
                </c:pt>
                <c:pt idx="1821">
                  <c:v>-4.2310836638287982E-2</c:v>
                </c:pt>
                <c:pt idx="1822">
                  <c:v>1.3877205589497941</c:v>
                </c:pt>
                <c:pt idx="1823">
                  <c:v>-0.83831593381291536</c:v>
                </c:pt>
                <c:pt idx="1824">
                  <c:v>6.4922491214778236E-2</c:v>
                </c:pt>
                <c:pt idx="1825">
                  <c:v>-2.9953386029912026E-2</c:v>
                </c:pt>
                <c:pt idx="1826">
                  <c:v>0.30754257276600488</c:v>
                </c:pt>
                <c:pt idx="1827">
                  <c:v>2.522684466720343E-2</c:v>
                </c:pt>
                <c:pt idx="1828">
                  <c:v>-0.65636764126402525</c:v>
                </c:pt>
                <c:pt idx="1829">
                  <c:v>-0.11136550036093862</c:v>
                </c:pt>
                <c:pt idx="1830">
                  <c:v>0.95046779907762335</c:v>
                </c:pt>
                <c:pt idx="1831">
                  <c:v>1.4190141196519996</c:v>
                </c:pt>
                <c:pt idx="1832">
                  <c:v>-0.963444954861712</c:v>
                </c:pt>
                <c:pt idx="1833">
                  <c:v>0.96999246199504618</c:v>
                </c:pt>
                <c:pt idx="1834">
                  <c:v>-0.47342739379609028</c:v>
                </c:pt>
                <c:pt idx="1835">
                  <c:v>-0.2011636833492835</c:v>
                </c:pt>
                <c:pt idx="1836">
                  <c:v>-0.22074007140127758</c:v>
                </c:pt>
                <c:pt idx="1837">
                  <c:v>-1.0406073039933956</c:v>
                </c:pt>
                <c:pt idx="1838">
                  <c:v>-0.25513662511453611</c:v>
                </c:pt>
                <c:pt idx="1839">
                  <c:v>0.24424786274592009</c:v>
                </c:pt>
                <c:pt idx="1840">
                  <c:v>1.6625797293527096</c:v>
                </c:pt>
                <c:pt idx="1841">
                  <c:v>-0.76570883104839182</c:v>
                </c:pt>
                <c:pt idx="1842">
                  <c:v>1.112508124965923</c:v>
                </c:pt>
                <c:pt idx="1843">
                  <c:v>-0.95420265483528122</c:v>
                </c:pt>
                <c:pt idx="1844">
                  <c:v>-0.3314104811630677</c:v>
                </c:pt>
                <c:pt idx="1845">
                  <c:v>0.61975323875919541</c:v>
                </c:pt>
                <c:pt idx="1846">
                  <c:v>0.71764233932927479</c:v>
                </c:pt>
                <c:pt idx="1847">
                  <c:v>-1.1545055496303489</c:v>
                </c:pt>
                <c:pt idx="1848">
                  <c:v>0.32244042156522845</c:v>
                </c:pt>
                <c:pt idx="1849">
                  <c:v>0.71801598206149087</c:v>
                </c:pt>
                <c:pt idx="1850">
                  <c:v>1.4230130175525602E-2</c:v>
                </c:pt>
                <c:pt idx="1851">
                  <c:v>5.0338309127775129E-2</c:v>
                </c:pt>
                <c:pt idx="1852">
                  <c:v>0.46423671154345725</c:v>
                </c:pt>
                <c:pt idx="1853">
                  <c:v>0.16858956737461395</c:v>
                </c:pt>
                <c:pt idx="1854">
                  <c:v>-0.46955954765478108</c:v>
                </c:pt>
                <c:pt idx="1855">
                  <c:v>-0.53882541032497433</c:v>
                </c:pt>
                <c:pt idx="1856">
                  <c:v>1.0046115999232348</c:v>
                </c:pt>
                <c:pt idx="1857">
                  <c:v>-0.23777948857427833</c:v>
                </c:pt>
                <c:pt idx="1858">
                  <c:v>0.66932916410588095</c:v>
                </c:pt>
                <c:pt idx="1859">
                  <c:v>0.77235252324671733</c:v>
                </c:pt>
                <c:pt idx="1860">
                  <c:v>-0.29684588298203657</c:v>
                </c:pt>
                <c:pt idx="1861">
                  <c:v>1.0638413317456179</c:v>
                </c:pt>
                <c:pt idx="1862">
                  <c:v>-0.4829345127818428</c:v>
                </c:pt>
                <c:pt idx="1863">
                  <c:v>0.10146658766704215</c:v>
                </c:pt>
                <c:pt idx="1864">
                  <c:v>-0.92431261017971755</c:v>
                </c:pt>
                <c:pt idx="1865">
                  <c:v>0.82920648240178851</c:v>
                </c:pt>
                <c:pt idx="1866">
                  <c:v>3.0860452642234894E-2</c:v>
                </c:pt>
                <c:pt idx="1867">
                  <c:v>0.76870654415564688</c:v>
                </c:pt>
                <c:pt idx="1868">
                  <c:v>0.61940563987360064</c:v>
                </c:pt>
                <c:pt idx="1869">
                  <c:v>1.1347989670638585</c:v>
                </c:pt>
                <c:pt idx="1870">
                  <c:v>-0.1566931129263896</c:v>
                </c:pt>
                <c:pt idx="1871">
                  <c:v>-0.67467048213719205</c:v>
                </c:pt>
                <c:pt idx="1872">
                  <c:v>0.71351954806020035</c:v>
                </c:pt>
                <c:pt idx="1873">
                  <c:v>0.18371688561041649</c:v>
                </c:pt>
                <c:pt idx="1874">
                  <c:v>-1.2753376353858912</c:v>
                </c:pt>
                <c:pt idx="1875">
                  <c:v>0.24963738863297502</c:v>
                </c:pt>
                <c:pt idx="1876">
                  <c:v>1.1057718464392439</c:v>
                </c:pt>
                <c:pt idx="1877">
                  <c:v>-5.2429399167842741E-2</c:v>
                </c:pt>
                <c:pt idx="1878">
                  <c:v>0.33696224912063844</c:v>
                </c:pt>
                <c:pt idx="1879">
                  <c:v>-1.0508108536708003</c:v>
                </c:pt>
                <c:pt idx="1880">
                  <c:v>0.39735985313372035</c:v>
                </c:pt>
                <c:pt idx="1881">
                  <c:v>1.3459352738661114</c:v>
                </c:pt>
                <c:pt idx="1882">
                  <c:v>-0.14063099756317862</c:v>
                </c:pt>
                <c:pt idx="1883">
                  <c:v>0.12496092316434101</c:v>
                </c:pt>
                <c:pt idx="1884">
                  <c:v>0.93783852180461302</c:v>
                </c:pt>
                <c:pt idx="1885">
                  <c:v>7.4445524220580539E-2</c:v>
                </c:pt>
                <c:pt idx="1886">
                  <c:v>0.37433906043509663</c:v>
                </c:pt>
                <c:pt idx="1887">
                  <c:v>0.77309573508145812</c:v>
                </c:pt>
                <c:pt idx="1888">
                  <c:v>0.15185288470749875</c:v>
                </c:pt>
                <c:pt idx="1889">
                  <c:v>-0.7202088940286282</c:v>
                </c:pt>
                <c:pt idx="1890">
                  <c:v>-0.38066254429474589</c:v>
                </c:pt>
                <c:pt idx="1891">
                  <c:v>-0.28417933418731273</c:v>
                </c:pt>
                <c:pt idx="1892">
                  <c:v>0.31556862585271139</c:v>
                </c:pt>
                <c:pt idx="1893">
                  <c:v>0.95129158776484002</c:v>
                </c:pt>
                <c:pt idx="1894">
                  <c:v>0.38300527686516689</c:v>
                </c:pt>
                <c:pt idx="1895">
                  <c:v>-0.30500658443724954</c:v>
                </c:pt>
                <c:pt idx="1896">
                  <c:v>-1.3511298032305277</c:v>
                </c:pt>
                <c:pt idx="1897">
                  <c:v>-0.94219408512383773</c:v>
                </c:pt>
                <c:pt idx="1898">
                  <c:v>1.0191870969989414</c:v>
                </c:pt>
                <c:pt idx="1899">
                  <c:v>0.94725938592143422</c:v>
                </c:pt>
                <c:pt idx="1900">
                  <c:v>-0.85208491555596189</c:v>
                </c:pt>
                <c:pt idx="1901">
                  <c:v>-8.1847839581280276E-3</c:v>
                </c:pt>
                <c:pt idx="1902">
                  <c:v>0.16288734180697337</c:v>
                </c:pt>
                <c:pt idx="1903">
                  <c:v>4.3856816137510454E-3</c:v>
                </c:pt>
                <c:pt idx="1904">
                  <c:v>0.3665740320079684</c:v>
                </c:pt>
                <c:pt idx="1905">
                  <c:v>0.31183252157773245</c:v>
                </c:pt>
                <c:pt idx="1906">
                  <c:v>0.28994057120665179</c:v>
                </c:pt>
                <c:pt idx="1907">
                  <c:v>0.74962015546072058</c:v>
                </c:pt>
                <c:pt idx="1908">
                  <c:v>-0.14779733352781002</c:v>
                </c:pt>
                <c:pt idx="1909">
                  <c:v>0.42602583094709123</c:v>
                </c:pt>
                <c:pt idx="1910">
                  <c:v>1.4416927156621786</c:v>
                </c:pt>
                <c:pt idx="1911">
                  <c:v>-1.7247843629054412E-2</c:v>
                </c:pt>
                <c:pt idx="1912">
                  <c:v>0.69344348341308815</c:v>
                </c:pt>
                <c:pt idx="1913">
                  <c:v>-0.70195071178330726</c:v>
                </c:pt>
                <c:pt idx="1914">
                  <c:v>1.0487222147796416</c:v>
                </c:pt>
                <c:pt idx="1915">
                  <c:v>1.425433879750297</c:v>
                </c:pt>
                <c:pt idx="1916">
                  <c:v>0.23988793633167321</c:v>
                </c:pt>
                <c:pt idx="1917">
                  <c:v>0.32232490942407754</c:v>
                </c:pt>
                <c:pt idx="1918">
                  <c:v>1.0955068304390494</c:v>
                </c:pt>
                <c:pt idx="1919">
                  <c:v>-0.13380111582498419</c:v>
                </c:pt>
                <c:pt idx="1920">
                  <c:v>0.8505595998292137</c:v>
                </c:pt>
                <c:pt idx="1921">
                  <c:v>-0.21956658414571883</c:v>
                </c:pt>
                <c:pt idx="1922">
                  <c:v>-7.0760979085695189E-2</c:v>
                </c:pt>
                <c:pt idx="1923">
                  <c:v>-0.57803139191775421</c:v>
                </c:pt>
                <c:pt idx="1924">
                  <c:v>1.0119609463152233</c:v>
                </c:pt>
                <c:pt idx="1925">
                  <c:v>0.52636835576052743</c:v>
                </c:pt>
                <c:pt idx="1926">
                  <c:v>-4.4323625478151024E-2</c:v>
                </c:pt>
                <c:pt idx="1927">
                  <c:v>1.7989995501065668</c:v>
                </c:pt>
                <c:pt idx="1928">
                  <c:v>0.31623496182407768</c:v>
                </c:pt>
                <c:pt idx="1929">
                  <c:v>1.3612786792657769</c:v>
                </c:pt>
                <c:pt idx="1930">
                  <c:v>0.38384806251253734</c:v>
                </c:pt>
                <c:pt idx="1931">
                  <c:v>0.18481541697251319</c:v>
                </c:pt>
                <c:pt idx="1932">
                  <c:v>-0.87341304799909059</c:v>
                </c:pt>
                <c:pt idx="1933">
                  <c:v>0.51112825777038018</c:v>
                </c:pt>
                <c:pt idx="1934">
                  <c:v>-0.6669698497433989</c:v>
                </c:pt>
                <c:pt idx="1935">
                  <c:v>-1.178349547264103</c:v>
                </c:pt>
                <c:pt idx="1936">
                  <c:v>1.8289918248980854</c:v>
                </c:pt>
                <c:pt idx="1937">
                  <c:v>0.50415323560849035</c:v>
                </c:pt>
                <c:pt idx="1938">
                  <c:v>0.34515707065198348</c:v>
                </c:pt>
                <c:pt idx="1939">
                  <c:v>0.15235673255341217</c:v>
                </c:pt>
                <c:pt idx="1940">
                  <c:v>-2.6968048769267384E-2</c:v>
                </c:pt>
                <c:pt idx="1941">
                  <c:v>0.23456582740730036</c:v>
                </c:pt>
                <c:pt idx="1942">
                  <c:v>-0.12437170938915794</c:v>
                </c:pt>
                <c:pt idx="1943">
                  <c:v>0.11283334291676669</c:v>
                </c:pt>
                <c:pt idx="1944">
                  <c:v>-0.10440754440409261</c:v>
                </c:pt>
                <c:pt idx="1945">
                  <c:v>0.41170209513008105</c:v>
                </c:pt>
                <c:pt idx="1946">
                  <c:v>6.4174534492629845E-2</c:v>
                </c:pt>
                <c:pt idx="1947">
                  <c:v>-0.22545972741044934</c:v>
                </c:pt>
                <c:pt idx="1948">
                  <c:v>0.42829042562951869</c:v>
                </c:pt>
                <c:pt idx="1949">
                  <c:v>-0.35883397611389722</c:v>
                </c:pt>
                <c:pt idx="1950">
                  <c:v>0.98514875976662108</c:v>
                </c:pt>
                <c:pt idx="1951">
                  <c:v>0.51327313881922376</c:v>
                </c:pt>
                <c:pt idx="1952">
                  <c:v>-6.824290632288886E-2</c:v>
                </c:pt>
                <c:pt idx="1953">
                  <c:v>1.1532256172940127</c:v>
                </c:pt>
                <c:pt idx="1954">
                  <c:v>0.18588603090831807</c:v>
                </c:pt>
                <c:pt idx="1955">
                  <c:v>9.4972375011874763E-2</c:v>
                </c:pt>
                <c:pt idx="1956">
                  <c:v>1.5047173836336025</c:v>
                </c:pt>
                <c:pt idx="1957">
                  <c:v>0.46001369496871369</c:v>
                </c:pt>
                <c:pt idx="1958">
                  <c:v>0.16151137853399139</c:v>
                </c:pt>
                <c:pt idx="1959">
                  <c:v>0.92785968348808989</c:v>
                </c:pt>
                <c:pt idx="1960">
                  <c:v>0.41894563805507373</c:v>
                </c:pt>
                <c:pt idx="1961">
                  <c:v>-1.2664372200053964</c:v>
                </c:pt>
                <c:pt idx="1962">
                  <c:v>3.6701845905742589E-2</c:v>
                </c:pt>
                <c:pt idx="1963">
                  <c:v>0.17434171158423184</c:v>
                </c:pt>
                <c:pt idx="1964">
                  <c:v>0.87018224909319986</c:v>
                </c:pt>
                <c:pt idx="1965">
                  <c:v>-0.2519716025580952</c:v>
                </c:pt>
                <c:pt idx="1966">
                  <c:v>1.5714267577537431</c:v>
                </c:pt>
                <c:pt idx="1967">
                  <c:v>-0.56640468962632851</c:v>
                </c:pt>
                <c:pt idx="1968">
                  <c:v>-0.21256076078874048</c:v>
                </c:pt>
                <c:pt idx="1969">
                  <c:v>-0.81269769961267857</c:v>
                </c:pt>
                <c:pt idx="1970">
                  <c:v>3.2347305923215832E-3</c:v>
                </c:pt>
                <c:pt idx="1971">
                  <c:v>-1.2056401140150814</c:v>
                </c:pt>
                <c:pt idx="1972">
                  <c:v>-0.12522665121999882</c:v>
                </c:pt>
                <c:pt idx="1973">
                  <c:v>0.68327671472825835</c:v>
                </c:pt>
                <c:pt idx="1974">
                  <c:v>1.5619748511023801</c:v>
                </c:pt>
                <c:pt idx="1975">
                  <c:v>-0.32710175960155219</c:v>
                </c:pt>
                <c:pt idx="1976">
                  <c:v>0.53899883259899206</c:v>
                </c:pt>
                <c:pt idx="1977">
                  <c:v>0.49635314512436024</c:v>
                </c:pt>
                <c:pt idx="1978">
                  <c:v>-4.8914440288650718E-2</c:v>
                </c:pt>
                <c:pt idx="1979">
                  <c:v>1.271045663872381</c:v>
                </c:pt>
                <c:pt idx="1980">
                  <c:v>0.11674976351182975</c:v>
                </c:pt>
                <c:pt idx="1981">
                  <c:v>0.77532431091800036</c:v>
                </c:pt>
                <c:pt idx="1982">
                  <c:v>-0.15724223650751043</c:v>
                </c:pt>
                <c:pt idx="1983">
                  <c:v>0.40959235456850551</c:v>
                </c:pt>
                <c:pt idx="1984">
                  <c:v>-0.97427991918111856</c:v>
                </c:pt>
                <c:pt idx="1985">
                  <c:v>0.3009828235223887</c:v>
                </c:pt>
                <c:pt idx="1986">
                  <c:v>-2.202998597836665E-2</c:v>
                </c:pt>
                <c:pt idx="1987">
                  <c:v>0.26837401971692121</c:v>
                </c:pt>
                <c:pt idx="1988">
                  <c:v>0.55695593148131095</c:v>
                </c:pt>
                <c:pt idx="1989">
                  <c:v>-0.15874073265069896</c:v>
                </c:pt>
                <c:pt idx="1990">
                  <c:v>0.69560953790950131</c:v>
                </c:pt>
                <c:pt idx="1991">
                  <c:v>0.43944666260430826</c:v>
                </c:pt>
                <c:pt idx="1992">
                  <c:v>0.29143431152617205</c:v>
                </c:pt>
                <c:pt idx="1993">
                  <c:v>-0.17650888105118484</c:v>
                </c:pt>
                <c:pt idx="1994">
                  <c:v>1.3598879012213794</c:v>
                </c:pt>
                <c:pt idx="1995">
                  <c:v>-0.31500492631736787</c:v>
                </c:pt>
                <c:pt idx="1996">
                  <c:v>-6.0858486414387923E-2</c:v>
                </c:pt>
                <c:pt idx="1997">
                  <c:v>9.4183025500972323E-2</c:v>
                </c:pt>
                <c:pt idx="1998">
                  <c:v>0.24685405218982498</c:v>
                </c:pt>
                <c:pt idx="1999">
                  <c:v>-0.57867773595874306</c:v>
                </c:pt>
                <c:pt idx="2000">
                  <c:v>-0.88857983574483579</c:v>
                </c:pt>
                <c:pt idx="2001">
                  <c:v>1.0401887283913669</c:v>
                </c:pt>
                <c:pt idx="2002">
                  <c:v>0.75449356446472626</c:v>
                </c:pt>
                <c:pt idx="2003">
                  <c:v>-0.10717807469517149</c:v>
                </c:pt>
                <c:pt idx="2004">
                  <c:v>-0.44973019067870357</c:v>
                </c:pt>
                <c:pt idx="2005">
                  <c:v>0.32463983811255015</c:v>
                </c:pt>
                <c:pt idx="2006">
                  <c:v>0.56700779089256814</c:v>
                </c:pt>
                <c:pt idx="2007">
                  <c:v>0.91400819641258368</c:v>
                </c:pt>
                <c:pt idx="2008">
                  <c:v>-0.48038977790886728</c:v>
                </c:pt>
                <c:pt idx="2009">
                  <c:v>0.96955985528598221</c:v>
                </c:pt>
                <c:pt idx="2010">
                  <c:v>-0.22435466602483461</c:v>
                </c:pt>
                <c:pt idx="2011">
                  <c:v>5.4179943281621621E-3</c:v>
                </c:pt>
                <c:pt idx="2012">
                  <c:v>-0.51646792999369873</c:v>
                </c:pt>
                <c:pt idx="2013">
                  <c:v>0.64446588324418497</c:v>
                </c:pt>
                <c:pt idx="2014">
                  <c:v>-0.97021570350497144</c:v>
                </c:pt>
                <c:pt idx="2015">
                  <c:v>-0.29598932082329837</c:v>
                </c:pt>
                <c:pt idx="2016">
                  <c:v>-4.4622262395725941E-2</c:v>
                </c:pt>
                <c:pt idx="2017">
                  <c:v>0.68790010857484019</c:v>
                </c:pt>
                <c:pt idx="2018">
                  <c:v>9.2205345995249113E-2</c:v>
                </c:pt>
                <c:pt idx="2019">
                  <c:v>1.3665264191865036</c:v>
                </c:pt>
                <c:pt idx="2020">
                  <c:v>0.66916935910795505</c:v>
                </c:pt>
                <c:pt idx="2021">
                  <c:v>0.57613209469120719</c:v>
                </c:pt>
                <c:pt idx="2022">
                  <c:v>-3.4575960557189957E-2</c:v>
                </c:pt>
                <c:pt idx="2023">
                  <c:v>-0.52870417967610939</c:v>
                </c:pt>
                <c:pt idx="2024">
                  <c:v>9.1229817256911813E-3</c:v>
                </c:pt>
                <c:pt idx="2025">
                  <c:v>-8.7566725123649686E-2</c:v>
                </c:pt>
                <c:pt idx="2026">
                  <c:v>0.31061126821114471</c:v>
                </c:pt>
                <c:pt idx="2027">
                  <c:v>5.2189887541269908E-2</c:v>
                </c:pt>
                <c:pt idx="2028">
                  <c:v>-0.32379440368856549</c:v>
                </c:pt>
                <c:pt idx="2029">
                  <c:v>0.34635194159007426</c:v>
                </c:pt>
                <c:pt idx="2030">
                  <c:v>0.75686786858990995</c:v>
                </c:pt>
                <c:pt idx="2031">
                  <c:v>-5.0244336365986395E-2</c:v>
                </c:pt>
                <c:pt idx="2032">
                  <c:v>-0.25150350184379888</c:v>
                </c:pt>
                <c:pt idx="2033">
                  <c:v>0.22421644177152661</c:v>
                </c:pt>
                <c:pt idx="2034">
                  <c:v>-0.16227042248135906</c:v>
                </c:pt>
                <c:pt idx="2035">
                  <c:v>0.66283385027823127</c:v>
                </c:pt>
                <c:pt idx="2036">
                  <c:v>1.631803666920004</c:v>
                </c:pt>
                <c:pt idx="2037">
                  <c:v>0.65804797727275677</c:v>
                </c:pt>
                <c:pt idx="2038">
                  <c:v>-1.4946547791796188</c:v>
                </c:pt>
                <c:pt idx="2039">
                  <c:v>-0.3552926007349767</c:v>
                </c:pt>
                <c:pt idx="2040">
                  <c:v>-0.28310514924212982</c:v>
                </c:pt>
                <c:pt idx="2041">
                  <c:v>-0.62065718885867471</c:v>
                </c:pt>
                <c:pt idx="2042">
                  <c:v>-0.22585913266522778</c:v>
                </c:pt>
                <c:pt idx="2043">
                  <c:v>-0.85364095536220042</c:v>
                </c:pt>
                <c:pt idx="2044">
                  <c:v>0.12249053911947358</c:v>
                </c:pt>
                <c:pt idx="2045">
                  <c:v>-0.55175054035746751</c:v>
                </c:pt>
                <c:pt idx="2046">
                  <c:v>0.357409475392508</c:v>
                </c:pt>
                <c:pt idx="2047">
                  <c:v>-0.14956373657101205</c:v>
                </c:pt>
                <c:pt idx="2048">
                  <c:v>1.3723990130112478</c:v>
                </c:pt>
                <c:pt idx="2049">
                  <c:v>1.5346570570143099</c:v>
                </c:pt>
                <c:pt idx="2050">
                  <c:v>0.10785784807834913</c:v>
                </c:pt>
                <c:pt idx="2051">
                  <c:v>0.89274015413702001</c:v>
                </c:pt>
                <c:pt idx="2052">
                  <c:v>-0.29471338939642588</c:v>
                </c:pt>
                <c:pt idx="2053">
                  <c:v>0.69444390141893475</c:v>
                </c:pt>
                <c:pt idx="2054">
                  <c:v>0.71511155453371222</c:v>
                </c:pt>
                <c:pt idx="2055">
                  <c:v>-3.6278033083346622E-2</c:v>
                </c:pt>
                <c:pt idx="2056">
                  <c:v>0.50159463124770398</c:v>
                </c:pt>
                <c:pt idx="2057">
                  <c:v>0.2988729249972682</c:v>
                </c:pt>
                <c:pt idx="2058">
                  <c:v>0.81180308247276023</c:v>
                </c:pt>
                <c:pt idx="2059">
                  <c:v>0.45157075622294041</c:v>
                </c:pt>
                <c:pt idx="2060">
                  <c:v>5.1559650158619921E-2</c:v>
                </c:pt>
                <c:pt idx="2061">
                  <c:v>1.006236520331623</c:v>
                </c:pt>
                <c:pt idx="2062">
                  <c:v>0.66759953273521266</c:v>
                </c:pt>
                <c:pt idx="2063">
                  <c:v>-1.1239765485480706</c:v>
                </c:pt>
                <c:pt idx="2064">
                  <c:v>1.6691418875476234</c:v>
                </c:pt>
                <c:pt idx="2065">
                  <c:v>4.7057450650291252E-2</c:v>
                </c:pt>
                <c:pt idx="2066">
                  <c:v>0.45452480845511695</c:v>
                </c:pt>
                <c:pt idx="2067">
                  <c:v>-0.4306258791550831</c:v>
                </c:pt>
                <c:pt idx="2068">
                  <c:v>-1.34946382145451</c:v>
                </c:pt>
                <c:pt idx="2069">
                  <c:v>-0.52053020905715264</c:v>
                </c:pt>
                <c:pt idx="2070">
                  <c:v>-8.5644615305058951E-3</c:v>
                </c:pt>
                <c:pt idx="2071">
                  <c:v>0.75013348757743159</c:v>
                </c:pt>
                <c:pt idx="2072">
                  <c:v>-0.15049916636538332</c:v>
                </c:pt>
                <c:pt idx="2073">
                  <c:v>-0.72867050083166929</c:v>
                </c:pt>
                <c:pt idx="2074">
                  <c:v>-1.3036060338962572</c:v>
                </c:pt>
                <c:pt idx="2075">
                  <c:v>1.2009621216032524</c:v>
                </c:pt>
                <c:pt idx="2076">
                  <c:v>-0.88106412409240686</c:v>
                </c:pt>
                <c:pt idx="2077">
                  <c:v>3.1205263117637615E-2</c:v>
                </c:pt>
                <c:pt idx="2078">
                  <c:v>1.1501307587324354</c:v>
                </c:pt>
                <c:pt idx="2079">
                  <c:v>-0.42582555946937461</c:v>
                </c:pt>
                <c:pt idx="2080">
                  <c:v>7.4446719775202813E-2</c:v>
                </c:pt>
                <c:pt idx="2081">
                  <c:v>2.8412069582835393E-2</c:v>
                </c:pt>
                <c:pt idx="2082">
                  <c:v>0.62477908151875716</c:v>
                </c:pt>
                <c:pt idx="2083">
                  <c:v>-3.8816436901124442E-2</c:v>
                </c:pt>
                <c:pt idx="2084">
                  <c:v>0.31973000207201574</c:v>
                </c:pt>
                <c:pt idx="2085">
                  <c:v>-0.4068165655648765</c:v>
                </c:pt>
                <c:pt idx="2086">
                  <c:v>-0.32296398334098153</c:v>
                </c:pt>
                <c:pt idx="2087">
                  <c:v>0.57377285802480893</c:v>
                </c:pt>
                <c:pt idx="2088">
                  <c:v>-0.17738466455893015</c:v>
                </c:pt>
                <c:pt idx="2089">
                  <c:v>-2.2096456943716623E-3</c:v>
                </c:pt>
                <c:pt idx="2090">
                  <c:v>-0.60469063028086167</c:v>
                </c:pt>
                <c:pt idx="2091">
                  <c:v>0.53420643477987317</c:v>
                </c:pt>
                <c:pt idx="2092">
                  <c:v>-0.45227899844820119</c:v>
                </c:pt>
                <c:pt idx="2093">
                  <c:v>0.27609987159194432</c:v>
                </c:pt>
                <c:pt idx="2094">
                  <c:v>-0.28083243647452311</c:v>
                </c:pt>
                <c:pt idx="2095">
                  <c:v>0.47363715101910486</c:v>
                </c:pt>
                <c:pt idx="2096">
                  <c:v>4.2087894509560075E-2</c:v>
                </c:pt>
                <c:pt idx="2097">
                  <c:v>-1.4011856440082719</c:v>
                </c:pt>
                <c:pt idx="2098">
                  <c:v>-9.8252352001231474E-2</c:v>
                </c:pt>
                <c:pt idx="2099">
                  <c:v>0.39217485370731225</c:v>
                </c:pt>
                <c:pt idx="2100">
                  <c:v>-0.61380849030744433</c:v>
                </c:pt>
                <c:pt idx="2101">
                  <c:v>0.59627943671489736</c:v>
                </c:pt>
                <c:pt idx="2102">
                  <c:v>-0.1672851988994529</c:v>
                </c:pt>
                <c:pt idx="2103">
                  <c:v>-0.18915479395772669</c:v>
                </c:pt>
                <c:pt idx="2104">
                  <c:v>0.41935161535296717</c:v>
                </c:pt>
                <c:pt idx="2105">
                  <c:v>0.21245148386309384</c:v>
                </c:pt>
                <c:pt idx="2106">
                  <c:v>-0.21974604071062948</c:v>
                </c:pt>
                <c:pt idx="2107">
                  <c:v>0.88371166652824462</c:v>
                </c:pt>
                <c:pt idx="2108">
                  <c:v>0.70085089770969755</c:v>
                </c:pt>
                <c:pt idx="2109">
                  <c:v>-0.12530846426957359</c:v>
                </c:pt>
                <c:pt idx="2110">
                  <c:v>-0.26459393021479771</c:v>
                </c:pt>
                <c:pt idx="2111">
                  <c:v>0.13885943437968001</c:v>
                </c:pt>
                <c:pt idx="2112">
                  <c:v>0.6710292432515732</c:v>
                </c:pt>
                <c:pt idx="2113">
                  <c:v>-0.1126934154329879</c:v>
                </c:pt>
                <c:pt idx="2114">
                  <c:v>-8.5994929464960707E-2</c:v>
                </c:pt>
                <c:pt idx="2115">
                  <c:v>-8.9874880645805275E-2</c:v>
                </c:pt>
                <c:pt idx="2116">
                  <c:v>7.1531601718538909E-2</c:v>
                </c:pt>
                <c:pt idx="2117">
                  <c:v>0.89594695882805697</c:v>
                </c:pt>
                <c:pt idx="2118">
                  <c:v>-0.40090148540927018</c:v>
                </c:pt>
              </c:numCache>
            </c:numRef>
          </c:xVal>
          <c:yVal>
            <c:numRef>
              <c:f>'20191222 isk1'!$AR$2:$AR$2120</c:f>
              <c:numCache>
                <c:formatCode>General</c:formatCode>
                <c:ptCount val="2119"/>
                <c:pt idx="0">
                  <c:v>-4.0526424339805509E-2</c:v>
                </c:pt>
                <c:pt idx="1">
                  <c:v>0.15726489109183645</c:v>
                </c:pt>
                <c:pt idx="2">
                  <c:v>-0.61154669559748298</c:v>
                </c:pt>
                <c:pt idx="3">
                  <c:v>-0.43198905946467098</c:v>
                </c:pt>
                <c:pt idx="4">
                  <c:v>-0.71516171058362454</c:v>
                </c:pt>
                <c:pt idx="5">
                  <c:v>8.9580059747588869E-2</c:v>
                </c:pt>
                <c:pt idx="6">
                  <c:v>0.20431448828809812</c:v>
                </c:pt>
                <c:pt idx="7">
                  <c:v>0.2551592356412456</c:v>
                </c:pt>
                <c:pt idx="8">
                  <c:v>0.25852111954575457</c:v>
                </c:pt>
                <c:pt idx="9">
                  <c:v>0.27239554285570949</c:v>
                </c:pt>
                <c:pt idx="10">
                  <c:v>0.949080510136741</c:v>
                </c:pt>
                <c:pt idx="11">
                  <c:v>0.1935289683770241</c:v>
                </c:pt>
                <c:pt idx="12">
                  <c:v>-0.14456897752361111</c:v>
                </c:pt>
                <c:pt idx="13">
                  <c:v>-0.22488092713367364</c:v>
                </c:pt>
                <c:pt idx="14">
                  <c:v>-0.65568211872684301</c:v>
                </c:pt>
                <c:pt idx="15">
                  <c:v>-1.6755739817608563E-2</c:v>
                </c:pt>
                <c:pt idx="16">
                  <c:v>1.3843770118258223</c:v>
                </c:pt>
                <c:pt idx="17">
                  <c:v>1.1285322285400745E-3</c:v>
                </c:pt>
                <c:pt idx="18">
                  <c:v>0.51002623550515902</c:v>
                </c:pt>
                <c:pt idx="19">
                  <c:v>-0.44388790222684699</c:v>
                </c:pt>
                <c:pt idx="20">
                  <c:v>0.31083923121778639</c:v>
                </c:pt>
                <c:pt idx="21">
                  <c:v>-0.75500673629649517</c:v>
                </c:pt>
                <c:pt idx="22">
                  <c:v>2.1681523068772441</c:v>
                </c:pt>
                <c:pt idx="23">
                  <c:v>-1.7720183038286652</c:v>
                </c:pt>
                <c:pt idx="24">
                  <c:v>0.11763833324982473</c:v>
                </c:pt>
                <c:pt idx="25">
                  <c:v>0.93711800502358977</c:v>
                </c:pt>
                <c:pt idx="26">
                  <c:v>0.8060987624787378</c:v>
                </c:pt>
                <c:pt idx="27">
                  <c:v>-0.37298971232830808</c:v>
                </c:pt>
                <c:pt idx="28">
                  <c:v>-0.42280606753106048</c:v>
                </c:pt>
                <c:pt idx="29">
                  <c:v>-0.13650985923157394</c:v>
                </c:pt>
                <c:pt idx="30">
                  <c:v>-0.10316043510599431</c:v>
                </c:pt>
                <c:pt idx="31">
                  <c:v>-0.36600592088839567</c:v>
                </c:pt>
                <c:pt idx="32">
                  <c:v>-0.53635745398780488</c:v>
                </c:pt>
                <c:pt idx="33">
                  <c:v>-0.10344471371500449</c:v>
                </c:pt>
                <c:pt idx="34">
                  <c:v>1.0449643308542973</c:v>
                </c:pt>
                <c:pt idx="35">
                  <c:v>-0.20573745779604996</c:v>
                </c:pt>
                <c:pt idx="36">
                  <c:v>-0.27271261840327282</c:v>
                </c:pt>
                <c:pt idx="37">
                  <c:v>-0.23140841955777053</c:v>
                </c:pt>
                <c:pt idx="38">
                  <c:v>-0.10624453223384411</c:v>
                </c:pt>
                <c:pt idx="39">
                  <c:v>0.43661429745881097</c:v>
                </c:pt>
                <c:pt idx="40">
                  <c:v>0.58540589943617249</c:v>
                </c:pt>
                <c:pt idx="41">
                  <c:v>-0.53650684786594638</c:v>
                </c:pt>
                <c:pt idx="42">
                  <c:v>0.46294689993030397</c:v>
                </c:pt>
                <c:pt idx="43">
                  <c:v>0.16810245755042288</c:v>
                </c:pt>
                <c:pt idx="44">
                  <c:v>-1.0634834861558546</c:v>
                </c:pt>
                <c:pt idx="45">
                  <c:v>1.0525654284912878</c:v>
                </c:pt>
                <c:pt idx="46">
                  <c:v>0.87761715293195408</c:v>
                </c:pt>
                <c:pt idx="47">
                  <c:v>-0.41163868183152186</c:v>
                </c:pt>
                <c:pt idx="48">
                  <c:v>-0.93215897288687233</c:v>
                </c:pt>
                <c:pt idx="49">
                  <c:v>5.4907529097748098E-2</c:v>
                </c:pt>
                <c:pt idx="50">
                  <c:v>-0.65108578996054234</c:v>
                </c:pt>
                <c:pt idx="51">
                  <c:v>-0.24928098258656819</c:v>
                </c:pt>
                <c:pt idx="52">
                  <c:v>-1.2646561199785569</c:v>
                </c:pt>
                <c:pt idx="53">
                  <c:v>0.51156638813467947</c:v>
                </c:pt>
                <c:pt idx="54">
                  <c:v>-0.54964198113919172</c:v>
                </c:pt>
                <c:pt idx="55">
                  <c:v>9.5711567262717276E-2</c:v>
                </c:pt>
                <c:pt idx="56">
                  <c:v>0.37872582531690202</c:v>
                </c:pt>
                <c:pt idx="57">
                  <c:v>0.20024737178031643</c:v>
                </c:pt>
                <c:pt idx="58">
                  <c:v>-0.69543385001875524</c:v>
                </c:pt>
                <c:pt idx="59">
                  <c:v>-0.68193190374100765</c:v>
                </c:pt>
                <c:pt idx="60">
                  <c:v>-0.18994542320061741</c:v>
                </c:pt>
                <c:pt idx="61">
                  <c:v>-0.29211708138695391</c:v>
                </c:pt>
                <c:pt idx="62">
                  <c:v>0.34013996315342132</c:v>
                </c:pt>
                <c:pt idx="63">
                  <c:v>-1.1593211920053297</c:v>
                </c:pt>
                <c:pt idx="64">
                  <c:v>-0.80091023184679355</c:v>
                </c:pt>
                <c:pt idx="65">
                  <c:v>-0.48505885187226144</c:v>
                </c:pt>
                <c:pt idx="66">
                  <c:v>0.87974080530751064</c:v>
                </c:pt>
                <c:pt idx="67">
                  <c:v>0.21462415755005662</c:v>
                </c:pt>
                <c:pt idx="68">
                  <c:v>-1.3909566492007079</c:v>
                </c:pt>
                <c:pt idx="69">
                  <c:v>-0.7293379740026058</c:v>
                </c:pt>
                <c:pt idx="70">
                  <c:v>0.13992604395659516</c:v>
                </c:pt>
                <c:pt idx="71">
                  <c:v>-4.99316808150004E-2</c:v>
                </c:pt>
                <c:pt idx="72">
                  <c:v>-8.1995866544514948E-2</c:v>
                </c:pt>
                <c:pt idx="73">
                  <c:v>1.2141835274224049</c:v>
                </c:pt>
                <c:pt idx="74">
                  <c:v>-0.8687334082109569</c:v>
                </c:pt>
                <c:pt idx="75">
                  <c:v>-3.8351017510421082E-2</c:v>
                </c:pt>
                <c:pt idx="76">
                  <c:v>-0.9375375927226669</c:v>
                </c:pt>
                <c:pt idx="77">
                  <c:v>0.49099582584011497</c:v>
                </c:pt>
                <c:pt idx="78">
                  <c:v>-0.38382002888468303</c:v>
                </c:pt>
                <c:pt idx="79">
                  <c:v>-0.82586659804197937</c:v>
                </c:pt>
                <c:pt idx="80">
                  <c:v>-1.1107328488613283E-2</c:v>
                </c:pt>
                <c:pt idx="81">
                  <c:v>-4.2847562371245124E-2</c:v>
                </c:pt>
                <c:pt idx="82">
                  <c:v>-0.18386360060825324</c:v>
                </c:pt>
                <c:pt idx="83">
                  <c:v>0.89732723533916192</c:v>
                </c:pt>
                <c:pt idx="84">
                  <c:v>1.3712740049325989</c:v>
                </c:pt>
                <c:pt idx="85">
                  <c:v>5.2615179272615442E-2</c:v>
                </c:pt>
                <c:pt idx="86">
                  <c:v>-0.68054035778309763</c:v>
                </c:pt>
                <c:pt idx="87">
                  <c:v>-0.19752297176714348</c:v>
                </c:pt>
                <c:pt idx="88">
                  <c:v>0.82617086373398396</c:v>
                </c:pt>
                <c:pt idx="89">
                  <c:v>-1.0039217095015593</c:v>
                </c:pt>
                <c:pt idx="90">
                  <c:v>6.2818713093111531E-2</c:v>
                </c:pt>
                <c:pt idx="91">
                  <c:v>2.4900570755102869E-2</c:v>
                </c:pt>
                <c:pt idx="92">
                  <c:v>-0.72411762036651961</c:v>
                </c:pt>
                <c:pt idx="93">
                  <c:v>-0.29161883217555068</c:v>
                </c:pt>
                <c:pt idx="94">
                  <c:v>-0.26075527683927835</c:v>
                </c:pt>
                <c:pt idx="95">
                  <c:v>-0.73568336929638334</c:v>
                </c:pt>
                <c:pt idx="96">
                  <c:v>0.11036065818894503</c:v>
                </c:pt>
                <c:pt idx="97">
                  <c:v>-0.29189266683613635</c:v>
                </c:pt>
                <c:pt idx="98">
                  <c:v>-0.87823503349879761</c:v>
                </c:pt>
                <c:pt idx="99">
                  <c:v>-0.84678599042791469</c:v>
                </c:pt>
                <c:pt idx="100">
                  <c:v>-0.54194099552052433</c:v>
                </c:pt>
                <c:pt idx="101">
                  <c:v>-0.91629248368552629</c:v>
                </c:pt>
                <c:pt idx="102">
                  <c:v>-8.5538365167161373E-2</c:v>
                </c:pt>
                <c:pt idx="103">
                  <c:v>-0.73668311811890141</c:v>
                </c:pt>
                <c:pt idx="104">
                  <c:v>-1.4024157642744346</c:v>
                </c:pt>
                <c:pt idx="105">
                  <c:v>-0.98432349163780164</c:v>
                </c:pt>
                <c:pt idx="106">
                  <c:v>0.20695675242361963</c:v>
                </c:pt>
                <c:pt idx="107">
                  <c:v>-0.75764747727547133</c:v>
                </c:pt>
                <c:pt idx="108">
                  <c:v>-0.73617607731266632</c:v>
                </c:pt>
                <c:pt idx="109">
                  <c:v>-0.53972338149472354</c:v>
                </c:pt>
                <c:pt idx="110">
                  <c:v>0.63219487722405143</c:v>
                </c:pt>
                <c:pt idx="111">
                  <c:v>0.10793630689956357</c:v>
                </c:pt>
                <c:pt idx="112">
                  <c:v>-0.23952968647500333</c:v>
                </c:pt>
                <c:pt idx="113">
                  <c:v>0.2476874851979193</c:v>
                </c:pt>
                <c:pt idx="114">
                  <c:v>0.13134097548303134</c:v>
                </c:pt>
                <c:pt idx="115">
                  <c:v>0.29472840116589832</c:v>
                </c:pt>
                <c:pt idx="116">
                  <c:v>-0.9436803741933778</c:v>
                </c:pt>
                <c:pt idx="117">
                  <c:v>-1.267816234772059</c:v>
                </c:pt>
                <c:pt idx="118">
                  <c:v>0.99413225052164422</c:v>
                </c:pt>
                <c:pt idx="119">
                  <c:v>0.33398392350230255</c:v>
                </c:pt>
                <c:pt idx="120">
                  <c:v>0.3358455664500849</c:v>
                </c:pt>
                <c:pt idx="121">
                  <c:v>1.9160645206188156</c:v>
                </c:pt>
                <c:pt idx="122">
                  <c:v>-0.29576695241665446</c:v>
                </c:pt>
                <c:pt idx="123">
                  <c:v>-0.72437695272371438</c:v>
                </c:pt>
                <c:pt idx="124">
                  <c:v>0.88811543445962271</c:v>
                </c:pt>
                <c:pt idx="125">
                  <c:v>1.7844370260790821E-2</c:v>
                </c:pt>
                <c:pt idx="126">
                  <c:v>-0.13222927628246123</c:v>
                </c:pt>
                <c:pt idx="127">
                  <c:v>4.3883290591372588E-2</c:v>
                </c:pt>
                <c:pt idx="128">
                  <c:v>-0.33764459335553615</c:v>
                </c:pt>
                <c:pt idx="129">
                  <c:v>-1.6673996254318311</c:v>
                </c:pt>
                <c:pt idx="130">
                  <c:v>-0.38295048926612441</c:v>
                </c:pt>
                <c:pt idx="131">
                  <c:v>1.6631818694451295E-2</c:v>
                </c:pt>
                <c:pt idx="132">
                  <c:v>0.36219370086918645</c:v>
                </c:pt>
                <c:pt idx="133">
                  <c:v>-0.24681493335323901</c:v>
                </c:pt>
                <c:pt idx="134">
                  <c:v>-1.8129802598875672E-2</c:v>
                </c:pt>
                <c:pt idx="135">
                  <c:v>0.37550880230149725</c:v>
                </c:pt>
                <c:pt idx="136">
                  <c:v>-0.998188288819706</c:v>
                </c:pt>
                <c:pt idx="137">
                  <c:v>1.3410143058947277</c:v>
                </c:pt>
                <c:pt idx="138">
                  <c:v>0.73376985260881777</c:v>
                </c:pt>
                <c:pt idx="139">
                  <c:v>1.0897896223312851</c:v>
                </c:pt>
                <c:pt idx="140">
                  <c:v>-0.86350561121462521</c:v>
                </c:pt>
                <c:pt idx="141">
                  <c:v>0.11583716157345254</c:v>
                </c:pt>
                <c:pt idx="142">
                  <c:v>-0.81847340740330188</c:v>
                </c:pt>
                <c:pt idx="143">
                  <c:v>-0.46375040460373934</c:v>
                </c:pt>
                <c:pt idx="144">
                  <c:v>0.94206404414875777</c:v>
                </c:pt>
                <c:pt idx="145">
                  <c:v>0.5705538052014878</c:v>
                </c:pt>
                <c:pt idx="146">
                  <c:v>-0.72910323136138011</c:v>
                </c:pt>
                <c:pt idx="147">
                  <c:v>-0.21193500297225593</c:v>
                </c:pt>
                <c:pt idx="148">
                  <c:v>0.20138048989929916</c:v>
                </c:pt>
                <c:pt idx="149">
                  <c:v>-0.45171428127896213</c:v>
                </c:pt>
                <c:pt idx="150">
                  <c:v>1.2650927815434154</c:v>
                </c:pt>
                <c:pt idx="151">
                  <c:v>-0.97101681570487908</c:v>
                </c:pt>
                <c:pt idx="152">
                  <c:v>0.54419166185947376</c:v>
                </c:pt>
                <c:pt idx="153">
                  <c:v>-0.92831150573693333</c:v>
                </c:pt>
                <c:pt idx="154">
                  <c:v>-0.10556800445187545</c:v>
                </c:pt>
                <c:pt idx="155">
                  <c:v>-0.3184142274556474</c:v>
                </c:pt>
                <c:pt idx="156">
                  <c:v>-1.2664596584691037</c:v>
                </c:pt>
                <c:pt idx="157">
                  <c:v>-0.4516742758564411</c:v>
                </c:pt>
                <c:pt idx="158">
                  <c:v>-1.1752490320098785</c:v>
                </c:pt>
                <c:pt idx="159">
                  <c:v>-0.53343642146817372</c:v>
                </c:pt>
                <c:pt idx="160">
                  <c:v>0.12974039746196386</c:v>
                </c:pt>
                <c:pt idx="161">
                  <c:v>0.33024030773464225</c:v>
                </c:pt>
                <c:pt idx="162">
                  <c:v>1.0662203596207882</c:v>
                </c:pt>
                <c:pt idx="163">
                  <c:v>-0.46906494280964051</c:v>
                </c:pt>
                <c:pt idx="164">
                  <c:v>-0.22068362988247014</c:v>
                </c:pt>
                <c:pt idx="165">
                  <c:v>-0.90067146495790484</c:v>
                </c:pt>
                <c:pt idx="166">
                  <c:v>-0.26393487895458795</c:v>
                </c:pt>
                <c:pt idx="167">
                  <c:v>-0.86279411530483652</c:v>
                </c:pt>
                <c:pt idx="168">
                  <c:v>-0.49081001787480316</c:v>
                </c:pt>
                <c:pt idx="169">
                  <c:v>0.7233633359173397</c:v>
                </c:pt>
                <c:pt idx="170">
                  <c:v>-0.54960869956577929</c:v>
                </c:pt>
                <c:pt idx="171">
                  <c:v>0.34360243980453842</c:v>
                </c:pt>
                <c:pt idx="172">
                  <c:v>1.368206067895982</c:v>
                </c:pt>
                <c:pt idx="173">
                  <c:v>0.40402981421676765</c:v>
                </c:pt>
                <c:pt idx="174">
                  <c:v>0.81121750354244815</c:v>
                </c:pt>
                <c:pt idx="175">
                  <c:v>0.40860129738337381</c:v>
                </c:pt>
                <c:pt idx="176">
                  <c:v>0.54134212906488766</c:v>
                </c:pt>
                <c:pt idx="177">
                  <c:v>-0.68570851025550394</c:v>
                </c:pt>
                <c:pt idx="178">
                  <c:v>-0.35113890222231231</c:v>
                </c:pt>
                <c:pt idx="179">
                  <c:v>1.6777827082643957</c:v>
                </c:pt>
                <c:pt idx="180">
                  <c:v>-1.0449760092960132</c:v>
                </c:pt>
                <c:pt idx="181">
                  <c:v>0.11094916084018061</c:v>
                </c:pt>
                <c:pt idx="182">
                  <c:v>0.23404554260863777</c:v>
                </c:pt>
                <c:pt idx="183">
                  <c:v>3.0124583319784459E-2</c:v>
                </c:pt>
                <c:pt idx="184">
                  <c:v>-0.69416611024648778</c:v>
                </c:pt>
                <c:pt idx="185">
                  <c:v>-0.1353946955876405</c:v>
                </c:pt>
                <c:pt idx="186">
                  <c:v>4.7380978675659755E-2</c:v>
                </c:pt>
                <c:pt idx="187">
                  <c:v>-0.41411595696938724</c:v>
                </c:pt>
                <c:pt idx="188">
                  <c:v>-0.63702280492331331</c:v>
                </c:pt>
                <c:pt idx="189">
                  <c:v>-0.97263205072356684</c:v>
                </c:pt>
                <c:pt idx="190">
                  <c:v>-4.016385892217654E-2</c:v>
                </c:pt>
                <c:pt idx="191">
                  <c:v>1.4647306232821058</c:v>
                </c:pt>
                <c:pt idx="192">
                  <c:v>-0.91385869268195652</c:v>
                </c:pt>
                <c:pt idx="193">
                  <c:v>0.20501098443696497</c:v>
                </c:pt>
                <c:pt idx="194">
                  <c:v>-0.49391460452486874</c:v>
                </c:pt>
                <c:pt idx="195">
                  <c:v>-0.37869896938408998</c:v>
                </c:pt>
                <c:pt idx="196">
                  <c:v>0.14809465028049976</c:v>
                </c:pt>
                <c:pt idx="197">
                  <c:v>-0.58411999438633488</c:v>
                </c:pt>
                <c:pt idx="198">
                  <c:v>0.91994469791193745</c:v>
                </c:pt>
                <c:pt idx="199">
                  <c:v>-0.79942421956505871</c:v>
                </c:pt>
                <c:pt idx="200">
                  <c:v>0.46065393636071661</c:v>
                </c:pt>
                <c:pt idx="201">
                  <c:v>0.5688443834608945</c:v>
                </c:pt>
                <c:pt idx="202">
                  <c:v>-0.30742821248366686</c:v>
                </c:pt>
                <c:pt idx="203">
                  <c:v>1.5264378450004352</c:v>
                </c:pt>
                <c:pt idx="204">
                  <c:v>-0.17110227903037373</c:v>
                </c:pt>
                <c:pt idx="205">
                  <c:v>-1.3004437451846018</c:v>
                </c:pt>
                <c:pt idx="206">
                  <c:v>-1.2469240447316539</c:v>
                </c:pt>
                <c:pt idx="207">
                  <c:v>0.48205185661721367</c:v>
                </c:pt>
                <c:pt idx="208">
                  <c:v>-1.2459173005057074</c:v>
                </c:pt>
                <c:pt idx="209">
                  <c:v>0.72221197697292883</c:v>
                </c:pt>
                <c:pt idx="210">
                  <c:v>0.4921949514848013</c:v>
                </c:pt>
                <c:pt idx="211">
                  <c:v>5.8533883439180347E-2</c:v>
                </c:pt>
                <c:pt idx="212">
                  <c:v>-1.2232923603420227</c:v>
                </c:pt>
                <c:pt idx="213">
                  <c:v>0.31170402421741933</c:v>
                </c:pt>
                <c:pt idx="214">
                  <c:v>0.26765733798956354</c:v>
                </c:pt>
                <c:pt idx="215">
                  <c:v>-4.1211725890603458E-3</c:v>
                </c:pt>
                <c:pt idx="216">
                  <c:v>0.2391906690391119</c:v>
                </c:pt>
                <c:pt idx="217">
                  <c:v>-0.28926334971724738</c:v>
                </c:pt>
                <c:pt idx="218">
                  <c:v>-0.34598829639069584</c:v>
                </c:pt>
                <c:pt idx="219">
                  <c:v>-0.48862328202640626</c:v>
                </c:pt>
                <c:pt idx="220">
                  <c:v>-0.4532803903653182</c:v>
                </c:pt>
                <c:pt idx="221">
                  <c:v>-0.87625816087537312</c:v>
                </c:pt>
                <c:pt idx="222">
                  <c:v>0.1452894525914829</c:v>
                </c:pt>
                <c:pt idx="223">
                  <c:v>-0.69843138600713117</c:v>
                </c:pt>
                <c:pt idx="224">
                  <c:v>-0.81044292515349636</c:v>
                </c:pt>
                <c:pt idx="225">
                  <c:v>-0.43262990563641301</c:v>
                </c:pt>
                <c:pt idx="226">
                  <c:v>-0.77887140810309052</c:v>
                </c:pt>
                <c:pt idx="227">
                  <c:v>-0.35037260136829562</c:v>
                </c:pt>
                <c:pt idx="228">
                  <c:v>0.7105496009385599</c:v>
                </c:pt>
                <c:pt idx="229">
                  <c:v>0.36789612651437548</c:v>
                </c:pt>
                <c:pt idx="230">
                  <c:v>1.116772401257359</c:v>
                </c:pt>
                <c:pt idx="231">
                  <c:v>-0.80477739803561388</c:v>
                </c:pt>
                <c:pt idx="232">
                  <c:v>0.10778291347902554</c:v>
                </c:pt>
                <c:pt idx="233">
                  <c:v>-0.90105772887139679</c:v>
                </c:pt>
                <c:pt idx="234">
                  <c:v>-0.981232512008541</c:v>
                </c:pt>
                <c:pt idx="235">
                  <c:v>-1.009468187726783</c:v>
                </c:pt>
                <c:pt idx="236">
                  <c:v>-3.9360671434903106E-2</c:v>
                </c:pt>
                <c:pt idx="237">
                  <c:v>6.0689272082516274E-2</c:v>
                </c:pt>
                <c:pt idx="238">
                  <c:v>-6.2772514175413463E-3</c:v>
                </c:pt>
                <c:pt idx="239">
                  <c:v>0.38376491459865791</c:v>
                </c:pt>
                <c:pt idx="240">
                  <c:v>0.84186830957350156</c:v>
                </c:pt>
                <c:pt idx="241">
                  <c:v>-0.25336392911040206</c:v>
                </c:pt>
                <c:pt idx="242">
                  <c:v>-0.43967741389013665</c:v>
                </c:pt>
                <c:pt idx="243">
                  <c:v>-0.16787515442287751</c:v>
                </c:pt>
                <c:pt idx="244">
                  <c:v>-1.0729715088682574</c:v>
                </c:pt>
                <c:pt idx="245">
                  <c:v>-0.97770664831701093</c:v>
                </c:pt>
                <c:pt idx="246">
                  <c:v>-0.24172453658091703</c:v>
                </c:pt>
                <c:pt idx="247">
                  <c:v>-0.24099477597379454</c:v>
                </c:pt>
                <c:pt idx="248">
                  <c:v>1.25338406402257</c:v>
                </c:pt>
                <c:pt idx="249">
                  <c:v>0.27988426593715227</c:v>
                </c:pt>
                <c:pt idx="250">
                  <c:v>-1.2716515412017404</c:v>
                </c:pt>
                <c:pt idx="251">
                  <c:v>-0.71122486577044308</c:v>
                </c:pt>
                <c:pt idx="252">
                  <c:v>1.1126498486608242E-2</c:v>
                </c:pt>
                <c:pt idx="253">
                  <c:v>-0.37214855555100784</c:v>
                </c:pt>
                <c:pt idx="254">
                  <c:v>1.1073767042195435</c:v>
                </c:pt>
                <c:pt idx="255">
                  <c:v>0.27647402420015282</c:v>
                </c:pt>
                <c:pt idx="256">
                  <c:v>0.78791267323675229</c:v>
                </c:pt>
                <c:pt idx="257">
                  <c:v>2.3199819784709432</c:v>
                </c:pt>
                <c:pt idx="258">
                  <c:v>-3.3859021040344224E-2</c:v>
                </c:pt>
                <c:pt idx="259">
                  <c:v>0.14661227919875844</c:v>
                </c:pt>
                <c:pt idx="260">
                  <c:v>-0.82388435779005464</c:v>
                </c:pt>
                <c:pt idx="261">
                  <c:v>0.43481943236485582</c:v>
                </c:pt>
                <c:pt idx="262">
                  <c:v>0.48060724452013553</c:v>
                </c:pt>
                <c:pt idx="263">
                  <c:v>-0.60198438440181867</c:v>
                </c:pt>
                <c:pt idx="264">
                  <c:v>0.32841310382615235</c:v>
                </c:pt>
                <c:pt idx="265">
                  <c:v>-6.8483574023108354E-2</c:v>
                </c:pt>
                <c:pt idx="266">
                  <c:v>0.13751541332044123</c:v>
                </c:pt>
                <c:pt idx="267">
                  <c:v>-1.6587169653739291E-2</c:v>
                </c:pt>
                <c:pt idx="268">
                  <c:v>0.16081088845931282</c:v>
                </c:pt>
                <c:pt idx="269">
                  <c:v>-0.37843266314330559</c:v>
                </c:pt>
                <c:pt idx="270">
                  <c:v>0.33586828685409531</c:v>
                </c:pt>
                <c:pt idx="271">
                  <c:v>0.34878251980696262</c:v>
                </c:pt>
                <c:pt idx="272">
                  <c:v>-0.86208480333038184</c:v>
                </c:pt>
                <c:pt idx="273">
                  <c:v>1.9379574050337975</c:v>
                </c:pt>
                <c:pt idx="274">
                  <c:v>-0.59086295850952486</c:v>
                </c:pt>
                <c:pt idx="275">
                  <c:v>0.34021158994284101</c:v>
                </c:pt>
                <c:pt idx="276">
                  <c:v>-5.720338607847042E-2</c:v>
                </c:pt>
                <c:pt idx="277">
                  <c:v>1.4400331672197983</c:v>
                </c:pt>
                <c:pt idx="278">
                  <c:v>0.95110338426111518</c:v>
                </c:pt>
                <c:pt idx="279">
                  <c:v>1.4985347985466541E-2</c:v>
                </c:pt>
                <c:pt idx="280">
                  <c:v>-1.3629123094120872</c:v>
                </c:pt>
                <c:pt idx="281">
                  <c:v>-0.39556134566924095</c:v>
                </c:pt>
                <c:pt idx="282">
                  <c:v>7.0546252978094998E-2</c:v>
                </c:pt>
                <c:pt idx="283">
                  <c:v>-0.12100143061749821</c:v>
                </c:pt>
                <c:pt idx="284">
                  <c:v>-0.81822091010986975</c:v>
                </c:pt>
                <c:pt idx="285">
                  <c:v>0.41356456836636674</c:v>
                </c:pt>
                <c:pt idx="286">
                  <c:v>0.17854218936941207</c:v>
                </c:pt>
                <c:pt idx="287">
                  <c:v>-0.70731396493227883</c:v>
                </c:pt>
                <c:pt idx="288">
                  <c:v>1.2664062963296681</c:v>
                </c:pt>
                <c:pt idx="289">
                  <c:v>-0.40127111218925327</c:v>
                </c:pt>
                <c:pt idx="290">
                  <c:v>0.90223519740772562</c:v>
                </c:pt>
                <c:pt idx="291">
                  <c:v>0.30834922599073833</c:v>
                </c:pt>
                <c:pt idx="292">
                  <c:v>-0.16213532929695434</c:v>
                </c:pt>
                <c:pt idx="293">
                  <c:v>-0.93847178933189235</c:v>
                </c:pt>
                <c:pt idx="294">
                  <c:v>-1.0083451743547833</c:v>
                </c:pt>
                <c:pt idx="295">
                  <c:v>0.3605315612657648</c:v>
                </c:pt>
                <c:pt idx="296">
                  <c:v>-0.29983375622165787</c:v>
                </c:pt>
                <c:pt idx="297">
                  <c:v>-0.90146918815026711</c:v>
                </c:pt>
                <c:pt idx="298">
                  <c:v>-0.53711666866094776</c:v>
                </c:pt>
                <c:pt idx="299">
                  <c:v>0.55293879708794313</c:v>
                </c:pt>
                <c:pt idx="300">
                  <c:v>1.1412780772658815</c:v>
                </c:pt>
                <c:pt idx="301">
                  <c:v>-0.20885855892229652</c:v>
                </c:pt>
                <c:pt idx="302">
                  <c:v>-0.58896985049297823</c:v>
                </c:pt>
                <c:pt idx="303">
                  <c:v>-0.3864271867916802</c:v>
                </c:pt>
                <c:pt idx="304">
                  <c:v>0.29859297266015955</c:v>
                </c:pt>
                <c:pt idx="305">
                  <c:v>0.30535991713685751</c:v>
                </c:pt>
                <c:pt idx="306">
                  <c:v>-1.5918511474758108</c:v>
                </c:pt>
                <c:pt idx="307">
                  <c:v>0.20081504198614417</c:v>
                </c:pt>
                <c:pt idx="308">
                  <c:v>0.81892354667863976</c:v>
                </c:pt>
                <c:pt idx="309">
                  <c:v>-0.29520578034919615</c:v>
                </c:pt>
                <c:pt idx="310">
                  <c:v>-0.13110451347809332</c:v>
                </c:pt>
                <c:pt idx="311">
                  <c:v>-0.88034492220807559</c:v>
                </c:pt>
                <c:pt idx="312">
                  <c:v>-0.33230484073270949</c:v>
                </c:pt>
                <c:pt idx="313">
                  <c:v>0.70794625344988593</c:v>
                </c:pt>
                <c:pt idx="314">
                  <c:v>0.59876971443392635</c:v>
                </c:pt>
                <c:pt idx="315">
                  <c:v>2.0737496913986798E-3</c:v>
                </c:pt>
                <c:pt idx="316">
                  <c:v>-1.0456272624281904</c:v>
                </c:pt>
                <c:pt idx="317">
                  <c:v>0.26405156919874911</c:v>
                </c:pt>
                <c:pt idx="318">
                  <c:v>-0.34353556874318364</c:v>
                </c:pt>
                <c:pt idx="319">
                  <c:v>-0.49877105647956982</c:v>
                </c:pt>
                <c:pt idx="320">
                  <c:v>0.55427399093413288</c:v>
                </c:pt>
                <c:pt idx="321">
                  <c:v>0.2421137790782967</c:v>
                </c:pt>
                <c:pt idx="322">
                  <c:v>0.40854750682267388</c:v>
                </c:pt>
                <c:pt idx="323">
                  <c:v>0.60338621997522657</c:v>
                </c:pt>
                <c:pt idx="324">
                  <c:v>0.27754240285325293</c:v>
                </c:pt>
                <c:pt idx="325">
                  <c:v>-0.4566790503857856</c:v>
                </c:pt>
                <c:pt idx="326">
                  <c:v>0.24028518407297064</c:v>
                </c:pt>
                <c:pt idx="327">
                  <c:v>-0.17645242119422924</c:v>
                </c:pt>
                <c:pt idx="328">
                  <c:v>-0.65184693508799751</c:v>
                </c:pt>
                <c:pt idx="329">
                  <c:v>0.38808387407831024</c:v>
                </c:pt>
                <c:pt idx="330">
                  <c:v>-0.99888053607246086</c:v>
                </c:pt>
                <c:pt idx="331">
                  <c:v>-0.7112097058500515</c:v>
                </c:pt>
                <c:pt idx="332">
                  <c:v>-0.60574611943505585</c:v>
                </c:pt>
                <c:pt idx="333">
                  <c:v>-1.0459002616718549</c:v>
                </c:pt>
                <c:pt idx="334">
                  <c:v>0.26950228356231293</c:v>
                </c:pt>
                <c:pt idx="335">
                  <c:v>5.3790395083106325E-2</c:v>
                </c:pt>
                <c:pt idx="336">
                  <c:v>0.13504100209475706</c:v>
                </c:pt>
                <c:pt idx="337">
                  <c:v>-0.12086525737406761</c:v>
                </c:pt>
                <c:pt idx="338">
                  <c:v>0.60966185386031957</c:v>
                </c:pt>
                <c:pt idx="339">
                  <c:v>-0.37394846287675865</c:v>
                </c:pt>
                <c:pt idx="340">
                  <c:v>-6.289548880394541E-2</c:v>
                </c:pt>
                <c:pt idx="341">
                  <c:v>-0.35778039038668025</c:v>
                </c:pt>
                <c:pt idx="342">
                  <c:v>-1.1414737856549408</c:v>
                </c:pt>
                <c:pt idx="343">
                  <c:v>-0.51951407948158967</c:v>
                </c:pt>
                <c:pt idx="344">
                  <c:v>1.5594905584960155</c:v>
                </c:pt>
                <c:pt idx="345">
                  <c:v>0.70363594696896836</c:v>
                </c:pt>
                <c:pt idx="346">
                  <c:v>-0.24239438903064264</c:v>
                </c:pt>
                <c:pt idx="347">
                  <c:v>-0.47006871286141577</c:v>
                </c:pt>
                <c:pt idx="348">
                  <c:v>0.71042814199546522</c:v>
                </c:pt>
                <c:pt idx="349">
                  <c:v>0.29331708330323802</c:v>
                </c:pt>
                <c:pt idx="350">
                  <c:v>2.7468813314095362E-2</c:v>
                </c:pt>
                <c:pt idx="351">
                  <c:v>1.0004545545611401</c:v>
                </c:pt>
                <c:pt idx="352">
                  <c:v>-0.81361697489259865</c:v>
                </c:pt>
                <c:pt idx="353">
                  <c:v>1.3341574192764099</c:v>
                </c:pt>
                <c:pt idx="354">
                  <c:v>0.78517128810656667</c:v>
                </c:pt>
                <c:pt idx="355">
                  <c:v>-0.48822362438595712</c:v>
                </c:pt>
                <c:pt idx="356">
                  <c:v>0.53675540041778613</c:v>
                </c:pt>
                <c:pt idx="357">
                  <c:v>-0.64209597658014261</c:v>
                </c:pt>
                <c:pt idx="358">
                  <c:v>-0.26239170598525635</c:v>
                </c:pt>
                <c:pt idx="359">
                  <c:v>0.57283861049123774</c:v>
                </c:pt>
                <c:pt idx="360">
                  <c:v>9.9649283292173776E-2</c:v>
                </c:pt>
                <c:pt idx="361">
                  <c:v>-0.37116164133827256</c:v>
                </c:pt>
                <c:pt idx="362">
                  <c:v>-1.0313600121859476</c:v>
                </c:pt>
                <c:pt idx="363">
                  <c:v>0.2275788541407458</c:v>
                </c:pt>
                <c:pt idx="364">
                  <c:v>-0.42277849722021266</c:v>
                </c:pt>
                <c:pt idx="365">
                  <c:v>-0.64790553276334972</c:v>
                </c:pt>
                <c:pt idx="366">
                  <c:v>0.15884862124251767</c:v>
                </c:pt>
                <c:pt idx="367">
                  <c:v>-1.1830295917413403</c:v>
                </c:pt>
                <c:pt idx="368">
                  <c:v>-0.45978917599603919</c:v>
                </c:pt>
                <c:pt idx="369">
                  <c:v>8.2566473769927956E-2</c:v>
                </c:pt>
                <c:pt idx="370">
                  <c:v>-1.8136732851125856</c:v>
                </c:pt>
                <c:pt idx="371">
                  <c:v>-0.85277800352672217</c:v>
                </c:pt>
                <c:pt idx="372">
                  <c:v>-1.2233160879811291</c:v>
                </c:pt>
                <c:pt idx="373">
                  <c:v>-0.25537804207727766</c:v>
                </c:pt>
                <c:pt idx="374">
                  <c:v>-1.0663296986944641</c:v>
                </c:pt>
                <c:pt idx="375">
                  <c:v>0.82799776852531171</c:v>
                </c:pt>
                <c:pt idx="376">
                  <c:v>0.57647887957805399</c:v>
                </c:pt>
                <c:pt idx="377">
                  <c:v>0.35327853977197293</c:v>
                </c:pt>
                <c:pt idx="378">
                  <c:v>1.5421034819943398</c:v>
                </c:pt>
                <c:pt idx="379">
                  <c:v>-0.95701079938554301</c:v>
                </c:pt>
                <c:pt idx="380">
                  <c:v>0.6021071355828308</c:v>
                </c:pt>
                <c:pt idx="381">
                  <c:v>-0.82193727521698778</c:v>
                </c:pt>
                <c:pt idx="382">
                  <c:v>0.76731619902543435</c:v>
                </c:pt>
                <c:pt idx="383">
                  <c:v>0.22228949807992554</c:v>
                </c:pt>
                <c:pt idx="384">
                  <c:v>1.260394996758943</c:v>
                </c:pt>
                <c:pt idx="385">
                  <c:v>-1.1005653451812587</c:v>
                </c:pt>
                <c:pt idx="386">
                  <c:v>-0.58356223775453342</c:v>
                </c:pt>
                <c:pt idx="387">
                  <c:v>0.81429930000573036</c:v>
                </c:pt>
                <c:pt idx="388">
                  <c:v>1.0143780240234757</c:v>
                </c:pt>
                <c:pt idx="389">
                  <c:v>0.13821257815215809</c:v>
                </c:pt>
                <c:pt idx="390">
                  <c:v>1.4784375071914</c:v>
                </c:pt>
                <c:pt idx="391">
                  <c:v>9.6866547586785437E-2</c:v>
                </c:pt>
                <c:pt idx="392">
                  <c:v>-1.0954907678436849</c:v>
                </c:pt>
                <c:pt idx="393">
                  <c:v>-9.6638922375005168E-2</c:v>
                </c:pt>
                <c:pt idx="394">
                  <c:v>-0.50397723150601448</c:v>
                </c:pt>
                <c:pt idx="395">
                  <c:v>-0.67767468871007863</c:v>
                </c:pt>
                <c:pt idx="396">
                  <c:v>1.283913712986156</c:v>
                </c:pt>
                <c:pt idx="397">
                  <c:v>1.3227053231594506</c:v>
                </c:pt>
                <c:pt idx="398">
                  <c:v>-0.84546664063055632</c:v>
                </c:pt>
                <c:pt idx="399">
                  <c:v>1.3804435732413323</c:v>
                </c:pt>
                <c:pt idx="400">
                  <c:v>0.19419466778091976</c:v>
                </c:pt>
                <c:pt idx="401">
                  <c:v>-1.265751162537903</c:v>
                </c:pt>
                <c:pt idx="402">
                  <c:v>-0.73198370147853375</c:v>
                </c:pt>
                <c:pt idx="403">
                  <c:v>1.0043055412105573</c:v>
                </c:pt>
                <c:pt idx="404">
                  <c:v>-0.96324900170214556</c:v>
                </c:pt>
                <c:pt idx="405">
                  <c:v>0.68981208969947561</c:v>
                </c:pt>
                <c:pt idx="406">
                  <c:v>-0.87400289818863275</c:v>
                </c:pt>
                <c:pt idx="407">
                  <c:v>2.1821710717260891E-2</c:v>
                </c:pt>
                <c:pt idx="408">
                  <c:v>-5.090723810355987E-2</c:v>
                </c:pt>
                <c:pt idx="409">
                  <c:v>-0.10073538368174476</c:v>
                </c:pt>
                <c:pt idx="410">
                  <c:v>-0.3142144791691151</c:v>
                </c:pt>
                <c:pt idx="411">
                  <c:v>-0.52828064895780069</c:v>
                </c:pt>
                <c:pt idx="412">
                  <c:v>1.1358406011496844</c:v>
                </c:pt>
                <c:pt idx="413">
                  <c:v>-0.4647818318727131</c:v>
                </c:pt>
                <c:pt idx="414">
                  <c:v>-4.1324270207003529E-2</c:v>
                </c:pt>
                <c:pt idx="415">
                  <c:v>0.81182446783366324</c:v>
                </c:pt>
                <c:pt idx="416">
                  <c:v>0.62844096681679384</c:v>
                </c:pt>
                <c:pt idx="417">
                  <c:v>-1.2769049865137161</c:v>
                </c:pt>
                <c:pt idx="418">
                  <c:v>0.86434954135293474</c:v>
                </c:pt>
                <c:pt idx="419">
                  <c:v>4.9208288472496517E-2</c:v>
                </c:pt>
                <c:pt idx="420">
                  <c:v>-0.76198858093687571</c:v>
                </c:pt>
                <c:pt idx="421">
                  <c:v>-0.42639852090509472</c:v>
                </c:pt>
                <c:pt idx="422">
                  <c:v>0.3249222609975056</c:v>
                </c:pt>
                <c:pt idx="423">
                  <c:v>1.0966027045458111</c:v>
                </c:pt>
                <c:pt idx="424">
                  <c:v>-0.95422348140573909</c:v>
                </c:pt>
                <c:pt idx="425">
                  <c:v>-1.1479280017579794</c:v>
                </c:pt>
                <c:pt idx="426">
                  <c:v>0.13282186428762205</c:v>
                </c:pt>
                <c:pt idx="427">
                  <c:v>1.0365086923703741</c:v>
                </c:pt>
                <c:pt idx="428">
                  <c:v>1.0212377326827591</c:v>
                </c:pt>
                <c:pt idx="429">
                  <c:v>-2.9089110294281129E-2</c:v>
                </c:pt>
                <c:pt idx="430">
                  <c:v>-0.45158004423830728</c:v>
                </c:pt>
                <c:pt idx="431">
                  <c:v>0.49288305661451731</c:v>
                </c:pt>
                <c:pt idx="432">
                  <c:v>1.098119520912253</c:v>
                </c:pt>
                <c:pt idx="433">
                  <c:v>-0.69747784430261028</c:v>
                </c:pt>
                <c:pt idx="434">
                  <c:v>0.50299197163302423</c:v>
                </c:pt>
                <c:pt idx="435">
                  <c:v>0.30612620323921191</c:v>
                </c:pt>
                <c:pt idx="436">
                  <c:v>-0.53299145684064686</c:v>
                </c:pt>
                <c:pt idx="437">
                  <c:v>0.20052527356621788</c:v>
                </c:pt>
                <c:pt idx="438">
                  <c:v>0.42472013120537166</c:v>
                </c:pt>
                <c:pt idx="439">
                  <c:v>-0.65910954213507045</c:v>
                </c:pt>
                <c:pt idx="440">
                  <c:v>-0.68585337984967043</c:v>
                </c:pt>
                <c:pt idx="441">
                  <c:v>-5.7749589643067603E-2</c:v>
                </c:pt>
                <c:pt idx="442">
                  <c:v>0.63936356956377582</c:v>
                </c:pt>
                <c:pt idx="443">
                  <c:v>-1.0438656570681109</c:v>
                </c:pt>
                <c:pt idx="444">
                  <c:v>-1.0551613232660257</c:v>
                </c:pt>
                <c:pt idx="445">
                  <c:v>0.41147808786338957</c:v>
                </c:pt>
                <c:pt idx="446">
                  <c:v>-3.2377801501166217E-2</c:v>
                </c:pt>
                <c:pt idx="447">
                  <c:v>1.3880680270865215</c:v>
                </c:pt>
                <c:pt idx="448">
                  <c:v>-0.22408074838793213</c:v>
                </c:pt>
                <c:pt idx="449">
                  <c:v>-0.77562073164809742</c:v>
                </c:pt>
                <c:pt idx="450">
                  <c:v>0.17572553552057485</c:v>
                </c:pt>
                <c:pt idx="451">
                  <c:v>-1.1310953245091349</c:v>
                </c:pt>
                <c:pt idx="452">
                  <c:v>-0.83741525523229365</c:v>
                </c:pt>
                <c:pt idx="453">
                  <c:v>-0.43098849313616328</c:v>
                </c:pt>
                <c:pt idx="454">
                  <c:v>-0.37157363150912021</c:v>
                </c:pt>
                <c:pt idx="455">
                  <c:v>0.56846938093640531</c:v>
                </c:pt>
                <c:pt idx="456">
                  <c:v>6.1591642458044549E-3</c:v>
                </c:pt>
                <c:pt idx="457">
                  <c:v>-0.21342859108698983</c:v>
                </c:pt>
                <c:pt idx="458">
                  <c:v>-6.4448194870354112E-3</c:v>
                </c:pt>
                <c:pt idx="459">
                  <c:v>0.27932145365765071</c:v>
                </c:pt>
                <c:pt idx="460">
                  <c:v>2.2619981640522555</c:v>
                </c:pt>
                <c:pt idx="461">
                  <c:v>0.85486630202960467</c:v>
                </c:pt>
                <c:pt idx="462">
                  <c:v>-0.33898596474773568</c:v>
                </c:pt>
                <c:pt idx="463">
                  <c:v>0.21317272645413884</c:v>
                </c:pt>
                <c:pt idx="464">
                  <c:v>-0.62458116937814212</c:v>
                </c:pt>
                <c:pt idx="465">
                  <c:v>-0.12639353301820022</c:v>
                </c:pt>
                <c:pt idx="466">
                  <c:v>0.78708542838614348</c:v>
                </c:pt>
                <c:pt idx="467">
                  <c:v>-1.1693457167609655</c:v>
                </c:pt>
                <c:pt idx="468">
                  <c:v>-0.96874747135353734</c:v>
                </c:pt>
                <c:pt idx="469">
                  <c:v>0.35076709430909025</c:v>
                </c:pt>
                <c:pt idx="470">
                  <c:v>-0.27345321488262631</c:v>
                </c:pt>
                <c:pt idx="471">
                  <c:v>7.9980553728784723E-2</c:v>
                </c:pt>
                <c:pt idx="472">
                  <c:v>-0.80026685635514594</c:v>
                </c:pt>
                <c:pt idx="473">
                  <c:v>-1.2001006034060704</c:v>
                </c:pt>
                <c:pt idx="474">
                  <c:v>0.82377148914413278</c:v>
                </c:pt>
                <c:pt idx="475">
                  <c:v>-0.4227123090374364</c:v>
                </c:pt>
                <c:pt idx="476">
                  <c:v>0.23017721033010163</c:v>
                </c:pt>
                <c:pt idx="477">
                  <c:v>0.62589075441240083</c:v>
                </c:pt>
                <c:pt idx="478">
                  <c:v>-0.13155668496663991</c:v>
                </c:pt>
                <c:pt idx="479">
                  <c:v>-1.3671916875128702</c:v>
                </c:pt>
                <c:pt idx="480">
                  <c:v>4.9076698795188521E-2</c:v>
                </c:pt>
                <c:pt idx="481">
                  <c:v>-0.80265016558836577</c:v>
                </c:pt>
                <c:pt idx="482">
                  <c:v>-0.93480377496244349</c:v>
                </c:pt>
                <c:pt idx="483">
                  <c:v>-0.89235094227705092</c:v>
                </c:pt>
                <c:pt idx="484">
                  <c:v>0.1688364709745489</c:v>
                </c:pt>
                <c:pt idx="485">
                  <c:v>-0.92455950496252015</c:v>
                </c:pt>
                <c:pt idx="486">
                  <c:v>0.15586326260099237</c:v>
                </c:pt>
                <c:pt idx="487">
                  <c:v>-0.5564656832660988</c:v>
                </c:pt>
                <c:pt idx="488">
                  <c:v>-0.6312185665318738</c:v>
                </c:pt>
                <c:pt idx="489">
                  <c:v>0.2844501857918017</c:v>
                </c:pt>
                <c:pt idx="490">
                  <c:v>-1.1985141805260908</c:v>
                </c:pt>
                <c:pt idx="491">
                  <c:v>-0.25723314226488064</c:v>
                </c:pt>
                <c:pt idx="492">
                  <c:v>-0.43313440695752015</c:v>
                </c:pt>
                <c:pt idx="493">
                  <c:v>-1.3625536598053167</c:v>
                </c:pt>
                <c:pt idx="494">
                  <c:v>-0.63586218192202559</c:v>
                </c:pt>
                <c:pt idx="495">
                  <c:v>0.41031203904238261</c:v>
                </c:pt>
                <c:pt idx="496">
                  <c:v>-0.17976105441257462</c:v>
                </c:pt>
                <c:pt idx="497">
                  <c:v>-0.42884991203596723</c:v>
                </c:pt>
                <c:pt idx="498">
                  <c:v>-1.0241812730734889</c:v>
                </c:pt>
                <c:pt idx="499">
                  <c:v>1.2920592498003134</c:v>
                </c:pt>
                <c:pt idx="500">
                  <c:v>0.37228372337211668</c:v>
                </c:pt>
                <c:pt idx="501">
                  <c:v>-0.52972559588699109</c:v>
                </c:pt>
                <c:pt idx="502">
                  <c:v>-1.2724757087897232</c:v>
                </c:pt>
                <c:pt idx="503">
                  <c:v>0.23135310267132708</c:v>
                </c:pt>
                <c:pt idx="504">
                  <c:v>1.0223376052501514</c:v>
                </c:pt>
                <c:pt idx="505">
                  <c:v>1.3809001405367699E-2</c:v>
                </c:pt>
                <c:pt idx="506">
                  <c:v>0.64166033983808446</c:v>
                </c:pt>
                <c:pt idx="507">
                  <c:v>0.81357881759994355</c:v>
                </c:pt>
                <c:pt idx="508">
                  <c:v>-0.41341595147480048</c:v>
                </c:pt>
                <c:pt idx="509">
                  <c:v>-0.86809682834784352</c:v>
                </c:pt>
                <c:pt idx="510">
                  <c:v>-0.84541597973551708</c:v>
                </c:pt>
                <c:pt idx="511">
                  <c:v>-0.84457230086663793</c:v>
                </c:pt>
                <c:pt idx="512">
                  <c:v>0.70048680344855918</c:v>
                </c:pt>
                <c:pt idx="513">
                  <c:v>-0.46508423211366995</c:v>
                </c:pt>
                <c:pt idx="514">
                  <c:v>-0.51643725734829671</c:v>
                </c:pt>
                <c:pt idx="515">
                  <c:v>-6.2068191945018669E-2</c:v>
                </c:pt>
                <c:pt idx="516">
                  <c:v>0.45197480275562019</c:v>
                </c:pt>
                <c:pt idx="517">
                  <c:v>0.11881717631851578</c:v>
                </c:pt>
                <c:pt idx="518">
                  <c:v>0.18475891195998465</c:v>
                </c:pt>
                <c:pt idx="519">
                  <c:v>-0.56440875666868529</c:v>
                </c:pt>
                <c:pt idx="520">
                  <c:v>-0.97426740495403374</c:v>
                </c:pt>
                <c:pt idx="521">
                  <c:v>0.73286481507161816</c:v>
                </c:pt>
                <c:pt idx="522">
                  <c:v>1.1951511989116907</c:v>
                </c:pt>
                <c:pt idx="523">
                  <c:v>-0.94278753355245271</c:v>
                </c:pt>
                <c:pt idx="524">
                  <c:v>-3.0519012067691847E-2</c:v>
                </c:pt>
                <c:pt idx="525">
                  <c:v>-0.54485268626191374</c:v>
                </c:pt>
                <c:pt idx="526">
                  <c:v>-0.66669285026049729</c:v>
                </c:pt>
                <c:pt idx="527">
                  <c:v>-0.66040306217405143</c:v>
                </c:pt>
                <c:pt idx="528">
                  <c:v>0.73194326425266198</c:v>
                </c:pt>
                <c:pt idx="529">
                  <c:v>-1.6429275293030685</c:v>
                </c:pt>
                <c:pt idx="530">
                  <c:v>-0.62702070866614701</c:v>
                </c:pt>
                <c:pt idx="531">
                  <c:v>1.4051779924808534</c:v>
                </c:pt>
                <c:pt idx="532">
                  <c:v>-1.4629983892723339</c:v>
                </c:pt>
                <c:pt idx="533">
                  <c:v>0.4338166975944705</c:v>
                </c:pt>
                <c:pt idx="534">
                  <c:v>-0.4176174246335595</c:v>
                </c:pt>
                <c:pt idx="535">
                  <c:v>-1.0985449405357881</c:v>
                </c:pt>
                <c:pt idx="536">
                  <c:v>-3.6356612971245844E-2</c:v>
                </c:pt>
                <c:pt idx="537">
                  <c:v>4.0748051664337384E-2</c:v>
                </c:pt>
                <c:pt idx="538">
                  <c:v>-1.3570418680558969</c:v>
                </c:pt>
                <c:pt idx="539">
                  <c:v>-0.77841555037454779</c:v>
                </c:pt>
                <c:pt idx="540">
                  <c:v>-4.62659220832336E-3</c:v>
                </c:pt>
                <c:pt idx="541">
                  <c:v>0.57914495805816946</c:v>
                </c:pt>
                <c:pt idx="542">
                  <c:v>1.6258176130993363</c:v>
                </c:pt>
                <c:pt idx="543">
                  <c:v>1.0325349052682877</c:v>
                </c:pt>
                <c:pt idx="544">
                  <c:v>-0.54368397366066645</c:v>
                </c:pt>
                <c:pt idx="545">
                  <c:v>0.6176376934627037</c:v>
                </c:pt>
                <c:pt idx="546">
                  <c:v>0.35903072150166027</c:v>
                </c:pt>
                <c:pt idx="547">
                  <c:v>-1.2823401229342783</c:v>
                </c:pt>
                <c:pt idx="548">
                  <c:v>0.32525019058654292</c:v>
                </c:pt>
                <c:pt idx="549">
                  <c:v>0.19957820818505723</c:v>
                </c:pt>
                <c:pt idx="550">
                  <c:v>0.29821190770610295</c:v>
                </c:pt>
                <c:pt idx="551">
                  <c:v>-0.71544794521952193</c:v>
                </c:pt>
                <c:pt idx="552">
                  <c:v>-0.75932433711399816</c:v>
                </c:pt>
                <c:pt idx="553">
                  <c:v>-0.35129766321639111</c:v>
                </c:pt>
                <c:pt idx="554">
                  <c:v>-0.74126937427762818</c:v>
                </c:pt>
                <c:pt idx="555">
                  <c:v>-0.93838874406955919</c:v>
                </c:pt>
                <c:pt idx="556">
                  <c:v>1.0712752450617806</c:v>
                </c:pt>
                <c:pt idx="557">
                  <c:v>-0.38626085504343943</c:v>
                </c:pt>
                <c:pt idx="558">
                  <c:v>-0.52098980273354123</c:v>
                </c:pt>
                <c:pt idx="559">
                  <c:v>0.88230360892388726</c:v>
                </c:pt>
                <c:pt idx="560">
                  <c:v>-0.19982609558549697</c:v>
                </c:pt>
                <c:pt idx="561">
                  <c:v>0.91928238191311473</c:v>
                </c:pt>
                <c:pt idx="562">
                  <c:v>3.9445287724487577E-2</c:v>
                </c:pt>
                <c:pt idx="563">
                  <c:v>-0.20330303007083139</c:v>
                </c:pt>
                <c:pt idx="564">
                  <c:v>-0.22722064986121432</c:v>
                </c:pt>
                <c:pt idx="565">
                  <c:v>-0.75344056130902159</c:v>
                </c:pt>
                <c:pt idx="566">
                  <c:v>-0.8949178279997545</c:v>
                </c:pt>
                <c:pt idx="567">
                  <c:v>-0.12423989979317165</c:v>
                </c:pt>
                <c:pt idx="568">
                  <c:v>-0.32160414596601938</c:v>
                </c:pt>
                <c:pt idx="569">
                  <c:v>0.32548659887172465</c:v>
                </c:pt>
                <c:pt idx="570">
                  <c:v>-0.58710707507255266</c:v>
                </c:pt>
                <c:pt idx="571">
                  <c:v>0.32128692544730947</c:v>
                </c:pt>
                <c:pt idx="572">
                  <c:v>6.0034215713191806E-2</c:v>
                </c:pt>
                <c:pt idx="573">
                  <c:v>0.25802193363685116</c:v>
                </c:pt>
                <c:pt idx="574">
                  <c:v>0.15581360383414725</c:v>
                </c:pt>
                <c:pt idx="575">
                  <c:v>0.69714104032434676</c:v>
                </c:pt>
                <c:pt idx="576">
                  <c:v>-0.27574926047573828</c:v>
                </c:pt>
                <c:pt idx="577">
                  <c:v>7.5505552671801743E-2</c:v>
                </c:pt>
                <c:pt idx="578">
                  <c:v>0.12418398964115338</c:v>
                </c:pt>
                <c:pt idx="579">
                  <c:v>-0.15974641805127374</c:v>
                </c:pt>
                <c:pt idx="580">
                  <c:v>-0.48467502799699763</c:v>
                </c:pt>
                <c:pt idx="581">
                  <c:v>-0.2285446570355906</c:v>
                </c:pt>
                <c:pt idx="582">
                  <c:v>-0.61182201845634432</c:v>
                </c:pt>
                <c:pt idx="583">
                  <c:v>-7.9788514737630892E-2</c:v>
                </c:pt>
                <c:pt idx="584">
                  <c:v>7.9118838583785406E-2</c:v>
                </c:pt>
                <c:pt idx="585">
                  <c:v>0.14106841207380985</c:v>
                </c:pt>
                <c:pt idx="586">
                  <c:v>0.20994451612876616</c:v>
                </c:pt>
                <c:pt idx="587">
                  <c:v>3.1127760650575655E-3</c:v>
                </c:pt>
                <c:pt idx="588">
                  <c:v>0.7424790715329187</c:v>
                </c:pt>
                <c:pt idx="589">
                  <c:v>-0.6016142984711601</c:v>
                </c:pt>
                <c:pt idx="590">
                  <c:v>-6.1176783331034254E-2</c:v>
                </c:pt>
                <c:pt idx="591">
                  <c:v>-0.14087930086995998</c:v>
                </c:pt>
                <c:pt idx="592">
                  <c:v>0.75149133606860574</c:v>
                </c:pt>
                <c:pt idx="593">
                  <c:v>-0.13529836678638854</c:v>
                </c:pt>
                <c:pt idx="594">
                  <c:v>-0.84069127273579303</c:v>
                </c:pt>
                <c:pt idx="595">
                  <c:v>-0.58835715445385806</c:v>
                </c:pt>
                <c:pt idx="596">
                  <c:v>-0.91678460583353782</c:v>
                </c:pt>
                <c:pt idx="597">
                  <c:v>0.85015122161165257</c:v>
                </c:pt>
                <c:pt idx="598">
                  <c:v>-0.36189188849128157</c:v>
                </c:pt>
                <c:pt idx="599">
                  <c:v>-1.6284643699043833</c:v>
                </c:pt>
                <c:pt idx="600">
                  <c:v>5.5880718342005996E-2</c:v>
                </c:pt>
                <c:pt idx="601">
                  <c:v>-0.80524390324748363</c:v>
                </c:pt>
                <c:pt idx="602">
                  <c:v>-1.2523889854165748</c:v>
                </c:pt>
                <c:pt idx="603">
                  <c:v>-6.3833747639815322E-2</c:v>
                </c:pt>
                <c:pt idx="604">
                  <c:v>-0.70018444410189795</c:v>
                </c:pt>
                <c:pt idx="605">
                  <c:v>0.6283877234153572</c:v>
                </c:pt>
                <c:pt idx="606">
                  <c:v>-0.7262270245725666</c:v>
                </c:pt>
                <c:pt idx="607">
                  <c:v>0.57650581122757183</c:v>
                </c:pt>
                <c:pt idx="608">
                  <c:v>-0.32600565569378193</c:v>
                </c:pt>
                <c:pt idx="609">
                  <c:v>-1.0024608088649305</c:v>
                </c:pt>
                <c:pt idx="610">
                  <c:v>0.42839041515821846</c:v>
                </c:pt>
                <c:pt idx="611">
                  <c:v>0.171337809355709</c:v>
                </c:pt>
                <c:pt idx="612">
                  <c:v>0.31422970196792482</c:v>
                </c:pt>
                <c:pt idx="613">
                  <c:v>1.1979699052829598</c:v>
                </c:pt>
                <c:pt idx="614">
                  <c:v>0.47974468894957079</c:v>
                </c:pt>
                <c:pt idx="615">
                  <c:v>-0.35928212025191936</c:v>
                </c:pt>
                <c:pt idx="616">
                  <c:v>-0.89970208237281546</c:v>
                </c:pt>
                <c:pt idx="617">
                  <c:v>-0.80677558408093974</c:v>
                </c:pt>
                <c:pt idx="618">
                  <c:v>-0.48572861112712928</c:v>
                </c:pt>
                <c:pt idx="619">
                  <c:v>0.10795292019782718</c:v>
                </c:pt>
                <c:pt idx="620">
                  <c:v>1.0547941908090794</c:v>
                </c:pt>
                <c:pt idx="621">
                  <c:v>-0.51095533009047656</c:v>
                </c:pt>
                <c:pt idx="622">
                  <c:v>1.0038152754276886</c:v>
                </c:pt>
                <c:pt idx="623">
                  <c:v>0.56456053539481765</c:v>
                </c:pt>
                <c:pt idx="624">
                  <c:v>-0.54928374703501925</c:v>
                </c:pt>
                <c:pt idx="625">
                  <c:v>-0.28507665067234383</c:v>
                </c:pt>
                <c:pt idx="626">
                  <c:v>-0.23647527990142683</c:v>
                </c:pt>
                <c:pt idx="627">
                  <c:v>-0.40463867882060744</c:v>
                </c:pt>
                <c:pt idx="628">
                  <c:v>0.72068236775793293</c:v>
                </c:pt>
                <c:pt idx="629">
                  <c:v>-1.0896626926658419</c:v>
                </c:pt>
                <c:pt idx="630">
                  <c:v>0.12145712000694457</c:v>
                </c:pt>
                <c:pt idx="631">
                  <c:v>-1.1444489526909021</c:v>
                </c:pt>
                <c:pt idx="632">
                  <c:v>-0.63936652968449426</c:v>
                </c:pt>
                <c:pt idx="633">
                  <c:v>0.90276514827960475</c:v>
                </c:pt>
                <c:pt idx="634">
                  <c:v>0.73663309793783427</c:v>
                </c:pt>
                <c:pt idx="635">
                  <c:v>-0.21763993468621848</c:v>
                </c:pt>
                <c:pt idx="636">
                  <c:v>0.26647191587333002</c:v>
                </c:pt>
                <c:pt idx="637">
                  <c:v>0.94906551958047769</c:v>
                </c:pt>
                <c:pt idx="638">
                  <c:v>-0.34887930497751557</c:v>
                </c:pt>
                <c:pt idx="639">
                  <c:v>0.57611784606447158</c:v>
                </c:pt>
                <c:pt idx="640">
                  <c:v>0.45917530407583518</c:v>
                </c:pt>
                <c:pt idx="641">
                  <c:v>5.5088566829417041E-2</c:v>
                </c:pt>
                <c:pt idx="642">
                  <c:v>-0.47703676335696504</c:v>
                </c:pt>
                <c:pt idx="643">
                  <c:v>0.85814477326839056</c:v>
                </c:pt>
                <c:pt idx="644">
                  <c:v>0.12137142928194984</c:v>
                </c:pt>
                <c:pt idx="645">
                  <c:v>0.56135259070680699</c:v>
                </c:pt>
                <c:pt idx="646">
                  <c:v>-0.27613057829862209</c:v>
                </c:pt>
                <c:pt idx="647">
                  <c:v>0.30009334798525733</c:v>
                </c:pt>
                <c:pt idx="648">
                  <c:v>-0.57047565352353335</c:v>
                </c:pt>
                <c:pt idx="649">
                  <c:v>6.4886113213230207E-2</c:v>
                </c:pt>
                <c:pt idx="650">
                  <c:v>0.33811655990074735</c:v>
                </c:pt>
                <c:pt idx="651">
                  <c:v>0.72602571909393299</c:v>
                </c:pt>
                <c:pt idx="652">
                  <c:v>5.9204364818381761E-2</c:v>
                </c:pt>
                <c:pt idx="653">
                  <c:v>-0.39707702115233601</c:v>
                </c:pt>
                <c:pt idx="654">
                  <c:v>-0.52433054530867618</c:v>
                </c:pt>
                <c:pt idx="655">
                  <c:v>0.1363886670816464</c:v>
                </c:pt>
                <c:pt idx="656">
                  <c:v>-1.5819995839875998</c:v>
                </c:pt>
                <c:pt idx="657">
                  <c:v>-1.2195823769622174</c:v>
                </c:pt>
                <c:pt idx="658">
                  <c:v>0.72619028092588322</c:v>
                </c:pt>
                <c:pt idx="659">
                  <c:v>-0.83059984751306237</c:v>
                </c:pt>
                <c:pt idx="660">
                  <c:v>0.90331613385088794</c:v>
                </c:pt>
                <c:pt idx="661">
                  <c:v>-0.34269870224501486</c:v>
                </c:pt>
                <c:pt idx="662">
                  <c:v>-0.85932629912033565</c:v>
                </c:pt>
                <c:pt idx="663">
                  <c:v>0.48739411997017357</c:v>
                </c:pt>
                <c:pt idx="664">
                  <c:v>1.1404469106510804</c:v>
                </c:pt>
                <c:pt idx="665">
                  <c:v>1.0889027741391655</c:v>
                </c:pt>
                <c:pt idx="666">
                  <c:v>-0.59878266385845447</c:v>
                </c:pt>
                <c:pt idx="667">
                  <c:v>0.91591192716129177</c:v>
                </c:pt>
                <c:pt idx="668">
                  <c:v>1.7123856347160019E-2</c:v>
                </c:pt>
                <c:pt idx="669">
                  <c:v>0.55202711072776278</c:v>
                </c:pt>
                <c:pt idx="670">
                  <c:v>0.14151224975274687</c:v>
                </c:pt>
                <c:pt idx="671">
                  <c:v>-0.24800305157345201</c:v>
                </c:pt>
                <c:pt idx="672">
                  <c:v>-0.22755696436530598</c:v>
                </c:pt>
                <c:pt idx="673">
                  <c:v>1.0725462687604284</c:v>
                </c:pt>
                <c:pt idx="674">
                  <c:v>-0.2578062285526917</c:v>
                </c:pt>
                <c:pt idx="675">
                  <c:v>1.0000420943841735</c:v>
                </c:pt>
                <c:pt idx="676">
                  <c:v>5.4280095626087852E-3</c:v>
                </c:pt>
                <c:pt idx="677">
                  <c:v>-0.12516446518713195</c:v>
                </c:pt>
                <c:pt idx="678">
                  <c:v>0.93961481666426372</c:v>
                </c:pt>
                <c:pt idx="679">
                  <c:v>0.22710200552836729</c:v>
                </c:pt>
                <c:pt idx="680">
                  <c:v>1.1394795566749765</c:v>
                </c:pt>
                <c:pt idx="681">
                  <c:v>0.21623265655741339</c:v>
                </c:pt>
                <c:pt idx="682">
                  <c:v>-0.65220022584844295</c:v>
                </c:pt>
                <c:pt idx="683">
                  <c:v>-1.897168967851887</c:v>
                </c:pt>
                <c:pt idx="684">
                  <c:v>-1.4947417611967078</c:v>
                </c:pt>
                <c:pt idx="685">
                  <c:v>0.10798612565564758</c:v>
                </c:pt>
                <c:pt idx="686">
                  <c:v>0.11004906262367568</c:v>
                </c:pt>
                <c:pt idx="687">
                  <c:v>-0.16651958282673021</c:v>
                </c:pt>
                <c:pt idx="688">
                  <c:v>-0.4515445982017815</c:v>
                </c:pt>
                <c:pt idx="689">
                  <c:v>-1.727562352302342</c:v>
                </c:pt>
                <c:pt idx="690">
                  <c:v>-1.2189255638861649</c:v>
                </c:pt>
                <c:pt idx="691">
                  <c:v>0.31417806668813231</c:v>
                </c:pt>
                <c:pt idx="692">
                  <c:v>0.67704213616805542</c:v>
                </c:pt>
                <c:pt idx="693">
                  <c:v>1.331171706001788</c:v>
                </c:pt>
                <c:pt idx="694">
                  <c:v>-0.518872135224689</c:v>
                </c:pt>
                <c:pt idx="695">
                  <c:v>-0.72720907062363871</c:v>
                </c:pt>
                <c:pt idx="696">
                  <c:v>0.1976736457929181</c:v>
                </c:pt>
                <c:pt idx="697">
                  <c:v>0.53938253155634663</c:v>
                </c:pt>
                <c:pt idx="698">
                  <c:v>0.16702716422080321</c:v>
                </c:pt>
                <c:pt idx="699">
                  <c:v>-0.43057762337454369</c:v>
                </c:pt>
                <c:pt idx="700">
                  <c:v>0.14402606372944882</c:v>
                </c:pt>
                <c:pt idx="701">
                  <c:v>0.31481561559286558</c:v>
                </c:pt>
                <c:pt idx="702">
                  <c:v>0.66387076114033705</c:v>
                </c:pt>
                <c:pt idx="703">
                  <c:v>0.22708157880656343</c:v>
                </c:pt>
                <c:pt idx="704">
                  <c:v>0.3414110500181004</c:v>
                </c:pt>
                <c:pt idx="705">
                  <c:v>-0.27587375568580474</c:v>
                </c:pt>
                <c:pt idx="706">
                  <c:v>-0.8955890364762672</c:v>
                </c:pt>
                <c:pt idx="707">
                  <c:v>-0.17355408341246165</c:v>
                </c:pt>
                <c:pt idx="708">
                  <c:v>-0.419654836581279</c:v>
                </c:pt>
                <c:pt idx="709">
                  <c:v>-0.6964718174888278</c:v>
                </c:pt>
                <c:pt idx="710">
                  <c:v>-0.33015701600427122</c:v>
                </c:pt>
                <c:pt idx="711">
                  <c:v>-0.47659558154559223</c:v>
                </c:pt>
                <c:pt idx="712">
                  <c:v>0.4106098884518854</c:v>
                </c:pt>
                <c:pt idx="713">
                  <c:v>0.93723838413683114</c:v>
                </c:pt>
                <c:pt idx="714">
                  <c:v>1.0275885822442135</c:v>
                </c:pt>
                <c:pt idx="715">
                  <c:v>0.38227873047790584</c:v>
                </c:pt>
                <c:pt idx="716">
                  <c:v>-1.2900655537414092</c:v>
                </c:pt>
                <c:pt idx="717">
                  <c:v>-1.1096378722063833</c:v>
                </c:pt>
                <c:pt idx="718">
                  <c:v>0.26961998685289379</c:v>
                </c:pt>
                <c:pt idx="719">
                  <c:v>-0.47345665765639505</c:v>
                </c:pt>
                <c:pt idx="720">
                  <c:v>7.3365323220550394E-2</c:v>
                </c:pt>
                <c:pt idx="721">
                  <c:v>0.5578064495344901</c:v>
                </c:pt>
                <c:pt idx="722">
                  <c:v>0.24212082249643951</c:v>
                </c:pt>
                <c:pt idx="723">
                  <c:v>-1.0396355722601354</c:v>
                </c:pt>
                <c:pt idx="724">
                  <c:v>-0.68039276903141133</c:v>
                </c:pt>
                <c:pt idx="725">
                  <c:v>-0.30900744116730616</c:v>
                </c:pt>
                <c:pt idx="726">
                  <c:v>-0.60843882603371113</c:v>
                </c:pt>
                <c:pt idx="727">
                  <c:v>-1.0981478048714988</c:v>
                </c:pt>
                <c:pt idx="728">
                  <c:v>1.5202382575077302</c:v>
                </c:pt>
                <c:pt idx="729">
                  <c:v>1.6061595779335682</c:v>
                </c:pt>
                <c:pt idx="730">
                  <c:v>0.1779487706914285</c:v>
                </c:pt>
                <c:pt idx="731">
                  <c:v>-0.21064060520659439</c:v>
                </c:pt>
                <c:pt idx="732">
                  <c:v>0.18892802382370472</c:v>
                </c:pt>
                <c:pt idx="733">
                  <c:v>7.100417171472917E-2</c:v>
                </c:pt>
                <c:pt idx="734">
                  <c:v>-0.98793836262182833</c:v>
                </c:pt>
                <c:pt idx="735">
                  <c:v>-0.6872028599819282</c:v>
                </c:pt>
                <c:pt idx="736">
                  <c:v>-0.43174343354833472</c:v>
                </c:pt>
                <c:pt idx="737">
                  <c:v>0.95014521134043872</c:v>
                </c:pt>
                <c:pt idx="738">
                  <c:v>0.59705442461952563</c:v>
                </c:pt>
                <c:pt idx="739">
                  <c:v>0.73629932967722156</c:v>
                </c:pt>
                <c:pt idx="740">
                  <c:v>0.59995487328647923</c:v>
                </c:pt>
                <c:pt idx="741">
                  <c:v>-0.69472078756712174</c:v>
                </c:pt>
                <c:pt idx="742">
                  <c:v>-0.98552313273042758</c:v>
                </c:pt>
                <c:pt idx="743">
                  <c:v>0.47944326695631279</c:v>
                </c:pt>
                <c:pt idx="744">
                  <c:v>0.74782954182163852</c:v>
                </c:pt>
                <c:pt idx="745">
                  <c:v>-1.1650245124539818</c:v>
                </c:pt>
                <c:pt idx="746">
                  <c:v>1.2590671737963763</c:v>
                </c:pt>
                <c:pt idx="747">
                  <c:v>0.71873153101190224</c:v>
                </c:pt>
                <c:pt idx="748">
                  <c:v>-0.46035755328360384</c:v>
                </c:pt>
                <c:pt idx="749">
                  <c:v>-1.1561145485010922</c:v>
                </c:pt>
                <c:pt idx="750">
                  <c:v>-0.36974933888418532</c:v>
                </c:pt>
                <c:pt idx="751">
                  <c:v>-0.10921439183591852</c:v>
                </c:pt>
                <c:pt idx="752">
                  <c:v>-6.1722393921457286E-2</c:v>
                </c:pt>
                <c:pt idx="753">
                  <c:v>1.6336516292877341</c:v>
                </c:pt>
                <c:pt idx="754">
                  <c:v>-0.23886832383099424</c:v>
                </c:pt>
                <c:pt idx="755">
                  <c:v>0.52078649731715509</c:v>
                </c:pt>
                <c:pt idx="756">
                  <c:v>-8.0864635272504967E-2</c:v>
                </c:pt>
                <c:pt idx="757">
                  <c:v>0.92008780024323367</c:v>
                </c:pt>
                <c:pt idx="758">
                  <c:v>-1.121891750018611</c:v>
                </c:pt>
                <c:pt idx="759">
                  <c:v>-0.10077111157836074</c:v>
                </c:pt>
                <c:pt idx="760">
                  <c:v>-0.91519475587632115</c:v>
                </c:pt>
                <c:pt idx="761">
                  <c:v>0.46165288000672905</c:v>
                </c:pt>
                <c:pt idx="762">
                  <c:v>0.42468827349938582</c:v>
                </c:pt>
                <c:pt idx="763">
                  <c:v>-0.84521478381599024</c:v>
                </c:pt>
                <c:pt idx="764">
                  <c:v>0.11778108619057895</c:v>
                </c:pt>
                <c:pt idx="765">
                  <c:v>-0.77771606085006639</c:v>
                </c:pt>
                <c:pt idx="766">
                  <c:v>-0.20138517724890881</c:v>
                </c:pt>
                <c:pt idx="767">
                  <c:v>0.70897692442321769</c:v>
                </c:pt>
                <c:pt idx="768">
                  <c:v>-0.82124039694763051</c:v>
                </c:pt>
                <c:pt idx="769">
                  <c:v>0.81239392017137568</c:v>
                </c:pt>
                <c:pt idx="770">
                  <c:v>-0.17624305658327349</c:v>
                </c:pt>
                <c:pt idx="771">
                  <c:v>-0.38415633563923468</c:v>
                </c:pt>
                <c:pt idx="772">
                  <c:v>0.36475272200213726</c:v>
                </c:pt>
                <c:pt idx="773">
                  <c:v>-0.92577881734511269</c:v>
                </c:pt>
                <c:pt idx="774">
                  <c:v>-0.20686464099949639</c:v>
                </c:pt>
                <c:pt idx="775">
                  <c:v>-1.3810004482967175</c:v>
                </c:pt>
                <c:pt idx="776">
                  <c:v>-3.0736437964163095E-2</c:v>
                </c:pt>
                <c:pt idx="777">
                  <c:v>-1.0111366234785977</c:v>
                </c:pt>
                <c:pt idx="778">
                  <c:v>0.89614059684895475</c:v>
                </c:pt>
                <c:pt idx="779">
                  <c:v>-0.93264093965819794</c:v>
                </c:pt>
                <c:pt idx="780">
                  <c:v>0.60155813866423746</c:v>
                </c:pt>
                <c:pt idx="781">
                  <c:v>0.7380947155227463</c:v>
                </c:pt>
                <c:pt idx="782">
                  <c:v>0.22200948988299082</c:v>
                </c:pt>
                <c:pt idx="783">
                  <c:v>6.0923350130070442E-2</c:v>
                </c:pt>
                <c:pt idx="784">
                  <c:v>-0.8564954007646538</c:v>
                </c:pt>
                <c:pt idx="785">
                  <c:v>-0.45843224099346686</c:v>
                </c:pt>
                <c:pt idx="786">
                  <c:v>-1.0706094420630297</c:v>
                </c:pt>
                <c:pt idx="787">
                  <c:v>0.807828372815524</c:v>
                </c:pt>
                <c:pt idx="788">
                  <c:v>0.2617282105313955</c:v>
                </c:pt>
                <c:pt idx="789">
                  <c:v>0.74714912312606041</c:v>
                </c:pt>
                <c:pt idx="790">
                  <c:v>-0.28854817780403846</c:v>
                </c:pt>
                <c:pt idx="791">
                  <c:v>0.20487739881352876</c:v>
                </c:pt>
                <c:pt idx="792">
                  <c:v>-0.61818140404118671</c:v>
                </c:pt>
                <c:pt idx="793">
                  <c:v>0.38780037130258344</c:v>
                </c:pt>
                <c:pt idx="794">
                  <c:v>-0.89213893522622334</c:v>
                </c:pt>
                <c:pt idx="795">
                  <c:v>-0.74099573854020995</c:v>
                </c:pt>
                <c:pt idx="796">
                  <c:v>-0.49062872884875003</c:v>
                </c:pt>
                <c:pt idx="797">
                  <c:v>0.1636058103704969</c:v>
                </c:pt>
                <c:pt idx="798">
                  <c:v>0.13118153848186295</c:v>
                </c:pt>
                <c:pt idx="799">
                  <c:v>0.21414721317466268</c:v>
                </c:pt>
                <c:pt idx="800">
                  <c:v>-1.2430734783113973</c:v>
                </c:pt>
                <c:pt idx="801">
                  <c:v>0.61277927461768011</c:v>
                </c:pt>
                <c:pt idx="802">
                  <c:v>-0.68504256324500612</c:v>
                </c:pt>
                <c:pt idx="803">
                  <c:v>-0.10259000767780849</c:v>
                </c:pt>
                <c:pt idx="804">
                  <c:v>-2.1983900744658509E-2</c:v>
                </c:pt>
                <c:pt idx="805">
                  <c:v>0.79769294729917162</c:v>
                </c:pt>
                <c:pt idx="806">
                  <c:v>3.7597796848572181E-2</c:v>
                </c:pt>
                <c:pt idx="807">
                  <c:v>-1.2334095348262939</c:v>
                </c:pt>
                <c:pt idx="808">
                  <c:v>0.35734455772315366</c:v>
                </c:pt>
                <c:pt idx="809">
                  <c:v>-0.92333861058332034</c:v>
                </c:pt>
                <c:pt idx="810">
                  <c:v>4.3893680026191324E-2</c:v>
                </c:pt>
                <c:pt idx="811">
                  <c:v>0.60087959965298965</c:v>
                </c:pt>
                <c:pt idx="812">
                  <c:v>-0.58573563951608409</c:v>
                </c:pt>
                <c:pt idx="813">
                  <c:v>-3.2579045862699045E-2</c:v>
                </c:pt>
                <c:pt idx="814">
                  <c:v>1.0707324460576206</c:v>
                </c:pt>
                <c:pt idx="815">
                  <c:v>0.14829498170040195</c:v>
                </c:pt>
                <c:pt idx="816">
                  <c:v>1.1634030688361654</c:v>
                </c:pt>
                <c:pt idx="817">
                  <c:v>-0.71933869013775287</c:v>
                </c:pt>
                <c:pt idx="818">
                  <c:v>-0.92978061269384504</c:v>
                </c:pt>
                <c:pt idx="819">
                  <c:v>0.15209274834893863</c:v>
                </c:pt>
                <c:pt idx="820">
                  <c:v>8.5980500084227057E-2</c:v>
                </c:pt>
                <c:pt idx="821">
                  <c:v>0.96800327126603281</c:v>
                </c:pt>
                <c:pt idx="822">
                  <c:v>7.5945557061951191E-2</c:v>
                </c:pt>
                <c:pt idx="823">
                  <c:v>-1.2624084505394355</c:v>
                </c:pt>
                <c:pt idx="824">
                  <c:v>-5.5378276106647049E-2</c:v>
                </c:pt>
                <c:pt idx="825">
                  <c:v>0.28359454392778627</c:v>
                </c:pt>
                <c:pt idx="826">
                  <c:v>0.34797173656558744</c:v>
                </c:pt>
                <c:pt idx="827">
                  <c:v>-0.66194805170906024</c:v>
                </c:pt>
                <c:pt idx="828">
                  <c:v>1.4251714758227936</c:v>
                </c:pt>
                <c:pt idx="829">
                  <c:v>-0.20520239460239301</c:v>
                </c:pt>
                <c:pt idx="830">
                  <c:v>-0.69921903437740884</c:v>
                </c:pt>
                <c:pt idx="831">
                  <c:v>0.26504794109435376</c:v>
                </c:pt>
                <c:pt idx="832">
                  <c:v>0.43648365222475061</c:v>
                </c:pt>
                <c:pt idx="833">
                  <c:v>-0.33159951826917272</c:v>
                </c:pt>
                <c:pt idx="834">
                  <c:v>0.86731629121110265</c:v>
                </c:pt>
                <c:pt idx="835">
                  <c:v>3.8702726414826284E-2</c:v>
                </c:pt>
                <c:pt idx="836">
                  <c:v>-0.67025822114919431</c:v>
                </c:pt>
                <c:pt idx="837">
                  <c:v>-0.16646771479556002</c:v>
                </c:pt>
                <c:pt idx="838">
                  <c:v>-5.488993563037118E-2</c:v>
                </c:pt>
                <c:pt idx="839">
                  <c:v>0.17243224646938482</c:v>
                </c:pt>
                <c:pt idx="840">
                  <c:v>-0.75796571944849545</c:v>
                </c:pt>
                <c:pt idx="841">
                  <c:v>-1.1217041341114835</c:v>
                </c:pt>
                <c:pt idx="842">
                  <c:v>0.18809001268074027</c:v>
                </c:pt>
                <c:pt idx="843">
                  <c:v>-0.70262024931128464</c:v>
                </c:pt>
                <c:pt idx="844">
                  <c:v>-0.49263416571912177</c:v>
                </c:pt>
                <c:pt idx="845">
                  <c:v>0.8233423508033072</c:v>
                </c:pt>
                <c:pt idx="846">
                  <c:v>0.36018188960048758</c:v>
                </c:pt>
                <c:pt idx="847">
                  <c:v>0.10216269655373826</c:v>
                </c:pt>
                <c:pt idx="848">
                  <c:v>0.39138456186978354</c:v>
                </c:pt>
                <c:pt idx="849">
                  <c:v>-0.86223643072371348</c:v>
                </c:pt>
                <c:pt idx="850">
                  <c:v>-1.5480300137381255</c:v>
                </c:pt>
                <c:pt idx="851">
                  <c:v>8.6692342029641961E-2</c:v>
                </c:pt>
                <c:pt idx="852">
                  <c:v>-0.51424707916297474</c:v>
                </c:pt>
                <c:pt idx="853">
                  <c:v>-0.84000297208753039</c:v>
                </c:pt>
                <c:pt idx="854">
                  <c:v>-0.16600199647716304</c:v>
                </c:pt>
                <c:pt idx="855">
                  <c:v>-0.27689263941122039</c:v>
                </c:pt>
                <c:pt idx="856">
                  <c:v>-0.14770234718651282</c:v>
                </c:pt>
                <c:pt idx="857">
                  <c:v>-0.16108985088944774</c:v>
                </c:pt>
                <c:pt idx="858">
                  <c:v>1.3461711605956974</c:v>
                </c:pt>
                <c:pt idx="859">
                  <c:v>-0.57488259730215074</c:v>
                </c:pt>
                <c:pt idx="860">
                  <c:v>-0.82257081702334833</c:v>
                </c:pt>
                <c:pt idx="861">
                  <c:v>1.2592270382355033</c:v>
                </c:pt>
                <c:pt idx="862">
                  <c:v>-1.190171106749295</c:v>
                </c:pt>
                <c:pt idx="863">
                  <c:v>0.29798981737809505</c:v>
                </c:pt>
                <c:pt idx="864">
                  <c:v>-0.47176609119863266</c:v>
                </c:pt>
                <c:pt idx="865">
                  <c:v>0.42119863180397354</c:v>
                </c:pt>
                <c:pt idx="866">
                  <c:v>0.31459925360145335</c:v>
                </c:pt>
                <c:pt idx="867">
                  <c:v>0.64738660448383067</c:v>
                </c:pt>
                <c:pt idx="868">
                  <c:v>-0.12275129185134429</c:v>
                </c:pt>
                <c:pt idx="869">
                  <c:v>0.8573726837380955</c:v>
                </c:pt>
                <c:pt idx="870">
                  <c:v>0.55689270790088785</c:v>
                </c:pt>
                <c:pt idx="871">
                  <c:v>1.009058053527955</c:v>
                </c:pt>
                <c:pt idx="872">
                  <c:v>1.5390670423209541E-2</c:v>
                </c:pt>
                <c:pt idx="873">
                  <c:v>-0.71532639606358539</c:v>
                </c:pt>
                <c:pt idx="874">
                  <c:v>-0.41279161455054264</c:v>
                </c:pt>
                <c:pt idx="875">
                  <c:v>-8.9577288437483985E-2</c:v>
                </c:pt>
                <c:pt idx="876">
                  <c:v>0.11874716105636089</c:v>
                </c:pt>
                <c:pt idx="877">
                  <c:v>-0.11842812600751644</c:v>
                </c:pt>
                <c:pt idx="878">
                  <c:v>-1.1532174516151246</c:v>
                </c:pt>
                <c:pt idx="879">
                  <c:v>0.78297134180099914</c:v>
                </c:pt>
                <c:pt idx="880">
                  <c:v>-0.4743663801050958</c:v>
                </c:pt>
                <c:pt idx="881">
                  <c:v>0.47508110811932847</c:v>
                </c:pt>
                <c:pt idx="882">
                  <c:v>0.43590987869202735</c:v>
                </c:pt>
                <c:pt idx="883">
                  <c:v>-0.75720708718754071</c:v>
                </c:pt>
                <c:pt idx="884">
                  <c:v>-0.41626165306322094</c:v>
                </c:pt>
                <c:pt idx="885">
                  <c:v>-9.8551483686973793E-2</c:v>
                </c:pt>
                <c:pt idx="886">
                  <c:v>0.82984613152880493</c:v>
                </c:pt>
                <c:pt idx="887">
                  <c:v>1.3403199205628233</c:v>
                </c:pt>
                <c:pt idx="888">
                  <c:v>-0.98782130148573588</c:v>
                </c:pt>
                <c:pt idx="889">
                  <c:v>0.54401538565431751</c:v>
                </c:pt>
                <c:pt idx="890">
                  <c:v>-0.46750141897378583</c:v>
                </c:pt>
                <c:pt idx="891">
                  <c:v>-1.2197212835685469</c:v>
                </c:pt>
                <c:pt idx="892">
                  <c:v>8.7929835207239918E-2</c:v>
                </c:pt>
                <c:pt idx="893">
                  <c:v>-0.27882372204000283</c:v>
                </c:pt>
                <c:pt idx="894">
                  <c:v>-1.0257977284663409</c:v>
                </c:pt>
                <c:pt idx="895">
                  <c:v>-1.2024433639229426</c:v>
                </c:pt>
                <c:pt idx="896">
                  <c:v>-0.18860702848055796</c:v>
                </c:pt>
                <c:pt idx="897">
                  <c:v>0.81989564284582728</c:v>
                </c:pt>
                <c:pt idx="898">
                  <c:v>-1.2284264881293121</c:v>
                </c:pt>
                <c:pt idx="899">
                  <c:v>-0.64933401240770283</c:v>
                </c:pt>
                <c:pt idx="900">
                  <c:v>-0.79318417482182579</c:v>
                </c:pt>
                <c:pt idx="901">
                  <c:v>0.92705846779319612</c:v>
                </c:pt>
                <c:pt idx="902">
                  <c:v>0.62447797366659363</c:v>
                </c:pt>
                <c:pt idx="903">
                  <c:v>1.1223550648239722</c:v>
                </c:pt>
                <c:pt idx="904">
                  <c:v>-2.6434846978975413E-2</c:v>
                </c:pt>
                <c:pt idx="905">
                  <c:v>-0.73767451339071843</c:v>
                </c:pt>
                <c:pt idx="906">
                  <c:v>0.88212758235749555</c:v>
                </c:pt>
                <c:pt idx="907">
                  <c:v>-0.85304744772529895</c:v>
                </c:pt>
                <c:pt idx="908">
                  <c:v>1.2524816186305174</c:v>
                </c:pt>
                <c:pt idx="909">
                  <c:v>-0.38332906383916249</c:v>
                </c:pt>
                <c:pt idx="910">
                  <c:v>-1.044242310497141</c:v>
                </c:pt>
                <c:pt idx="911">
                  <c:v>1.3206818624270251</c:v>
                </c:pt>
                <c:pt idx="912">
                  <c:v>-1.2307797018861568</c:v>
                </c:pt>
                <c:pt idx="913">
                  <c:v>-0.18735732954163314</c:v>
                </c:pt>
                <c:pt idx="914">
                  <c:v>-7.9745068311283987E-2</c:v>
                </c:pt>
                <c:pt idx="915">
                  <c:v>-1.0403619798956918</c:v>
                </c:pt>
                <c:pt idx="916">
                  <c:v>0.26867828344287048</c:v>
                </c:pt>
                <c:pt idx="917">
                  <c:v>8.3053856706438944E-2</c:v>
                </c:pt>
                <c:pt idx="918">
                  <c:v>0.21907344582011348</c:v>
                </c:pt>
                <c:pt idx="919">
                  <c:v>0.99623993779439568</c:v>
                </c:pt>
                <c:pt idx="920">
                  <c:v>0.69759250697923814</c:v>
                </c:pt>
                <c:pt idx="921">
                  <c:v>-1.5156490891792103</c:v>
                </c:pt>
                <c:pt idx="922">
                  <c:v>-0.65457631804174843</c:v>
                </c:pt>
                <c:pt idx="923">
                  <c:v>-9.0860845595214651E-2</c:v>
                </c:pt>
                <c:pt idx="924">
                  <c:v>-7.5542517913042145E-2</c:v>
                </c:pt>
                <c:pt idx="925">
                  <c:v>0.42482746860334702</c:v>
                </c:pt>
                <c:pt idx="926">
                  <c:v>0.25936638318367677</c:v>
                </c:pt>
                <c:pt idx="927">
                  <c:v>-0.29411965122873357</c:v>
                </c:pt>
                <c:pt idx="928">
                  <c:v>-0.10573821767265797</c:v>
                </c:pt>
                <c:pt idx="929">
                  <c:v>-0.59027560689294278</c:v>
                </c:pt>
                <c:pt idx="930">
                  <c:v>1.2979461953263087</c:v>
                </c:pt>
                <c:pt idx="931">
                  <c:v>-0.23448138181272027</c:v>
                </c:pt>
                <c:pt idx="932">
                  <c:v>-1.2980898861753503</c:v>
                </c:pt>
                <c:pt idx="933">
                  <c:v>0.57172650767543365</c:v>
                </c:pt>
                <c:pt idx="934">
                  <c:v>0.90773858140701047</c:v>
                </c:pt>
                <c:pt idx="935">
                  <c:v>0.57184694783021772</c:v>
                </c:pt>
                <c:pt idx="936">
                  <c:v>0.18205709441271686</c:v>
                </c:pt>
                <c:pt idx="937">
                  <c:v>-1.3759383157658045</c:v>
                </c:pt>
                <c:pt idx="938">
                  <c:v>-0.37450462204812557</c:v>
                </c:pt>
                <c:pt idx="939">
                  <c:v>-7.4227110933879042E-2</c:v>
                </c:pt>
                <c:pt idx="940">
                  <c:v>-1.0752639739246526</c:v>
                </c:pt>
                <c:pt idx="941">
                  <c:v>-0.51926946195365709</c:v>
                </c:pt>
                <c:pt idx="942">
                  <c:v>-0.84845448340945651</c:v>
                </c:pt>
                <c:pt idx="943">
                  <c:v>-0.80132190584443974</c:v>
                </c:pt>
                <c:pt idx="944">
                  <c:v>-0.51617081686248922</c:v>
                </c:pt>
                <c:pt idx="945">
                  <c:v>-0.14357572425552129</c:v>
                </c:pt>
                <c:pt idx="946">
                  <c:v>2.2663745464780636</c:v>
                </c:pt>
                <c:pt idx="947">
                  <c:v>3.8522597429105056E-2</c:v>
                </c:pt>
                <c:pt idx="948">
                  <c:v>0.39529901966321884</c:v>
                </c:pt>
                <c:pt idx="949">
                  <c:v>0.45693896084928198</c:v>
                </c:pt>
                <c:pt idx="950">
                  <c:v>1.0017381348181231</c:v>
                </c:pt>
                <c:pt idx="951">
                  <c:v>-0.66384272477065698</c:v>
                </c:pt>
                <c:pt idx="952">
                  <c:v>-0.14430181841093515</c:v>
                </c:pt>
                <c:pt idx="953">
                  <c:v>-0.32666571316457155</c:v>
                </c:pt>
                <c:pt idx="954">
                  <c:v>-1.2695459828015871</c:v>
                </c:pt>
                <c:pt idx="955">
                  <c:v>-0.66095700845105509</c:v>
                </c:pt>
                <c:pt idx="956">
                  <c:v>0.28756090861799544</c:v>
                </c:pt>
                <c:pt idx="957">
                  <c:v>0.87081431607301441</c:v>
                </c:pt>
                <c:pt idx="958">
                  <c:v>0.31830614836749516</c:v>
                </c:pt>
                <c:pt idx="959">
                  <c:v>1.2759555794189494</c:v>
                </c:pt>
                <c:pt idx="960">
                  <c:v>0.45584069626674728</c:v>
                </c:pt>
                <c:pt idx="961">
                  <c:v>-0.158183781115184</c:v>
                </c:pt>
                <c:pt idx="962">
                  <c:v>-0.27910474431902521</c:v>
                </c:pt>
                <c:pt idx="963">
                  <c:v>0.41354324891227889</c:v>
                </c:pt>
                <c:pt idx="964">
                  <c:v>-1.0881315189504681</c:v>
                </c:pt>
                <c:pt idx="965">
                  <c:v>-0.28402705445488202</c:v>
                </c:pt>
                <c:pt idx="966">
                  <c:v>-0.26293973805666804</c:v>
                </c:pt>
                <c:pt idx="967">
                  <c:v>-1.6036198925682339</c:v>
                </c:pt>
                <c:pt idx="968">
                  <c:v>0.84737577472839265</c:v>
                </c:pt>
                <c:pt idx="969">
                  <c:v>-1.0019268899685538</c:v>
                </c:pt>
                <c:pt idx="970">
                  <c:v>0.2337519969232979</c:v>
                </c:pt>
                <c:pt idx="971">
                  <c:v>0.33462892581413145</c:v>
                </c:pt>
                <c:pt idx="972">
                  <c:v>-0.66325581851970283</c:v>
                </c:pt>
                <c:pt idx="973">
                  <c:v>-0.32017229606101238</c:v>
                </c:pt>
                <c:pt idx="974">
                  <c:v>-1.4857211096197207</c:v>
                </c:pt>
                <c:pt idx="975">
                  <c:v>0.10107943976119801</c:v>
                </c:pt>
                <c:pt idx="976">
                  <c:v>0.55418919358067387</c:v>
                </c:pt>
                <c:pt idx="977">
                  <c:v>5.9896235999628081E-2</c:v>
                </c:pt>
                <c:pt idx="978">
                  <c:v>-0.17747206306075958</c:v>
                </c:pt>
                <c:pt idx="979">
                  <c:v>-1.3353531968940835</c:v>
                </c:pt>
                <c:pt idx="980">
                  <c:v>-0.28226139072632311</c:v>
                </c:pt>
                <c:pt idx="981">
                  <c:v>0.51014737117053843</c:v>
                </c:pt>
                <c:pt idx="982">
                  <c:v>0.36820895030201795</c:v>
                </c:pt>
                <c:pt idx="983">
                  <c:v>0.24811124871865178</c:v>
                </c:pt>
                <c:pt idx="984">
                  <c:v>-0.69973742683879503</c:v>
                </c:pt>
                <c:pt idx="985">
                  <c:v>-5.590410460390649E-2</c:v>
                </c:pt>
                <c:pt idx="986">
                  <c:v>-1.5322838237576668</c:v>
                </c:pt>
                <c:pt idx="987">
                  <c:v>-0.73476573586464788</c:v>
                </c:pt>
                <c:pt idx="988">
                  <c:v>-0.56077140980694684</c:v>
                </c:pt>
                <c:pt idx="989">
                  <c:v>-0.26415585836507771</c:v>
                </c:pt>
                <c:pt idx="990">
                  <c:v>-1.3284663348282533</c:v>
                </c:pt>
                <c:pt idx="991">
                  <c:v>-0.34211269847266895</c:v>
                </c:pt>
                <c:pt idx="992">
                  <c:v>-0.98396498767484175</c:v>
                </c:pt>
                <c:pt idx="993">
                  <c:v>-0.77405164885099642</c:v>
                </c:pt>
                <c:pt idx="994">
                  <c:v>-0.30632091552335095</c:v>
                </c:pt>
                <c:pt idx="995">
                  <c:v>-0.14532751794325308</c:v>
                </c:pt>
                <c:pt idx="996">
                  <c:v>0.71822297529069168</c:v>
                </c:pt>
                <c:pt idx="997">
                  <c:v>0.25322094479956125</c:v>
                </c:pt>
                <c:pt idx="998">
                  <c:v>-7.7909952805733138E-2</c:v>
                </c:pt>
                <c:pt idx="999">
                  <c:v>-0.31650495200155454</c:v>
                </c:pt>
                <c:pt idx="1000">
                  <c:v>-1.2974045117638759</c:v>
                </c:pt>
                <c:pt idx="1001">
                  <c:v>0.19273773629850624</c:v>
                </c:pt>
                <c:pt idx="1002">
                  <c:v>1.0353469826655006</c:v>
                </c:pt>
                <c:pt idx="1003">
                  <c:v>5.8031046733684685E-2</c:v>
                </c:pt>
                <c:pt idx="1004">
                  <c:v>1.3742297933929799</c:v>
                </c:pt>
                <c:pt idx="1005">
                  <c:v>1.0472417311011009</c:v>
                </c:pt>
                <c:pt idx="1006">
                  <c:v>0.74755388511596099</c:v>
                </c:pt>
                <c:pt idx="1007">
                  <c:v>-0.35243637400471828</c:v>
                </c:pt>
                <c:pt idx="1008">
                  <c:v>-1.3679479013115139</c:v>
                </c:pt>
                <c:pt idx="1009">
                  <c:v>0.84862892970162318</c:v>
                </c:pt>
                <c:pt idx="1010">
                  <c:v>-0.14021204467758605</c:v>
                </c:pt>
                <c:pt idx="1011">
                  <c:v>-0.45950486685929592</c:v>
                </c:pt>
                <c:pt idx="1012">
                  <c:v>-0.61943290022580433</c:v>
                </c:pt>
                <c:pt idx="1013">
                  <c:v>-1.7820272989056261</c:v>
                </c:pt>
                <c:pt idx="1014">
                  <c:v>0.7594289483897716</c:v>
                </c:pt>
                <c:pt idx="1015">
                  <c:v>0.75554792043722185</c:v>
                </c:pt>
                <c:pt idx="1016">
                  <c:v>-0.28561180808505082</c:v>
                </c:pt>
                <c:pt idx="1017">
                  <c:v>-0.91558999508059458</c:v>
                </c:pt>
                <c:pt idx="1018">
                  <c:v>-1.0060765165787111</c:v>
                </c:pt>
                <c:pt idx="1019">
                  <c:v>-0.69261422085256275</c:v>
                </c:pt>
                <c:pt idx="1020">
                  <c:v>0.4548130729535102</c:v>
                </c:pt>
                <c:pt idx="1021">
                  <c:v>0.91303228511303058</c:v>
                </c:pt>
                <c:pt idx="1022">
                  <c:v>-0.47748747888753706</c:v>
                </c:pt>
                <c:pt idx="1023">
                  <c:v>0.99154645362905691</c:v>
                </c:pt>
                <c:pt idx="1024">
                  <c:v>1.2624049338858492</c:v>
                </c:pt>
                <c:pt idx="1025">
                  <c:v>0.88778387918553603</c:v>
                </c:pt>
                <c:pt idx="1026">
                  <c:v>-0.13175064669194536</c:v>
                </c:pt>
                <c:pt idx="1027">
                  <c:v>-1.6311933526672615</c:v>
                </c:pt>
                <c:pt idx="1028">
                  <c:v>-0.28489686737790498</c:v>
                </c:pt>
                <c:pt idx="1029">
                  <c:v>-1.4546608355917117</c:v>
                </c:pt>
                <c:pt idx="1030">
                  <c:v>-0.22731947618130652</c:v>
                </c:pt>
                <c:pt idx="1031">
                  <c:v>-0.24884342225107411</c:v>
                </c:pt>
                <c:pt idx="1032">
                  <c:v>-1.7597480045420759</c:v>
                </c:pt>
                <c:pt idx="1033">
                  <c:v>-0.35105773241630567</c:v>
                </c:pt>
                <c:pt idx="1034">
                  <c:v>-6.7953571041548203E-3</c:v>
                </c:pt>
                <c:pt idx="1035">
                  <c:v>0.77598794238649949</c:v>
                </c:pt>
                <c:pt idx="1036">
                  <c:v>-0.65323762583667244</c:v>
                </c:pt>
                <c:pt idx="1037">
                  <c:v>0.28667299342615682</c:v>
                </c:pt>
                <c:pt idx="1038">
                  <c:v>0.9892289849250655</c:v>
                </c:pt>
                <c:pt idx="1039">
                  <c:v>-0.56455215078246102</c:v>
                </c:pt>
                <c:pt idx="1040">
                  <c:v>0.60389262423309986</c:v>
                </c:pt>
                <c:pt idx="1041">
                  <c:v>-0.55139992900590151</c:v>
                </c:pt>
                <c:pt idx="1042">
                  <c:v>-0.52049640333102709</c:v>
                </c:pt>
                <c:pt idx="1043">
                  <c:v>0.85298290790788456</c:v>
                </c:pt>
                <c:pt idx="1044">
                  <c:v>-0.62771790727165933</c:v>
                </c:pt>
                <c:pt idx="1045">
                  <c:v>-0.44287884484396323</c:v>
                </c:pt>
                <c:pt idx="1046">
                  <c:v>1.3066939703852511</c:v>
                </c:pt>
                <c:pt idx="1047">
                  <c:v>9.5881365294447754E-2</c:v>
                </c:pt>
                <c:pt idx="1048">
                  <c:v>-0.32377186668348168</c:v>
                </c:pt>
                <c:pt idx="1049">
                  <c:v>-0.81492104803090348</c:v>
                </c:pt>
                <c:pt idx="1050">
                  <c:v>-0.10409839388939834</c:v>
                </c:pt>
                <c:pt idx="1051">
                  <c:v>0.43550800549621088</c:v>
                </c:pt>
                <c:pt idx="1052">
                  <c:v>0.28063813012470551</c:v>
                </c:pt>
                <c:pt idx="1053">
                  <c:v>0.64070792615306382</c:v>
                </c:pt>
                <c:pt idx="1054">
                  <c:v>0.27116751302894171</c:v>
                </c:pt>
                <c:pt idx="1055">
                  <c:v>0.71397300907772832</c:v>
                </c:pt>
                <c:pt idx="1056">
                  <c:v>-1.0792020008881404</c:v>
                </c:pt>
                <c:pt idx="1057">
                  <c:v>-1.4098723507508653</c:v>
                </c:pt>
                <c:pt idx="1058">
                  <c:v>-0.49827397097868947</c:v>
                </c:pt>
                <c:pt idx="1059">
                  <c:v>0.13528721361528731</c:v>
                </c:pt>
                <c:pt idx="1060">
                  <c:v>0.35530989574818928</c:v>
                </c:pt>
                <c:pt idx="1061">
                  <c:v>-0.62241327646128797</c:v>
                </c:pt>
                <c:pt idx="1062">
                  <c:v>-0.20403704759482727</c:v>
                </c:pt>
                <c:pt idx="1063">
                  <c:v>-0.14207778402692156</c:v>
                </c:pt>
                <c:pt idx="1064">
                  <c:v>-0.17553768622279989</c:v>
                </c:pt>
                <c:pt idx="1065">
                  <c:v>-0.10771949902216291</c:v>
                </c:pt>
                <c:pt idx="1066">
                  <c:v>0.90980364330671737</c:v>
                </c:pt>
                <c:pt idx="1067">
                  <c:v>-0.8057177990876554</c:v>
                </c:pt>
                <c:pt idx="1068">
                  <c:v>0.33024123590056526</c:v>
                </c:pt>
                <c:pt idx="1069">
                  <c:v>-0.14854069983042556</c:v>
                </c:pt>
                <c:pt idx="1070">
                  <c:v>0.12166028710237213</c:v>
                </c:pt>
                <c:pt idx="1071">
                  <c:v>-1.3440162599359322</c:v>
                </c:pt>
                <c:pt idx="1072">
                  <c:v>-0.98004508045358152</c:v>
                </c:pt>
                <c:pt idx="1073">
                  <c:v>0.43229626847437358</c:v>
                </c:pt>
                <c:pt idx="1074">
                  <c:v>4.1525706101936607E-2</c:v>
                </c:pt>
                <c:pt idx="1075">
                  <c:v>-0.55891951514129246</c:v>
                </c:pt>
                <c:pt idx="1076">
                  <c:v>-1.1413462754687331</c:v>
                </c:pt>
                <c:pt idx="1077">
                  <c:v>0.47714539488307334</c:v>
                </c:pt>
                <c:pt idx="1078">
                  <c:v>0.26875988143984375</c:v>
                </c:pt>
                <c:pt idx="1079">
                  <c:v>0.34631026667771164</c:v>
                </c:pt>
                <c:pt idx="1080">
                  <c:v>0.25582840406657958</c:v>
                </c:pt>
                <c:pt idx="1081">
                  <c:v>0.13292361025613939</c:v>
                </c:pt>
                <c:pt idx="1082">
                  <c:v>-0.35246532572796957</c:v>
                </c:pt>
                <c:pt idx="1083">
                  <c:v>-0.78682405314613724</c:v>
                </c:pt>
                <c:pt idx="1084">
                  <c:v>-0.24109092421477701</c:v>
                </c:pt>
                <c:pt idx="1085">
                  <c:v>-5.557941706399213E-2</c:v>
                </c:pt>
                <c:pt idx="1086">
                  <c:v>-1.0593577805424137</c:v>
                </c:pt>
                <c:pt idx="1087">
                  <c:v>0.26035793002666152</c:v>
                </c:pt>
                <c:pt idx="1088">
                  <c:v>0.20663930827515592</c:v>
                </c:pt>
                <c:pt idx="1089">
                  <c:v>-0.79774988467955044</c:v>
                </c:pt>
                <c:pt idx="1090">
                  <c:v>-0.57192222523365954</c:v>
                </c:pt>
                <c:pt idx="1091">
                  <c:v>-1.7649804240334764E-2</c:v>
                </c:pt>
                <c:pt idx="1092">
                  <c:v>0.20899992111727922</c:v>
                </c:pt>
                <c:pt idx="1093">
                  <c:v>0.4754946588104369</c:v>
                </c:pt>
                <c:pt idx="1094">
                  <c:v>-1.1908070483422137</c:v>
                </c:pt>
                <c:pt idx="1095">
                  <c:v>-0.16496194726270358</c:v>
                </c:pt>
                <c:pt idx="1096">
                  <c:v>0.40402821787935289</c:v>
                </c:pt>
                <c:pt idx="1097">
                  <c:v>-1.2407540299313589</c:v>
                </c:pt>
                <c:pt idx="1098">
                  <c:v>0.29035877544504196</c:v>
                </c:pt>
                <c:pt idx="1099">
                  <c:v>-0.12947570839570949</c:v>
                </c:pt>
                <c:pt idx="1100">
                  <c:v>-0.66017194549856495</c:v>
                </c:pt>
                <c:pt idx="1101">
                  <c:v>0.50490406805794263</c:v>
                </c:pt>
                <c:pt idx="1102">
                  <c:v>-8.6833183309501932E-3</c:v>
                </c:pt>
                <c:pt idx="1103">
                  <c:v>0.77220159537950805</c:v>
                </c:pt>
                <c:pt idx="1104">
                  <c:v>1.066370344945037</c:v>
                </c:pt>
                <c:pt idx="1105">
                  <c:v>0.10614452832015768</c:v>
                </c:pt>
                <c:pt idx="1106">
                  <c:v>-0.35037613944306123</c:v>
                </c:pt>
                <c:pt idx="1107">
                  <c:v>-0.77089309306368947</c:v>
                </c:pt>
                <c:pt idx="1108">
                  <c:v>-8.6680946816375642E-2</c:v>
                </c:pt>
                <c:pt idx="1109">
                  <c:v>0.96666137678224506</c:v>
                </c:pt>
                <c:pt idx="1110">
                  <c:v>0.61937377991166898</c:v>
                </c:pt>
                <c:pt idx="1111">
                  <c:v>-0.23929938560885936</c:v>
                </c:pt>
                <c:pt idx="1112">
                  <c:v>0.36307939561768449</c:v>
                </c:pt>
                <c:pt idx="1113">
                  <c:v>-0.68741839234413127</c:v>
                </c:pt>
                <c:pt idx="1114">
                  <c:v>9.767327148030111E-2</c:v>
                </c:pt>
                <c:pt idx="1115">
                  <c:v>0.80007280771726563</c:v>
                </c:pt>
                <c:pt idx="1116">
                  <c:v>-0.17839421968242614</c:v>
                </c:pt>
                <c:pt idx="1117">
                  <c:v>0.36965233056279245</c:v>
                </c:pt>
                <c:pt idx="1118">
                  <c:v>-0.67548226502912745</c:v>
                </c:pt>
                <c:pt idx="1119">
                  <c:v>0.146680562233479</c:v>
                </c:pt>
                <c:pt idx="1120">
                  <c:v>0.76449667954412215</c:v>
                </c:pt>
                <c:pt idx="1121">
                  <c:v>1.3677102960473952</c:v>
                </c:pt>
                <c:pt idx="1122">
                  <c:v>0.15880408337978272</c:v>
                </c:pt>
                <c:pt idx="1123">
                  <c:v>0.58663660024724751</c:v>
                </c:pt>
                <c:pt idx="1124">
                  <c:v>-1.2595120122097063</c:v>
                </c:pt>
                <c:pt idx="1125">
                  <c:v>6.2725898100579047E-3</c:v>
                </c:pt>
                <c:pt idx="1126">
                  <c:v>0.68990303588410362</c:v>
                </c:pt>
                <c:pt idx="1127">
                  <c:v>-1.1220792988973693</c:v>
                </c:pt>
                <c:pt idx="1128">
                  <c:v>0.79541421866148632</c:v>
                </c:pt>
                <c:pt idx="1129">
                  <c:v>0.69937734531320284</c:v>
                </c:pt>
                <c:pt idx="1130">
                  <c:v>0.72596802126936655</c:v>
                </c:pt>
                <c:pt idx="1131">
                  <c:v>-0.96807171665946234</c:v>
                </c:pt>
                <c:pt idx="1132">
                  <c:v>2.1303409851719364E-2</c:v>
                </c:pt>
                <c:pt idx="1133">
                  <c:v>0.96426227995984581</c:v>
                </c:pt>
                <c:pt idx="1134">
                  <c:v>-1.0469572032667114</c:v>
                </c:pt>
                <c:pt idx="1135">
                  <c:v>0.73360985802406109</c:v>
                </c:pt>
                <c:pt idx="1136">
                  <c:v>0.31174980562756038</c:v>
                </c:pt>
                <c:pt idx="1137">
                  <c:v>0.28645857907776712</c:v>
                </c:pt>
                <c:pt idx="1138">
                  <c:v>-0.92450827732282248</c:v>
                </c:pt>
                <c:pt idx="1139">
                  <c:v>-1.3850023033888936</c:v>
                </c:pt>
                <c:pt idx="1140">
                  <c:v>0.10283268057821668</c:v>
                </c:pt>
                <c:pt idx="1141">
                  <c:v>0.42311853570237512</c:v>
                </c:pt>
                <c:pt idx="1142">
                  <c:v>-0.41208492557334375</c:v>
                </c:pt>
                <c:pt idx="1143">
                  <c:v>0.31967240385787576</c:v>
                </c:pt>
                <c:pt idx="1144">
                  <c:v>-0.13167645840139905</c:v>
                </c:pt>
                <c:pt idx="1145">
                  <c:v>-1.0880270123615152</c:v>
                </c:pt>
                <c:pt idx="1146">
                  <c:v>-0.58724110760853931</c:v>
                </c:pt>
                <c:pt idx="1147">
                  <c:v>0.7246837153990221</c:v>
                </c:pt>
                <c:pt idx="1148">
                  <c:v>-0.99784063771943554</c:v>
                </c:pt>
                <c:pt idx="1149">
                  <c:v>-1.5919825297164985</c:v>
                </c:pt>
                <c:pt idx="1150">
                  <c:v>-1.1377989710345147</c:v>
                </c:pt>
                <c:pt idx="1151">
                  <c:v>0.48790312350861142</c:v>
                </c:pt>
                <c:pt idx="1152">
                  <c:v>-0.65710703686837735</c:v>
                </c:pt>
                <c:pt idx="1153">
                  <c:v>0.20635698184471188</c:v>
                </c:pt>
                <c:pt idx="1154">
                  <c:v>-0.34207573872493507</c:v>
                </c:pt>
                <c:pt idx="1155">
                  <c:v>-0.41572299283479214</c:v>
                </c:pt>
                <c:pt idx="1156">
                  <c:v>0.60125008275300473</c:v>
                </c:pt>
                <c:pt idx="1157">
                  <c:v>-0.89280010526456621</c:v>
                </c:pt>
                <c:pt idx="1158">
                  <c:v>0.21598767666007421</c:v>
                </c:pt>
                <c:pt idx="1159">
                  <c:v>1.2343007110368902</c:v>
                </c:pt>
                <c:pt idx="1160">
                  <c:v>-0.44663585919401622</c:v>
                </c:pt>
                <c:pt idx="1161">
                  <c:v>9.2355693597444555E-3</c:v>
                </c:pt>
                <c:pt idx="1162">
                  <c:v>-1.1092740715917073</c:v>
                </c:pt>
                <c:pt idx="1163">
                  <c:v>-0.3816856520536836</c:v>
                </c:pt>
                <c:pt idx="1164">
                  <c:v>-0.23728697228065271</c:v>
                </c:pt>
                <c:pt idx="1165">
                  <c:v>-0.82197336413000333</c:v>
                </c:pt>
                <c:pt idx="1166">
                  <c:v>-0.70628611883598902</c:v>
                </c:pt>
                <c:pt idx="1167">
                  <c:v>0.96109625034410195</c:v>
                </c:pt>
                <c:pt idx="1168">
                  <c:v>-0.41461280824349361</c:v>
                </c:pt>
                <c:pt idx="1169">
                  <c:v>0.32049871851172684</c:v>
                </c:pt>
                <c:pt idx="1170">
                  <c:v>-0.61636925397565334</c:v>
                </c:pt>
                <c:pt idx="1171">
                  <c:v>0.81073415167147167</c:v>
                </c:pt>
                <c:pt idx="1172">
                  <c:v>-1.4468990202720229</c:v>
                </c:pt>
                <c:pt idx="1173">
                  <c:v>-0.94683554940911385</c:v>
                </c:pt>
                <c:pt idx="1174">
                  <c:v>0.25987885637821373</c:v>
                </c:pt>
                <c:pt idx="1175">
                  <c:v>-0.48610906185131225</c:v>
                </c:pt>
                <c:pt idx="1176">
                  <c:v>-0.56758236389356509</c:v>
                </c:pt>
                <c:pt idx="1177">
                  <c:v>-0.80491032823356057</c:v>
                </c:pt>
                <c:pt idx="1178">
                  <c:v>0.91458853647487959</c:v>
                </c:pt>
                <c:pt idx="1179">
                  <c:v>-0.26510553660976538</c:v>
                </c:pt>
                <c:pt idx="1180">
                  <c:v>1.8893930461202495</c:v>
                </c:pt>
                <c:pt idx="1181">
                  <c:v>-8.7462112924057617E-2</c:v>
                </c:pt>
                <c:pt idx="1182">
                  <c:v>0.45817167302577327</c:v>
                </c:pt>
                <c:pt idx="1183">
                  <c:v>0.19357935708186019</c:v>
                </c:pt>
                <c:pt idx="1184">
                  <c:v>0.28476218938361703</c:v>
                </c:pt>
                <c:pt idx="1185">
                  <c:v>-0.23452446364298191</c:v>
                </c:pt>
                <c:pt idx="1186">
                  <c:v>0.50633917347939228</c:v>
                </c:pt>
                <c:pt idx="1187">
                  <c:v>0.57947590278550198</c:v>
                </c:pt>
                <c:pt idx="1188">
                  <c:v>0.30772387035512755</c:v>
                </c:pt>
                <c:pt idx="1189">
                  <c:v>-0.10632089437837806</c:v>
                </c:pt>
                <c:pt idx="1190">
                  <c:v>-0.71275270050363126</c:v>
                </c:pt>
                <c:pt idx="1191">
                  <c:v>0.90341445042188262</c:v>
                </c:pt>
                <c:pt idx="1192">
                  <c:v>-0.86522431334188621</c:v>
                </c:pt>
                <c:pt idx="1193">
                  <c:v>-0.61230455279535545</c:v>
                </c:pt>
                <c:pt idx="1194">
                  <c:v>-0.79309781917195343</c:v>
                </c:pt>
                <c:pt idx="1195">
                  <c:v>0.53451366569975522</c:v>
                </c:pt>
                <c:pt idx="1196">
                  <c:v>-0.40425641009168267</c:v>
                </c:pt>
                <c:pt idx="1197">
                  <c:v>-0.2155004351421653</c:v>
                </c:pt>
                <c:pt idx="1198">
                  <c:v>-1.008727409687042</c:v>
                </c:pt>
                <c:pt idx="1199">
                  <c:v>0.41187622291513415</c:v>
                </c:pt>
                <c:pt idx="1200">
                  <c:v>0.14879940528836183</c:v>
                </c:pt>
                <c:pt idx="1201">
                  <c:v>0.24326855539124206</c:v>
                </c:pt>
                <c:pt idx="1202">
                  <c:v>2.3611565548387788E-2</c:v>
                </c:pt>
                <c:pt idx="1203">
                  <c:v>0.72243724416807098</c:v>
                </c:pt>
                <c:pt idx="1204">
                  <c:v>-0.51294004183633057</c:v>
                </c:pt>
                <c:pt idx="1205">
                  <c:v>0.32318711410625128</c:v>
                </c:pt>
                <c:pt idx="1206">
                  <c:v>-0.53068067807917996</c:v>
                </c:pt>
                <c:pt idx="1207">
                  <c:v>-0.34903861521301804</c:v>
                </c:pt>
                <c:pt idx="1208">
                  <c:v>0.76969081561357378</c:v>
                </c:pt>
                <c:pt idx="1209">
                  <c:v>0.64684237216370921</c:v>
                </c:pt>
                <c:pt idx="1210">
                  <c:v>-0.1528992145926267</c:v>
                </c:pt>
                <c:pt idx="1211">
                  <c:v>0.43123028722924744</c:v>
                </c:pt>
                <c:pt idx="1212">
                  <c:v>-1.1416170139739761</c:v>
                </c:pt>
                <c:pt idx="1213">
                  <c:v>1.1720851346141401E-2</c:v>
                </c:pt>
                <c:pt idx="1214">
                  <c:v>0.48313217867776215</c:v>
                </c:pt>
                <c:pt idx="1215">
                  <c:v>-0.27321618714909324</c:v>
                </c:pt>
                <c:pt idx="1216">
                  <c:v>-0.36276153748619233</c:v>
                </c:pt>
                <c:pt idx="1217">
                  <c:v>-0.53288162278436535</c:v>
                </c:pt>
                <c:pt idx="1218">
                  <c:v>0.72318124510467896</c:v>
                </c:pt>
                <c:pt idx="1219">
                  <c:v>0.2359421378266226</c:v>
                </c:pt>
                <c:pt idx="1220">
                  <c:v>-4.5136444197199602E-2</c:v>
                </c:pt>
                <c:pt idx="1221">
                  <c:v>-0.50399042240065728</c:v>
                </c:pt>
                <c:pt idx="1222">
                  <c:v>-0.51787708642330732</c:v>
                </c:pt>
                <c:pt idx="1223">
                  <c:v>-0.3401926168684799</c:v>
                </c:pt>
                <c:pt idx="1224">
                  <c:v>0.22164191797366012</c:v>
                </c:pt>
                <c:pt idx="1225">
                  <c:v>-1.1458202874151358</c:v>
                </c:pt>
                <c:pt idx="1226">
                  <c:v>1.3619379702540486</c:v>
                </c:pt>
                <c:pt idx="1227">
                  <c:v>0.84019903998777912</c:v>
                </c:pt>
                <c:pt idx="1228">
                  <c:v>-0.97421794148651719</c:v>
                </c:pt>
                <c:pt idx="1229">
                  <c:v>-0.32503914376630411</c:v>
                </c:pt>
                <c:pt idx="1230">
                  <c:v>0.6733323043831374</c:v>
                </c:pt>
                <c:pt idx="1231">
                  <c:v>-5.1228635804940151E-2</c:v>
                </c:pt>
                <c:pt idx="1232">
                  <c:v>0.35383771423480953</c:v>
                </c:pt>
                <c:pt idx="1233">
                  <c:v>-0.40835423135910603</c:v>
                </c:pt>
                <c:pt idx="1234">
                  <c:v>1.4866249736428149E-2</c:v>
                </c:pt>
                <c:pt idx="1235">
                  <c:v>0.76218177646210017</c:v>
                </c:pt>
                <c:pt idx="1236">
                  <c:v>0.68701250704658534</c:v>
                </c:pt>
                <c:pt idx="1237">
                  <c:v>-0.89861556092338746</c:v>
                </c:pt>
                <c:pt idx="1238">
                  <c:v>1.0292808299167118</c:v>
                </c:pt>
                <c:pt idx="1239">
                  <c:v>0.34227766520312358</c:v>
                </c:pt>
                <c:pt idx="1240">
                  <c:v>-0.69641916318064445</c:v>
                </c:pt>
                <c:pt idx="1241">
                  <c:v>-0.63858516054431225</c:v>
                </c:pt>
                <c:pt idx="1242">
                  <c:v>-0.48731290400419114</c:v>
                </c:pt>
                <c:pt idx="1243">
                  <c:v>0.49549392668444814</c:v>
                </c:pt>
                <c:pt idx="1244">
                  <c:v>-1.125849534035859</c:v>
                </c:pt>
                <c:pt idx="1245">
                  <c:v>0.25231524151756374</c:v>
                </c:pt>
                <c:pt idx="1246">
                  <c:v>0.32472735657722501</c:v>
                </c:pt>
                <c:pt idx="1247">
                  <c:v>-0.16144853680963558</c:v>
                </c:pt>
                <c:pt idx="1248">
                  <c:v>-0.38213123243082686</c:v>
                </c:pt>
                <c:pt idx="1249">
                  <c:v>1.2665929093717105</c:v>
                </c:pt>
                <c:pt idx="1250">
                  <c:v>0.48689078783881562</c:v>
                </c:pt>
                <c:pt idx="1251">
                  <c:v>0.87055586721860079</c:v>
                </c:pt>
                <c:pt idx="1252">
                  <c:v>-0.3757697637951134</c:v>
                </c:pt>
                <c:pt idx="1253">
                  <c:v>-0.51689991166518034</c:v>
                </c:pt>
                <c:pt idx="1254">
                  <c:v>7.3025514334542144E-2</c:v>
                </c:pt>
                <c:pt idx="1255">
                  <c:v>-0.64485449044601728</c:v>
                </c:pt>
                <c:pt idx="1256">
                  <c:v>-0.65065725077793513</c:v>
                </c:pt>
                <c:pt idx="1257">
                  <c:v>-0.96209113417460679</c:v>
                </c:pt>
                <c:pt idx="1258">
                  <c:v>8.1453781414550536E-2</c:v>
                </c:pt>
                <c:pt idx="1259">
                  <c:v>1.6691723448758886</c:v>
                </c:pt>
                <c:pt idx="1260">
                  <c:v>-1.2155696174828808E-2</c:v>
                </c:pt>
                <c:pt idx="1261">
                  <c:v>0.28380351394225356</c:v>
                </c:pt>
                <c:pt idx="1262">
                  <c:v>-5.8450095220204265E-2</c:v>
                </c:pt>
                <c:pt idx="1263">
                  <c:v>0.41303634094373604</c:v>
                </c:pt>
                <c:pt idx="1264">
                  <c:v>-0.40188478721655629</c:v>
                </c:pt>
                <c:pt idx="1265">
                  <c:v>0.49772343550194542</c:v>
                </c:pt>
                <c:pt idx="1266">
                  <c:v>-0.56371174313321681</c:v>
                </c:pt>
                <c:pt idx="1267">
                  <c:v>0.60460539248702228</c:v>
                </c:pt>
                <c:pt idx="1268">
                  <c:v>0.64906611608015197</c:v>
                </c:pt>
                <c:pt idx="1269">
                  <c:v>1.2942234477774201E-2</c:v>
                </c:pt>
                <c:pt idx="1270">
                  <c:v>-0.77679665859893843</c:v>
                </c:pt>
                <c:pt idx="1271">
                  <c:v>-0.65791281843537519</c:v>
                </c:pt>
                <c:pt idx="1272">
                  <c:v>-0.8308753311281013</c:v>
                </c:pt>
                <c:pt idx="1273">
                  <c:v>-1.1998411527479187</c:v>
                </c:pt>
                <c:pt idx="1274">
                  <c:v>-0.26006164779991259</c:v>
                </c:pt>
                <c:pt idx="1275">
                  <c:v>0.53250550073132141</c:v>
                </c:pt>
                <c:pt idx="1276">
                  <c:v>0.41721863163739659</c:v>
                </c:pt>
                <c:pt idx="1277">
                  <c:v>-0.97224985686994825</c:v>
                </c:pt>
                <c:pt idx="1278">
                  <c:v>-1.0129739938778792</c:v>
                </c:pt>
                <c:pt idx="1279">
                  <c:v>0.11520718940822169</c:v>
                </c:pt>
                <c:pt idx="1280">
                  <c:v>-1.3773013762323967</c:v>
                </c:pt>
                <c:pt idx="1281">
                  <c:v>-0.32006867824205854</c:v>
                </c:pt>
                <c:pt idx="1282">
                  <c:v>4.9027747780592171E-2</c:v>
                </c:pt>
                <c:pt idx="1283">
                  <c:v>-0.40109489526112202</c:v>
                </c:pt>
                <c:pt idx="1284">
                  <c:v>-0.2088662465806764</c:v>
                </c:pt>
                <c:pt idx="1285">
                  <c:v>-1.1390138414688149</c:v>
                </c:pt>
                <c:pt idx="1286">
                  <c:v>-0.45752580701688217</c:v>
                </c:pt>
                <c:pt idx="1287">
                  <c:v>-0.6875106609213002</c:v>
                </c:pt>
                <c:pt idx="1288">
                  <c:v>-0.55857350627280844</c:v>
                </c:pt>
                <c:pt idx="1289">
                  <c:v>0.39578928675254277</c:v>
                </c:pt>
                <c:pt idx="1290">
                  <c:v>0.56701467584106013</c:v>
                </c:pt>
                <c:pt idx="1291">
                  <c:v>0.24919351849284049</c:v>
                </c:pt>
                <c:pt idx="1292">
                  <c:v>-0.12263643571560338</c:v>
                </c:pt>
                <c:pt idx="1293">
                  <c:v>6.6865805273363162E-3</c:v>
                </c:pt>
                <c:pt idx="1294">
                  <c:v>-0.66213981769525043</c:v>
                </c:pt>
                <c:pt idx="1295">
                  <c:v>1.4469902381129982</c:v>
                </c:pt>
                <c:pt idx="1296">
                  <c:v>0.46140146287015354</c:v>
                </c:pt>
                <c:pt idx="1297">
                  <c:v>-0.34450709308697863</c:v>
                </c:pt>
                <c:pt idx="1298">
                  <c:v>1.1738566490707809</c:v>
                </c:pt>
                <c:pt idx="1299">
                  <c:v>-0.71235338683633331</c:v>
                </c:pt>
                <c:pt idx="1300">
                  <c:v>-1.0739546299592195</c:v>
                </c:pt>
                <c:pt idx="1301">
                  <c:v>0.3650034760948736</c:v>
                </c:pt>
                <c:pt idx="1302">
                  <c:v>-6.5402861611291163E-3</c:v>
                </c:pt>
                <c:pt idx="1303">
                  <c:v>-0.55300936562750469</c:v>
                </c:pt>
                <c:pt idx="1304">
                  <c:v>-0.31153497521438378</c:v>
                </c:pt>
                <c:pt idx="1305">
                  <c:v>0.78825534861959434</c:v>
                </c:pt>
                <c:pt idx="1306">
                  <c:v>-1.0010968888882954</c:v>
                </c:pt>
                <c:pt idx="1307">
                  <c:v>-0.70026197977867144</c:v>
                </c:pt>
                <c:pt idx="1308">
                  <c:v>-1.376537406411408</c:v>
                </c:pt>
                <c:pt idx="1309">
                  <c:v>-0.29215741152239455</c:v>
                </c:pt>
                <c:pt idx="1310">
                  <c:v>0.76114310249399142</c:v>
                </c:pt>
                <c:pt idx="1311">
                  <c:v>0.41027675215266768</c:v>
                </c:pt>
                <c:pt idx="1312">
                  <c:v>0.14665069140793782</c:v>
                </c:pt>
                <c:pt idx="1313">
                  <c:v>-0.56196099925974585</c:v>
                </c:pt>
                <c:pt idx="1314">
                  <c:v>0.27300978508077373</c:v>
                </c:pt>
                <c:pt idx="1315">
                  <c:v>0.50943903549542424</c:v>
                </c:pt>
                <c:pt idx="1316">
                  <c:v>-0.39396662904525848</c:v>
                </c:pt>
                <c:pt idx="1317">
                  <c:v>0.88266546894973441</c:v>
                </c:pt>
                <c:pt idx="1318">
                  <c:v>0.90255316928555496</c:v>
                </c:pt>
                <c:pt idx="1319">
                  <c:v>-0.31791649762592111</c:v>
                </c:pt>
                <c:pt idx="1320">
                  <c:v>-0.57675611605426125</c:v>
                </c:pt>
                <c:pt idx="1321">
                  <c:v>-1.4726894124167642</c:v>
                </c:pt>
                <c:pt idx="1322">
                  <c:v>-0.99123480462909497</c:v>
                </c:pt>
                <c:pt idx="1323">
                  <c:v>-0.83242982875500393</c:v>
                </c:pt>
                <c:pt idx="1324">
                  <c:v>0.13186127662390171</c:v>
                </c:pt>
                <c:pt idx="1325">
                  <c:v>-0.97020829172602718</c:v>
                </c:pt>
                <c:pt idx="1326">
                  <c:v>1.2105854783784602</c:v>
                </c:pt>
                <c:pt idx="1327">
                  <c:v>0.76060138263652621</c:v>
                </c:pt>
                <c:pt idx="1328">
                  <c:v>0.31330524963474404</c:v>
                </c:pt>
                <c:pt idx="1329">
                  <c:v>-0.65830044363482654</c:v>
                </c:pt>
                <c:pt idx="1330">
                  <c:v>0.90452625264826236</c:v>
                </c:pt>
                <c:pt idx="1331">
                  <c:v>0.36928175450892764</c:v>
                </c:pt>
                <c:pt idx="1332">
                  <c:v>0.31577682303167498</c:v>
                </c:pt>
                <c:pt idx="1333">
                  <c:v>-9.5794141211028236E-2</c:v>
                </c:pt>
                <c:pt idx="1334">
                  <c:v>0.13214526260467296</c:v>
                </c:pt>
                <c:pt idx="1335">
                  <c:v>-0.49150214034918199</c:v>
                </c:pt>
                <c:pt idx="1336">
                  <c:v>-1.1902208377393137E-2</c:v>
                </c:pt>
                <c:pt idx="1337">
                  <c:v>-0.50750024367013591</c:v>
                </c:pt>
                <c:pt idx="1338">
                  <c:v>0.31935584995817151</c:v>
                </c:pt>
                <c:pt idx="1339">
                  <c:v>-2.9973630263752816E-2</c:v>
                </c:pt>
                <c:pt idx="1340">
                  <c:v>-0.5702168401954314</c:v>
                </c:pt>
                <c:pt idx="1341">
                  <c:v>0.1893798777487819</c:v>
                </c:pt>
                <c:pt idx="1342">
                  <c:v>0.25905949108157128</c:v>
                </c:pt>
                <c:pt idx="1343">
                  <c:v>-0.37213512691689898</c:v>
                </c:pt>
                <c:pt idx="1344">
                  <c:v>-0.5881116965841342</c:v>
                </c:pt>
                <c:pt idx="1345">
                  <c:v>-0.89469280216107072</c:v>
                </c:pt>
                <c:pt idx="1346">
                  <c:v>-0.59994559617201249</c:v>
                </c:pt>
                <c:pt idx="1347">
                  <c:v>4.114523893906559E-2</c:v>
                </c:pt>
                <c:pt idx="1348">
                  <c:v>-0.74063890996027848</c:v>
                </c:pt>
                <c:pt idx="1349">
                  <c:v>-0.1305612253949458</c:v>
                </c:pt>
                <c:pt idx="1350">
                  <c:v>-0.74521616455773354</c:v>
                </c:pt>
                <c:pt idx="1351">
                  <c:v>-1.002117872945552</c:v>
                </c:pt>
                <c:pt idx="1352">
                  <c:v>6.4156857496207254E-2</c:v>
                </c:pt>
                <c:pt idx="1353">
                  <c:v>-1.5015939983947535</c:v>
                </c:pt>
                <c:pt idx="1354">
                  <c:v>1.1798015517504317E-2</c:v>
                </c:pt>
                <c:pt idx="1355">
                  <c:v>0.44069289289290853</c:v>
                </c:pt>
                <c:pt idx="1356">
                  <c:v>-0.17445321006432316</c:v>
                </c:pt>
                <c:pt idx="1357">
                  <c:v>-0.21578962916457542</c:v>
                </c:pt>
                <c:pt idx="1358">
                  <c:v>-0.88638685883323109</c:v>
                </c:pt>
                <c:pt idx="1359">
                  <c:v>-0.57648726370244652</c:v>
                </c:pt>
                <c:pt idx="1360">
                  <c:v>-0.38915201263835519</c:v>
                </c:pt>
                <c:pt idx="1361">
                  <c:v>-0.49959258465608497</c:v>
                </c:pt>
                <c:pt idx="1362">
                  <c:v>0.72625651588108942</c:v>
                </c:pt>
                <c:pt idx="1363">
                  <c:v>-0.36035819223372739</c:v>
                </c:pt>
                <c:pt idx="1364">
                  <c:v>0.11644128059812693</c:v>
                </c:pt>
                <c:pt idx="1365">
                  <c:v>-0.46362629201088768</c:v>
                </c:pt>
                <c:pt idx="1366">
                  <c:v>-0.82918131809177109</c:v>
                </c:pt>
                <c:pt idx="1367">
                  <c:v>0.43313217256082914</c:v>
                </c:pt>
                <c:pt idx="1368">
                  <c:v>0.24071994973365726</c:v>
                </c:pt>
                <c:pt idx="1369">
                  <c:v>0.24866756899206291</c:v>
                </c:pt>
                <c:pt idx="1370">
                  <c:v>-1.4225982330011672E-2</c:v>
                </c:pt>
                <c:pt idx="1371">
                  <c:v>-1.2356956795450154</c:v>
                </c:pt>
                <c:pt idx="1372">
                  <c:v>-0.22005659877878597</c:v>
                </c:pt>
                <c:pt idx="1373">
                  <c:v>-0.5253776585343608</c:v>
                </c:pt>
                <c:pt idx="1374">
                  <c:v>-0.5291526926821073</c:v>
                </c:pt>
                <c:pt idx="1375">
                  <c:v>0.91054902701238216</c:v>
                </c:pt>
                <c:pt idx="1376">
                  <c:v>0.6653259213447198</c:v>
                </c:pt>
                <c:pt idx="1377">
                  <c:v>1.1865274540691526</c:v>
                </c:pt>
                <c:pt idx="1378">
                  <c:v>1.1227357687470589</c:v>
                </c:pt>
                <c:pt idx="1379">
                  <c:v>0.51915202049325182</c:v>
                </c:pt>
                <c:pt idx="1380">
                  <c:v>-0.25609657089150412</c:v>
                </c:pt>
                <c:pt idx="1381">
                  <c:v>0.96869468049916418</c:v>
                </c:pt>
                <c:pt idx="1382">
                  <c:v>0.17397646171762826</c:v>
                </c:pt>
                <c:pt idx="1383">
                  <c:v>9.8986543560776644E-2</c:v>
                </c:pt>
                <c:pt idx="1384">
                  <c:v>1.4807074672933611</c:v>
                </c:pt>
                <c:pt idx="1385">
                  <c:v>-0.57656460654966357</c:v>
                </c:pt>
                <c:pt idx="1386">
                  <c:v>0.30924376822213412</c:v>
                </c:pt>
                <c:pt idx="1387">
                  <c:v>-0.56727910259887115</c:v>
                </c:pt>
                <c:pt idx="1388">
                  <c:v>1.2350175768456033</c:v>
                </c:pt>
                <c:pt idx="1389">
                  <c:v>0.42554375969240138</c:v>
                </c:pt>
                <c:pt idx="1390">
                  <c:v>5.3201344144175374E-3</c:v>
                </c:pt>
                <c:pt idx="1391">
                  <c:v>-0.69906250431542494</c:v>
                </c:pt>
                <c:pt idx="1392">
                  <c:v>0.89717261164366258</c:v>
                </c:pt>
                <c:pt idx="1393">
                  <c:v>-4.1863946484904255E-2</c:v>
                </c:pt>
                <c:pt idx="1394">
                  <c:v>-0.21468028721344434</c:v>
                </c:pt>
                <c:pt idx="1395">
                  <c:v>-0.33106850431125839</c:v>
                </c:pt>
                <c:pt idx="1396">
                  <c:v>0.32945518218150621</c:v>
                </c:pt>
                <c:pt idx="1397">
                  <c:v>-0.293289291537638</c:v>
                </c:pt>
                <c:pt idx="1398">
                  <c:v>0.74040807533689601</c:v>
                </c:pt>
                <c:pt idx="1399">
                  <c:v>7.6378106051066999E-2</c:v>
                </c:pt>
                <c:pt idx="1400">
                  <c:v>-1.4149637772798833</c:v>
                </c:pt>
                <c:pt idx="1401">
                  <c:v>0.67620112793747622</c:v>
                </c:pt>
                <c:pt idx="1402">
                  <c:v>-1.6289657546056734E-2</c:v>
                </c:pt>
                <c:pt idx="1403">
                  <c:v>-0.57170821997707322</c:v>
                </c:pt>
                <c:pt idx="1404">
                  <c:v>-0.61792946829691786</c:v>
                </c:pt>
                <c:pt idx="1405">
                  <c:v>0.74984813802973038</c:v>
                </c:pt>
                <c:pt idx="1406">
                  <c:v>-0.23582178602259113</c:v>
                </c:pt>
                <c:pt idx="1407">
                  <c:v>1.350325180416303E-2</c:v>
                </c:pt>
                <c:pt idx="1408">
                  <c:v>-0.80423696817446577</c:v>
                </c:pt>
                <c:pt idx="1409">
                  <c:v>-0.15512065429109989</c:v>
                </c:pt>
                <c:pt idx="1410">
                  <c:v>7.581023801225957E-2</c:v>
                </c:pt>
                <c:pt idx="1411">
                  <c:v>-1.6489364675477671</c:v>
                </c:pt>
                <c:pt idx="1412">
                  <c:v>-0.17325609030179409</c:v>
                </c:pt>
                <c:pt idx="1413">
                  <c:v>0.45853551824957439</c:v>
                </c:pt>
                <c:pt idx="1414">
                  <c:v>-2.1185514322607985E-2</c:v>
                </c:pt>
                <c:pt idx="1415">
                  <c:v>-0.48732669815849505</c:v>
                </c:pt>
                <c:pt idx="1416">
                  <c:v>0.98526694336183185</c:v>
                </c:pt>
                <c:pt idx="1417">
                  <c:v>-0.14567219073203105</c:v>
                </c:pt>
                <c:pt idx="1418">
                  <c:v>1.1518484605550436</c:v>
                </c:pt>
                <c:pt idx="1419">
                  <c:v>-0.93924249836580387</c:v>
                </c:pt>
                <c:pt idx="1420">
                  <c:v>0.39583771496181319</c:v>
                </c:pt>
                <c:pt idx="1421">
                  <c:v>0.17703669260231494</c:v>
                </c:pt>
                <c:pt idx="1422">
                  <c:v>0.43749240047156118</c:v>
                </c:pt>
                <c:pt idx="1423">
                  <c:v>0.67890373961320127</c:v>
                </c:pt>
                <c:pt idx="1424">
                  <c:v>0.49913889037198772</c:v>
                </c:pt>
                <c:pt idx="1425">
                  <c:v>-0.11264544573218933</c:v>
                </c:pt>
                <c:pt idx="1426">
                  <c:v>-0.53795215889169534</c:v>
                </c:pt>
                <c:pt idx="1427">
                  <c:v>0.57466549376322329</c:v>
                </c:pt>
                <c:pt idx="1428">
                  <c:v>-0.26233499889993983</c:v>
                </c:pt>
                <c:pt idx="1429">
                  <c:v>0.85757560816653677</c:v>
                </c:pt>
                <c:pt idx="1430">
                  <c:v>0.5855958332742327</c:v>
                </c:pt>
                <c:pt idx="1431">
                  <c:v>-9.1654212069589833E-2</c:v>
                </c:pt>
                <c:pt idx="1432">
                  <c:v>1.4963041448355203</c:v>
                </c:pt>
                <c:pt idx="1433">
                  <c:v>1.5906983965677965</c:v>
                </c:pt>
                <c:pt idx="1434">
                  <c:v>0.31132006538201906</c:v>
                </c:pt>
                <c:pt idx="1435">
                  <c:v>-9.8443050264700627E-2</c:v>
                </c:pt>
                <c:pt idx="1436">
                  <c:v>-0.42790557201078333</c:v>
                </c:pt>
                <c:pt idx="1437">
                  <c:v>0.74998662169661223</c:v>
                </c:pt>
                <c:pt idx="1438">
                  <c:v>6.7658517230149109E-2</c:v>
                </c:pt>
                <c:pt idx="1439">
                  <c:v>0.41550625621716009</c:v>
                </c:pt>
                <c:pt idx="1440">
                  <c:v>-0.23701567236783011</c:v>
                </c:pt>
                <c:pt idx="1441">
                  <c:v>-0.19736029238826677</c:v>
                </c:pt>
                <c:pt idx="1442">
                  <c:v>0.82060304022018093</c:v>
                </c:pt>
                <c:pt idx="1443">
                  <c:v>-0.13073205324426793</c:v>
                </c:pt>
                <c:pt idx="1444">
                  <c:v>-1.1888268360282657</c:v>
                </c:pt>
                <c:pt idx="1445">
                  <c:v>-1.0325673853089987</c:v>
                </c:pt>
                <c:pt idx="1446">
                  <c:v>0.23794343265929302</c:v>
                </c:pt>
                <c:pt idx="1447">
                  <c:v>0.22041733725311582</c:v>
                </c:pt>
                <c:pt idx="1448">
                  <c:v>1.1710675914685607</c:v>
                </c:pt>
                <c:pt idx="1449">
                  <c:v>-0.66756636212687126</c:v>
                </c:pt>
                <c:pt idx="1450">
                  <c:v>-1.3491258578756038</c:v>
                </c:pt>
                <c:pt idx="1451">
                  <c:v>-1.0020088894413306</c:v>
                </c:pt>
                <c:pt idx="1452">
                  <c:v>0.245141250099883</c:v>
                </c:pt>
                <c:pt idx="1453">
                  <c:v>-0.40068796484363894</c:v>
                </c:pt>
                <c:pt idx="1454">
                  <c:v>-0.27726051599753221</c:v>
                </c:pt>
                <c:pt idx="1455">
                  <c:v>1.2286837791584815</c:v>
                </c:pt>
                <c:pt idx="1456">
                  <c:v>-3.3431192000184337E-2</c:v>
                </c:pt>
                <c:pt idx="1457">
                  <c:v>-1.1227903083676112</c:v>
                </c:pt>
                <c:pt idx="1458">
                  <c:v>-0.27415227923307528</c:v>
                </c:pt>
                <c:pt idx="1459">
                  <c:v>-0.57843194799355369</c:v>
                </c:pt>
                <c:pt idx="1460">
                  <c:v>-1.091910688147973</c:v>
                </c:pt>
                <c:pt idx="1461">
                  <c:v>-0.4460990317199765</c:v>
                </c:pt>
                <c:pt idx="1462">
                  <c:v>0.74661503894145631</c:v>
                </c:pt>
                <c:pt idx="1463">
                  <c:v>-0.4010420461207076</c:v>
                </c:pt>
                <c:pt idx="1464">
                  <c:v>1.4460255553796468</c:v>
                </c:pt>
                <c:pt idx="1465">
                  <c:v>-0.89485060371344061</c:v>
                </c:pt>
                <c:pt idx="1466">
                  <c:v>-0.67435208513962497</c:v>
                </c:pt>
                <c:pt idx="1467">
                  <c:v>-0.3626462110383179</c:v>
                </c:pt>
                <c:pt idx="1468">
                  <c:v>-0.13378627163775531</c:v>
                </c:pt>
                <c:pt idx="1469">
                  <c:v>0.19741541583865196</c:v>
                </c:pt>
                <c:pt idx="1470">
                  <c:v>0.58818636800770485</c:v>
                </c:pt>
                <c:pt idx="1471">
                  <c:v>0.62472741158648604</c:v>
                </c:pt>
                <c:pt idx="1472">
                  <c:v>-4.8415871756002773E-2</c:v>
                </c:pt>
                <c:pt idx="1473">
                  <c:v>0.11489295162205777</c:v>
                </c:pt>
                <c:pt idx="1474">
                  <c:v>-4.3685469306528286E-2</c:v>
                </c:pt>
                <c:pt idx="1475">
                  <c:v>0.56400387734611024</c:v>
                </c:pt>
                <c:pt idx="1476">
                  <c:v>9.783456925627794E-2</c:v>
                </c:pt>
                <c:pt idx="1477">
                  <c:v>0.39111134789364499</c:v>
                </c:pt>
                <c:pt idx="1478">
                  <c:v>1.3560170993591085</c:v>
                </c:pt>
                <c:pt idx="1479">
                  <c:v>1.6115373475228989</c:v>
                </c:pt>
                <c:pt idx="1480">
                  <c:v>-0.1875879837446032</c:v>
                </c:pt>
                <c:pt idx="1481">
                  <c:v>-0.71237858886450789</c:v>
                </c:pt>
                <c:pt idx="1482">
                  <c:v>0.85503758475870073</c:v>
                </c:pt>
                <c:pt idx="1483">
                  <c:v>-0.93900126935618666</c:v>
                </c:pt>
                <c:pt idx="1484">
                  <c:v>-0.17475625562208569</c:v>
                </c:pt>
                <c:pt idx="1485">
                  <c:v>0.6040737698930132</c:v>
                </c:pt>
                <c:pt idx="1486">
                  <c:v>-0.38894899555627049</c:v>
                </c:pt>
                <c:pt idx="1487">
                  <c:v>0.12882719839068998</c:v>
                </c:pt>
                <c:pt idx="1488">
                  <c:v>1.2268871978214024E-2</c:v>
                </c:pt>
                <c:pt idx="1489">
                  <c:v>-0.94683336812972141</c:v>
                </c:pt>
                <c:pt idx="1490">
                  <c:v>-0.36596601012428992</c:v>
                </c:pt>
                <c:pt idx="1491">
                  <c:v>0.26780210881550176</c:v>
                </c:pt>
                <c:pt idx="1492">
                  <c:v>0.5506619510748727</c:v>
                </c:pt>
                <c:pt idx="1493">
                  <c:v>-0.15977413964882387</c:v>
                </c:pt>
                <c:pt idx="1494">
                  <c:v>-0.12662820288773008</c:v>
                </c:pt>
                <c:pt idx="1495">
                  <c:v>1.5812007290522199</c:v>
                </c:pt>
                <c:pt idx="1496">
                  <c:v>1.1949203578397509</c:v>
                </c:pt>
                <c:pt idx="1497">
                  <c:v>-1.5703133942448804</c:v>
                </c:pt>
                <c:pt idx="1498">
                  <c:v>1.4961649514408906</c:v>
                </c:pt>
                <c:pt idx="1499">
                  <c:v>0.10076716279953427</c:v>
                </c:pt>
                <c:pt idx="1500">
                  <c:v>1.6229772644242277</c:v>
                </c:pt>
                <c:pt idx="1501">
                  <c:v>1.335036410589199</c:v>
                </c:pt>
                <c:pt idx="1502">
                  <c:v>0.25582770643988767</c:v>
                </c:pt>
                <c:pt idx="1503">
                  <c:v>-1.2044328085451199</c:v>
                </c:pt>
                <c:pt idx="1504">
                  <c:v>0.26275088736603186</c:v>
                </c:pt>
                <c:pt idx="1505">
                  <c:v>-0.19402552706227319</c:v>
                </c:pt>
                <c:pt idx="1506">
                  <c:v>0.69449011659788373</c:v>
                </c:pt>
                <c:pt idx="1507">
                  <c:v>0.50032296681251309</c:v>
                </c:pt>
                <c:pt idx="1508">
                  <c:v>-0.58263110771786086</c:v>
                </c:pt>
                <c:pt idx="1509">
                  <c:v>0.64189827236123953</c:v>
                </c:pt>
                <c:pt idx="1510">
                  <c:v>0.4342297310900104</c:v>
                </c:pt>
                <c:pt idx="1511">
                  <c:v>0.25138029109076132</c:v>
                </c:pt>
                <c:pt idx="1512">
                  <c:v>0.60387457564232627</c:v>
                </c:pt>
                <c:pt idx="1513">
                  <c:v>-0.51388033533649147</c:v>
                </c:pt>
                <c:pt idx="1514">
                  <c:v>-0.67490591906789832</c:v>
                </c:pt>
                <c:pt idx="1515">
                  <c:v>-0.77839901041392889</c:v>
                </c:pt>
                <c:pt idx="1516">
                  <c:v>0.75387219773885983</c:v>
                </c:pt>
                <c:pt idx="1517">
                  <c:v>-0.79185075382130943</c:v>
                </c:pt>
                <c:pt idx="1518">
                  <c:v>-0.18216104323753726</c:v>
                </c:pt>
                <c:pt idx="1519">
                  <c:v>-0.26712727654073803</c:v>
                </c:pt>
                <c:pt idx="1520">
                  <c:v>0.89240425836156201</c:v>
                </c:pt>
                <c:pt idx="1521">
                  <c:v>0.646757178698387</c:v>
                </c:pt>
                <c:pt idx="1522">
                  <c:v>1.1380951315140284</c:v>
                </c:pt>
                <c:pt idx="1523">
                  <c:v>0.13901897072304797</c:v>
                </c:pt>
                <c:pt idx="1524">
                  <c:v>6.23706614526938E-2</c:v>
                </c:pt>
                <c:pt idx="1525">
                  <c:v>-0.67987648667873379</c:v>
                </c:pt>
                <c:pt idx="1526">
                  <c:v>0.23028147880362287</c:v>
                </c:pt>
                <c:pt idx="1527">
                  <c:v>-0.36622614206929094</c:v>
                </c:pt>
                <c:pt idx="1528">
                  <c:v>0.21714092758218334</c:v>
                </c:pt>
                <c:pt idx="1529">
                  <c:v>0.85750497121937119</c:v>
                </c:pt>
                <c:pt idx="1530">
                  <c:v>6.6816107314457376E-2</c:v>
                </c:pt>
                <c:pt idx="1531">
                  <c:v>0.16681999728108035</c:v>
                </c:pt>
                <c:pt idx="1532">
                  <c:v>1.6296746853954009E-2</c:v>
                </c:pt>
                <c:pt idx="1533">
                  <c:v>6.8423373364723775E-2</c:v>
                </c:pt>
                <c:pt idx="1534">
                  <c:v>1.9412351784528235</c:v>
                </c:pt>
                <c:pt idx="1535">
                  <c:v>0.10849029480472708</c:v>
                </c:pt>
                <c:pt idx="1536">
                  <c:v>-0.39414102838044068</c:v>
                </c:pt>
                <c:pt idx="1537">
                  <c:v>1.2344944060423895</c:v>
                </c:pt>
                <c:pt idx="1538">
                  <c:v>0.97828096620231775</c:v>
                </c:pt>
                <c:pt idx="1539">
                  <c:v>0.78443995115759746</c:v>
                </c:pt>
                <c:pt idx="1540">
                  <c:v>0.50013590449331446</c:v>
                </c:pt>
                <c:pt idx="1541">
                  <c:v>-0.33381463779738579</c:v>
                </c:pt>
                <c:pt idx="1542">
                  <c:v>0.84296716705224239</c:v>
                </c:pt>
                <c:pt idx="1543">
                  <c:v>-0.27929726151567147</c:v>
                </c:pt>
                <c:pt idx="1544">
                  <c:v>0.59495545958709761</c:v>
                </c:pt>
                <c:pt idx="1545">
                  <c:v>-0.65617753163948889</c:v>
                </c:pt>
                <c:pt idx="1546">
                  <c:v>-1.198230355063223</c:v>
                </c:pt>
                <c:pt idx="1547">
                  <c:v>0.65405119016544433</c:v>
                </c:pt>
                <c:pt idx="1548">
                  <c:v>-0.59561974569246878</c:v>
                </c:pt>
                <c:pt idx="1549">
                  <c:v>1.1284156522148625</c:v>
                </c:pt>
                <c:pt idx="1550">
                  <c:v>0.5915786818807417</c:v>
                </c:pt>
                <c:pt idx="1551">
                  <c:v>-0.1974704555851706</c:v>
                </c:pt>
                <c:pt idx="1552">
                  <c:v>1.149864049407439</c:v>
                </c:pt>
                <c:pt idx="1553">
                  <c:v>-8.2612934897030085E-3</c:v>
                </c:pt>
                <c:pt idx="1554">
                  <c:v>-0.7099081666710475</c:v>
                </c:pt>
                <c:pt idx="1555">
                  <c:v>-1.0743958718820568</c:v>
                </c:pt>
                <c:pt idx="1556">
                  <c:v>0.27236547124661514</c:v>
                </c:pt>
                <c:pt idx="1557">
                  <c:v>0.98613685146773755</c:v>
                </c:pt>
                <c:pt idx="1558">
                  <c:v>-0.51291994455793155</c:v>
                </c:pt>
                <c:pt idx="1559">
                  <c:v>1.0408027914138365</c:v>
                </c:pt>
                <c:pt idx="1560">
                  <c:v>-1.0344136572566547</c:v>
                </c:pt>
                <c:pt idx="1561">
                  <c:v>-0.64612757148824851</c:v>
                </c:pt>
                <c:pt idx="1562">
                  <c:v>0.12447311785877824</c:v>
                </c:pt>
                <c:pt idx="1563">
                  <c:v>-1.4487758054467037</c:v>
                </c:pt>
                <c:pt idx="1564">
                  <c:v>0.76585240054493942</c:v>
                </c:pt>
                <c:pt idx="1565">
                  <c:v>0.1029209130629731</c:v>
                </c:pt>
                <c:pt idx="1566">
                  <c:v>0.29985080298724098</c:v>
                </c:pt>
                <c:pt idx="1567">
                  <c:v>0.27856562919614031</c:v>
                </c:pt>
                <c:pt idx="1568">
                  <c:v>0.72903748691958126</c:v>
                </c:pt>
                <c:pt idx="1569">
                  <c:v>0.59864261838914845</c:v>
                </c:pt>
                <c:pt idx="1570">
                  <c:v>0.55879185921254515</c:v>
                </c:pt>
                <c:pt idx="1571">
                  <c:v>-1.5696296621601696E-2</c:v>
                </c:pt>
                <c:pt idx="1572">
                  <c:v>0.38560143899716898</c:v>
                </c:pt>
                <c:pt idx="1573">
                  <c:v>0.91693612223993259</c:v>
                </c:pt>
                <c:pt idx="1574">
                  <c:v>-0.55308789238869283</c:v>
                </c:pt>
                <c:pt idx="1575">
                  <c:v>0.81347482822440242</c:v>
                </c:pt>
                <c:pt idx="1576">
                  <c:v>0.38022038507968137</c:v>
                </c:pt>
                <c:pt idx="1577">
                  <c:v>0.30269333315272823</c:v>
                </c:pt>
                <c:pt idx="1578">
                  <c:v>-0.87216357355874674</c:v>
                </c:pt>
                <c:pt idx="1579">
                  <c:v>4.8613618717238551E-2</c:v>
                </c:pt>
                <c:pt idx="1580">
                  <c:v>-0.1732696395395974</c:v>
                </c:pt>
                <c:pt idx="1581">
                  <c:v>-9.7142384370936224E-2</c:v>
                </c:pt>
                <c:pt idx="1582">
                  <c:v>0.81200602044565573</c:v>
                </c:pt>
                <c:pt idx="1583">
                  <c:v>-1.6976859154959E-3</c:v>
                </c:pt>
                <c:pt idx="1584">
                  <c:v>0.51091845157230231</c:v>
                </c:pt>
                <c:pt idx="1585">
                  <c:v>2.0808672058769124</c:v>
                </c:pt>
                <c:pt idx="1586">
                  <c:v>1.254980587664267</c:v>
                </c:pt>
                <c:pt idx="1587">
                  <c:v>-0.38653659381511868</c:v>
                </c:pt>
                <c:pt idx="1588">
                  <c:v>0.94721692635407917</c:v>
                </c:pt>
                <c:pt idx="1589">
                  <c:v>1.4324020340388586</c:v>
                </c:pt>
                <c:pt idx="1590">
                  <c:v>-4.6444090413313793E-2</c:v>
                </c:pt>
                <c:pt idx="1591">
                  <c:v>1.0819099713495202</c:v>
                </c:pt>
                <c:pt idx="1592">
                  <c:v>1.3443688441773871E-2</c:v>
                </c:pt>
                <c:pt idx="1593">
                  <c:v>2.8013489054340018E-2</c:v>
                </c:pt>
                <c:pt idx="1594">
                  <c:v>-1.3114946904629963</c:v>
                </c:pt>
                <c:pt idx="1595">
                  <c:v>-0.70393386533424762</c:v>
                </c:pt>
                <c:pt idx="1596">
                  <c:v>-0.77320138383174508</c:v>
                </c:pt>
                <c:pt idx="1597">
                  <c:v>-0.31758001574843781</c:v>
                </c:pt>
                <c:pt idx="1598">
                  <c:v>0.56662352535315563</c:v>
                </c:pt>
                <c:pt idx="1599">
                  <c:v>2.9003398126684211E-2</c:v>
                </c:pt>
                <c:pt idx="1600">
                  <c:v>-0.13152720769129464</c:v>
                </c:pt>
                <c:pt idx="1601">
                  <c:v>0.91499530228878823</c:v>
                </c:pt>
                <c:pt idx="1602">
                  <c:v>-0.74194810995611249</c:v>
                </c:pt>
                <c:pt idx="1603">
                  <c:v>0.75428781635651054</c:v>
                </c:pt>
                <c:pt idx="1604">
                  <c:v>0.18533890993602511</c:v>
                </c:pt>
                <c:pt idx="1605">
                  <c:v>1.6975198687558599</c:v>
                </c:pt>
                <c:pt idx="1606">
                  <c:v>0.76495669867439708</c:v>
                </c:pt>
                <c:pt idx="1607">
                  <c:v>-0.47924422219146567</c:v>
                </c:pt>
                <c:pt idx="1608">
                  <c:v>-0.48699370610295106</c:v>
                </c:pt>
                <c:pt idx="1609">
                  <c:v>-1.0136293013315698</c:v>
                </c:pt>
                <c:pt idx="1610">
                  <c:v>1.4636420203025868</c:v>
                </c:pt>
                <c:pt idx="1611">
                  <c:v>1.2041883770305286</c:v>
                </c:pt>
                <c:pt idx="1612">
                  <c:v>0.54195111046644684</c:v>
                </c:pt>
                <c:pt idx="1613">
                  <c:v>2.2665587978386047E-2</c:v>
                </c:pt>
                <c:pt idx="1614">
                  <c:v>-0.64062674251181639</c:v>
                </c:pt>
                <c:pt idx="1615">
                  <c:v>0.49353248259616861</c:v>
                </c:pt>
                <c:pt idx="1616">
                  <c:v>0.14579308601810409</c:v>
                </c:pt>
                <c:pt idx="1617">
                  <c:v>0.43492732403421996</c:v>
                </c:pt>
                <c:pt idx="1618">
                  <c:v>0.39164840197483314</c:v>
                </c:pt>
                <c:pt idx="1619">
                  <c:v>2.818956209549912E-2</c:v>
                </c:pt>
                <c:pt idx="1620">
                  <c:v>0.63627581473909933</c:v>
                </c:pt>
                <c:pt idx="1621">
                  <c:v>0.31938067212971538</c:v>
                </c:pt>
                <c:pt idx="1622">
                  <c:v>0.63453833710979024</c:v>
                </c:pt>
                <c:pt idx="1623">
                  <c:v>1.9671331270025273E-2</c:v>
                </c:pt>
                <c:pt idx="1624">
                  <c:v>1.0625145088625434</c:v>
                </c:pt>
                <c:pt idx="1625">
                  <c:v>0.41658905209001934</c:v>
                </c:pt>
                <c:pt idx="1626">
                  <c:v>-0.21534805837351004</c:v>
                </c:pt>
                <c:pt idx="1627">
                  <c:v>1.8101842529656202</c:v>
                </c:pt>
                <c:pt idx="1628">
                  <c:v>0.37365658577935423</c:v>
                </c:pt>
                <c:pt idx="1629">
                  <c:v>-0.96266711603079003</c:v>
                </c:pt>
                <c:pt idx="1630">
                  <c:v>-1.1330956248012427</c:v>
                </c:pt>
                <c:pt idx="1631">
                  <c:v>-0.11527926401029695</c:v>
                </c:pt>
                <c:pt idx="1632">
                  <c:v>-0.60294046029955595</c:v>
                </c:pt>
                <c:pt idx="1633">
                  <c:v>-0.952171427455619</c:v>
                </c:pt>
                <c:pt idx="1634">
                  <c:v>0.64016195592769187</c:v>
                </c:pt>
                <c:pt idx="1635">
                  <c:v>-0.69552418923271331</c:v>
                </c:pt>
                <c:pt idx="1636">
                  <c:v>0.91814123933653247</c:v>
                </c:pt>
                <c:pt idx="1637">
                  <c:v>-0.93225956214910399</c:v>
                </c:pt>
                <c:pt idx="1638">
                  <c:v>0.64782478256845277</c:v>
                </c:pt>
                <c:pt idx="1639">
                  <c:v>2.0593506256010159E-2</c:v>
                </c:pt>
                <c:pt idx="1640">
                  <c:v>0.11686821380671072</c:v>
                </c:pt>
                <c:pt idx="1641">
                  <c:v>0.74839361827813344</c:v>
                </c:pt>
                <c:pt idx="1642">
                  <c:v>-0.54696631715449917</c:v>
                </c:pt>
                <c:pt idx="1643">
                  <c:v>-0.5215851688876062</c:v>
                </c:pt>
                <c:pt idx="1644">
                  <c:v>-2.6246746294752245E-2</c:v>
                </c:pt>
                <c:pt idx="1645">
                  <c:v>1.0626190761648653</c:v>
                </c:pt>
                <c:pt idx="1646">
                  <c:v>-0.82648264023045215</c:v>
                </c:pt>
                <c:pt idx="1647">
                  <c:v>0.38473256000805478</c:v>
                </c:pt>
                <c:pt idx="1648">
                  <c:v>-0.7649749385498551</c:v>
                </c:pt>
                <c:pt idx="1649">
                  <c:v>-0.4826230931046448</c:v>
                </c:pt>
                <c:pt idx="1650">
                  <c:v>-0.46194847229225361</c:v>
                </c:pt>
                <c:pt idx="1651">
                  <c:v>1.1313800347039256</c:v>
                </c:pt>
                <c:pt idx="1652">
                  <c:v>0.70915385673614861</c:v>
                </c:pt>
                <c:pt idx="1653">
                  <c:v>0.24739209626396091</c:v>
                </c:pt>
                <c:pt idx="1654">
                  <c:v>0.65424335877907436</c:v>
                </c:pt>
                <c:pt idx="1655">
                  <c:v>0.92359463290432975</c:v>
                </c:pt>
                <c:pt idx="1656">
                  <c:v>-0.13424969240224791</c:v>
                </c:pt>
                <c:pt idx="1657">
                  <c:v>2.3364943532371885E-2</c:v>
                </c:pt>
                <c:pt idx="1658">
                  <c:v>1.0971418604599665</c:v>
                </c:pt>
                <c:pt idx="1659">
                  <c:v>3.6355059106441975E-2</c:v>
                </c:pt>
                <c:pt idx="1660">
                  <c:v>0.37847096216367787</c:v>
                </c:pt>
                <c:pt idx="1661">
                  <c:v>1.0025618989027496</c:v>
                </c:pt>
                <c:pt idx="1662">
                  <c:v>0.97283524229582563</c:v>
                </c:pt>
                <c:pt idx="1663">
                  <c:v>0.69692054858107011</c:v>
                </c:pt>
                <c:pt idx="1664">
                  <c:v>-0.15804704946656306</c:v>
                </c:pt>
                <c:pt idx="1665">
                  <c:v>9.1485013948365862E-2</c:v>
                </c:pt>
                <c:pt idx="1666">
                  <c:v>0.75294415709469731</c:v>
                </c:pt>
                <c:pt idx="1667">
                  <c:v>1.4660919817923834</c:v>
                </c:pt>
                <c:pt idx="1668">
                  <c:v>-0.41846197753891579</c:v>
                </c:pt>
                <c:pt idx="1669">
                  <c:v>1.0327903571943848</c:v>
                </c:pt>
                <c:pt idx="1670">
                  <c:v>0.18767903270967515</c:v>
                </c:pt>
                <c:pt idx="1671">
                  <c:v>-1.316561221252827</c:v>
                </c:pt>
                <c:pt idx="1672">
                  <c:v>1.5872086745020446</c:v>
                </c:pt>
                <c:pt idx="1673">
                  <c:v>-2.7825146529759693E-2</c:v>
                </c:pt>
                <c:pt idx="1674">
                  <c:v>0.20246379032892223</c:v>
                </c:pt>
                <c:pt idx="1675">
                  <c:v>0.10856496842453105</c:v>
                </c:pt>
                <c:pt idx="1676">
                  <c:v>-7.0303712388303241E-2</c:v>
                </c:pt>
                <c:pt idx="1677">
                  <c:v>0.29712187814897029</c:v>
                </c:pt>
                <c:pt idx="1678">
                  <c:v>1.4333965594589158</c:v>
                </c:pt>
                <c:pt idx="1679">
                  <c:v>-0.96445102716566922</c:v>
                </c:pt>
                <c:pt idx="1680">
                  <c:v>1.7260222242297207</c:v>
                </c:pt>
                <c:pt idx="1681">
                  <c:v>-1.1009621969663732</c:v>
                </c:pt>
                <c:pt idx="1682">
                  <c:v>0.67441800399402885</c:v>
                </c:pt>
                <c:pt idx="1683">
                  <c:v>0.32626092254017625</c:v>
                </c:pt>
                <c:pt idx="1684">
                  <c:v>-0.95879641256436088</c:v>
                </c:pt>
                <c:pt idx="1685">
                  <c:v>3.0032728613501702E-2</c:v>
                </c:pt>
                <c:pt idx="1686">
                  <c:v>0.84633603512786126</c:v>
                </c:pt>
                <c:pt idx="1687">
                  <c:v>0.58032598397413582</c:v>
                </c:pt>
                <c:pt idx="1688">
                  <c:v>0.52106701670768907</c:v>
                </c:pt>
                <c:pt idx="1689">
                  <c:v>0.88332559254974241</c:v>
                </c:pt>
                <c:pt idx="1690">
                  <c:v>-0.12770352586597081</c:v>
                </c:pt>
                <c:pt idx="1691">
                  <c:v>0.16770544553445038</c:v>
                </c:pt>
                <c:pt idx="1692">
                  <c:v>1.6346291519841691</c:v>
                </c:pt>
                <c:pt idx="1693">
                  <c:v>1.0071437714051896</c:v>
                </c:pt>
                <c:pt idx="1694">
                  <c:v>0.76492122770164472</c:v>
                </c:pt>
                <c:pt idx="1695">
                  <c:v>0.27994033155437126</c:v>
                </c:pt>
                <c:pt idx="1696">
                  <c:v>0.33835664908659019</c:v>
                </c:pt>
                <c:pt idx="1697">
                  <c:v>-0.48004995747751272</c:v>
                </c:pt>
                <c:pt idx="1698">
                  <c:v>0.31976250463219802</c:v>
                </c:pt>
                <c:pt idx="1699">
                  <c:v>0.76748188408546247</c:v>
                </c:pt>
                <c:pt idx="1700">
                  <c:v>-1.0616965855988882</c:v>
                </c:pt>
                <c:pt idx="1701">
                  <c:v>0.5807500420679832</c:v>
                </c:pt>
                <c:pt idx="1702">
                  <c:v>0.41748721223487506</c:v>
                </c:pt>
                <c:pt idx="1703">
                  <c:v>0.63103914310793841</c:v>
                </c:pt>
                <c:pt idx="1704">
                  <c:v>-0.44055512961376275</c:v>
                </c:pt>
                <c:pt idx="1705">
                  <c:v>-0.34035732115155326</c:v>
                </c:pt>
                <c:pt idx="1706">
                  <c:v>1.1525120630172254</c:v>
                </c:pt>
                <c:pt idx="1707">
                  <c:v>-0.2095821507892198</c:v>
                </c:pt>
                <c:pt idx="1708">
                  <c:v>-0.20386912713302485</c:v>
                </c:pt>
                <c:pt idx="1709">
                  <c:v>1.1624437889681212</c:v>
                </c:pt>
                <c:pt idx="1710">
                  <c:v>0.76877905189439222</c:v>
                </c:pt>
                <c:pt idx="1711">
                  <c:v>0.48463787476819953</c:v>
                </c:pt>
                <c:pt idx="1712">
                  <c:v>-1.0030078008353751</c:v>
                </c:pt>
                <c:pt idx="1713">
                  <c:v>-0.54133451342183381</c:v>
                </c:pt>
                <c:pt idx="1714">
                  <c:v>1.4458191763656942</c:v>
                </c:pt>
                <c:pt idx="1715">
                  <c:v>1.2490432408689833</c:v>
                </c:pt>
                <c:pt idx="1716">
                  <c:v>-0.73570041680476317</c:v>
                </c:pt>
                <c:pt idx="1717">
                  <c:v>1.2023490946080062</c:v>
                </c:pt>
                <c:pt idx="1718">
                  <c:v>1.5110241948685665E-3</c:v>
                </c:pt>
                <c:pt idx="1719">
                  <c:v>1.2348749719984418</c:v>
                </c:pt>
                <c:pt idx="1720">
                  <c:v>0.12592241131321216</c:v>
                </c:pt>
                <c:pt idx="1721">
                  <c:v>-1.2939756018365747</c:v>
                </c:pt>
                <c:pt idx="1722">
                  <c:v>0.11714766207804199</c:v>
                </c:pt>
                <c:pt idx="1723">
                  <c:v>-3.3913822966050264E-2</c:v>
                </c:pt>
                <c:pt idx="1724">
                  <c:v>-0.42826107771427874</c:v>
                </c:pt>
                <c:pt idx="1725">
                  <c:v>0.27731282952186614</c:v>
                </c:pt>
                <c:pt idx="1726">
                  <c:v>-1.2078164304185601</c:v>
                </c:pt>
                <c:pt idx="1727">
                  <c:v>-1.2427640641301099</c:v>
                </c:pt>
                <c:pt idx="1728">
                  <c:v>0.46992358388535777</c:v>
                </c:pt>
                <c:pt idx="1729">
                  <c:v>1.1768954304803949</c:v>
                </c:pt>
                <c:pt idx="1730">
                  <c:v>0.29608626781064984</c:v>
                </c:pt>
                <c:pt idx="1731">
                  <c:v>0.69226495886319395</c:v>
                </c:pt>
                <c:pt idx="1732">
                  <c:v>0.21834659816399457</c:v>
                </c:pt>
                <c:pt idx="1733">
                  <c:v>-8.8063253835493155E-2</c:v>
                </c:pt>
                <c:pt idx="1734">
                  <c:v>-0.98262087530557451</c:v>
                </c:pt>
                <c:pt idx="1735">
                  <c:v>-0.50475908560360438</c:v>
                </c:pt>
                <c:pt idx="1736">
                  <c:v>0.1795133541699149</c:v>
                </c:pt>
                <c:pt idx="1737">
                  <c:v>1.4228841511229486</c:v>
                </c:pt>
                <c:pt idx="1738">
                  <c:v>1.3710135229939842</c:v>
                </c:pt>
                <c:pt idx="1739">
                  <c:v>-0.74808137468832447</c:v>
                </c:pt>
                <c:pt idx="1740">
                  <c:v>0.46729212186612806</c:v>
                </c:pt>
                <c:pt idx="1741">
                  <c:v>0.61147391680984009</c:v>
                </c:pt>
                <c:pt idx="1742">
                  <c:v>1.6186024069187734</c:v>
                </c:pt>
                <c:pt idx="1743">
                  <c:v>0.69873690259662424</c:v>
                </c:pt>
                <c:pt idx="1744">
                  <c:v>1.1469050320809453</c:v>
                </c:pt>
                <c:pt idx="1745">
                  <c:v>0.55509528960963206</c:v>
                </c:pt>
                <c:pt idx="1746">
                  <c:v>-0.83705076654861033</c:v>
                </c:pt>
                <c:pt idx="1747">
                  <c:v>0.89008473178269532</c:v>
                </c:pt>
                <c:pt idx="1748">
                  <c:v>0.80195262606334627</c:v>
                </c:pt>
                <c:pt idx="1749">
                  <c:v>-1.0493594273344176</c:v>
                </c:pt>
                <c:pt idx="1750">
                  <c:v>0.41514567576582639</c:v>
                </c:pt>
                <c:pt idx="1751">
                  <c:v>5.5486764632689443E-2</c:v>
                </c:pt>
                <c:pt idx="1752">
                  <c:v>0.78821275595425822</c:v>
                </c:pt>
                <c:pt idx="1753">
                  <c:v>-0.51346105732042124</c:v>
                </c:pt>
                <c:pt idx="1754">
                  <c:v>0.68370671118646409</c:v>
                </c:pt>
                <c:pt idx="1755">
                  <c:v>-1.2279460540581573</c:v>
                </c:pt>
                <c:pt idx="1756">
                  <c:v>-1.002623962143</c:v>
                </c:pt>
                <c:pt idx="1757">
                  <c:v>-0.80520289936327971</c:v>
                </c:pt>
                <c:pt idx="1758">
                  <c:v>-0.32941104810603011</c:v>
                </c:pt>
                <c:pt idx="1759">
                  <c:v>2.977983842402583E-3</c:v>
                </c:pt>
                <c:pt idx="1760">
                  <c:v>0.13538027318887769</c:v>
                </c:pt>
                <c:pt idx="1761">
                  <c:v>-0.65633181424896403</c:v>
                </c:pt>
                <c:pt idx="1762">
                  <c:v>0.98296670178871681</c:v>
                </c:pt>
                <c:pt idx="1763">
                  <c:v>1.6100133236756924</c:v>
                </c:pt>
                <c:pt idx="1764">
                  <c:v>0.73364046358940604</c:v>
                </c:pt>
                <c:pt idx="1765">
                  <c:v>-0.30383459143354064</c:v>
                </c:pt>
                <c:pt idx="1766">
                  <c:v>0.57921677551816875</c:v>
                </c:pt>
                <c:pt idx="1767">
                  <c:v>-4.9675330675150946E-2</c:v>
                </c:pt>
                <c:pt idx="1768">
                  <c:v>-1.276382403471195</c:v>
                </c:pt>
                <c:pt idx="1769">
                  <c:v>0.94153143260245376</c:v>
                </c:pt>
                <c:pt idx="1770">
                  <c:v>1.3875729896312312</c:v>
                </c:pt>
                <c:pt idx="1771">
                  <c:v>0.61166662791170856</c:v>
                </c:pt>
                <c:pt idx="1772">
                  <c:v>-1.0714014497298048</c:v>
                </c:pt>
                <c:pt idx="1773">
                  <c:v>0.44528824630562569</c:v>
                </c:pt>
                <c:pt idx="1774">
                  <c:v>0.23363621445840757</c:v>
                </c:pt>
                <c:pt idx="1775">
                  <c:v>0.78692961899165825</c:v>
                </c:pt>
                <c:pt idx="1776">
                  <c:v>-0.18413516342960556</c:v>
                </c:pt>
                <c:pt idx="1777">
                  <c:v>0.36578997152367959</c:v>
                </c:pt>
                <c:pt idx="1778">
                  <c:v>2.7324917500314704E-2</c:v>
                </c:pt>
                <c:pt idx="1779">
                  <c:v>-0.27846370051996272</c:v>
                </c:pt>
                <c:pt idx="1780">
                  <c:v>-1.2285579532138349</c:v>
                </c:pt>
                <c:pt idx="1781">
                  <c:v>1.0390133992584152</c:v>
                </c:pt>
                <c:pt idx="1782">
                  <c:v>0.62520881246050908</c:v>
                </c:pt>
                <c:pt idx="1783">
                  <c:v>-0.59795696087289096</c:v>
                </c:pt>
                <c:pt idx="1784">
                  <c:v>0.51193402499788176</c:v>
                </c:pt>
                <c:pt idx="1785">
                  <c:v>0.84189938484871507</c:v>
                </c:pt>
                <c:pt idx="1786">
                  <c:v>-0.73329832926932736</c:v>
                </c:pt>
                <c:pt idx="1787">
                  <c:v>0.10887106962504127</c:v>
                </c:pt>
                <c:pt idx="1788">
                  <c:v>0.63310590487986107</c:v>
                </c:pt>
                <c:pt idx="1789">
                  <c:v>0.92650074005674177</c:v>
                </c:pt>
                <c:pt idx="1790">
                  <c:v>-1.0861083613984861</c:v>
                </c:pt>
                <c:pt idx="1791">
                  <c:v>0.9893357987763014</c:v>
                </c:pt>
                <c:pt idx="1792">
                  <c:v>-0.82439451229405258</c:v>
                </c:pt>
                <c:pt idx="1793">
                  <c:v>-0.16797368323454359</c:v>
                </c:pt>
                <c:pt idx="1794">
                  <c:v>0.83754582470063232</c:v>
                </c:pt>
                <c:pt idx="1795">
                  <c:v>0.68947198926667053</c:v>
                </c:pt>
                <c:pt idx="1796">
                  <c:v>1.4572470373383575</c:v>
                </c:pt>
                <c:pt idx="1797">
                  <c:v>0.91314374814224841</c:v>
                </c:pt>
                <c:pt idx="1798">
                  <c:v>0.24282858153820608</c:v>
                </c:pt>
                <c:pt idx="1799">
                  <c:v>0.47982412056464901</c:v>
                </c:pt>
                <c:pt idx="1800">
                  <c:v>-0.63155973115580488</c:v>
                </c:pt>
                <c:pt idx="1801">
                  <c:v>1.3733444490984126</c:v>
                </c:pt>
                <c:pt idx="1802">
                  <c:v>-0.43053907407457848</c:v>
                </c:pt>
                <c:pt idx="1803">
                  <c:v>-0.11345972246501287</c:v>
                </c:pt>
                <c:pt idx="1804">
                  <c:v>0.34015899095431901</c:v>
                </c:pt>
                <c:pt idx="1805">
                  <c:v>0.79050174940298168</c:v>
                </c:pt>
                <c:pt idx="1806">
                  <c:v>0.44885371959396669</c:v>
                </c:pt>
                <c:pt idx="1807">
                  <c:v>-0.99344586330373075</c:v>
                </c:pt>
                <c:pt idx="1808">
                  <c:v>1.2240091539893232</c:v>
                </c:pt>
                <c:pt idx="1809">
                  <c:v>-0.20869882162270853</c:v>
                </c:pt>
                <c:pt idx="1810">
                  <c:v>-1.3954622172938225</c:v>
                </c:pt>
                <c:pt idx="1811">
                  <c:v>-5.227540360399021E-2</c:v>
                </c:pt>
                <c:pt idx="1812">
                  <c:v>-0.86703923863921217</c:v>
                </c:pt>
                <c:pt idx="1813">
                  <c:v>1.0861886381337504</c:v>
                </c:pt>
                <c:pt idx="1814">
                  <c:v>-0.77315837028340839</c:v>
                </c:pt>
                <c:pt idx="1815">
                  <c:v>0.75302709023645664</c:v>
                </c:pt>
                <c:pt idx="1816">
                  <c:v>-0.63016813670017102</c:v>
                </c:pt>
                <c:pt idx="1817">
                  <c:v>0.26316554159284722</c:v>
                </c:pt>
                <c:pt idx="1818">
                  <c:v>0.32530414509205607</c:v>
                </c:pt>
                <c:pt idx="1819">
                  <c:v>1.1497532847565612</c:v>
                </c:pt>
                <c:pt idx="1820">
                  <c:v>1.0056147877481081</c:v>
                </c:pt>
                <c:pt idx="1821">
                  <c:v>-3.1097360426124949E-2</c:v>
                </c:pt>
                <c:pt idx="1822">
                  <c:v>-0.19984090602421797</c:v>
                </c:pt>
                <c:pt idx="1823">
                  <c:v>0.79207524151346176</c:v>
                </c:pt>
                <c:pt idx="1824">
                  <c:v>0.39508596301801047</c:v>
                </c:pt>
                <c:pt idx="1825">
                  <c:v>-0.6444113089124448</c:v>
                </c:pt>
                <c:pt idx="1826">
                  <c:v>-0.35210890874155309</c:v>
                </c:pt>
                <c:pt idx="1827">
                  <c:v>0.88779275994689277</c:v>
                </c:pt>
                <c:pt idx="1828">
                  <c:v>-1.0524125696002038</c:v>
                </c:pt>
                <c:pt idx="1829">
                  <c:v>0.93146489226755214</c:v>
                </c:pt>
                <c:pt idx="1830">
                  <c:v>0.92623247127332387</c:v>
                </c:pt>
                <c:pt idx="1831">
                  <c:v>1.5504052752216686</c:v>
                </c:pt>
                <c:pt idx="1832">
                  <c:v>0.34147768092494785</c:v>
                </c:pt>
                <c:pt idx="1833">
                  <c:v>0.73711788261183653</c:v>
                </c:pt>
                <c:pt idx="1834">
                  <c:v>0.216367922277728</c:v>
                </c:pt>
                <c:pt idx="1835">
                  <c:v>0.42071352744155588</c:v>
                </c:pt>
                <c:pt idx="1836">
                  <c:v>-1.0014290182489587</c:v>
                </c:pt>
                <c:pt idx="1837">
                  <c:v>-1.1441884667384998</c:v>
                </c:pt>
                <c:pt idx="1838">
                  <c:v>-0.5470419533029125</c:v>
                </c:pt>
                <c:pt idx="1839">
                  <c:v>0.26214698125547908</c:v>
                </c:pt>
                <c:pt idx="1840">
                  <c:v>2.6942599320671325</c:v>
                </c:pt>
                <c:pt idx="1841">
                  <c:v>-0.89714916014786839</c:v>
                </c:pt>
                <c:pt idx="1842">
                  <c:v>1.2705589398925008</c:v>
                </c:pt>
                <c:pt idx="1843">
                  <c:v>1.6161576727764992</c:v>
                </c:pt>
                <c:pt idx="1844">
                  <c:v>-1.1522547589326533</c:v>
                </c:pt>
                <c:pt idx="1845">
                  <c:v>-0.67270218043509433</c:v>
                </c:pt>
                <c:pt idx="1846">
                  <c:v>8.2453466529362994E-3</c:v>
                </c:pt>
                <c:pt idx="1847">
                  <c:v>-0.26211441737952962</c:v>
                </c:pt>
                <c:pt idx="1848">
                  <c:v>0.86242562662408084</c:v>
                </c:pt>
                <c:pt idx="1849">
                  <c:v>0.47263878552103977</c:v>
                </c:pt>
                <c:pt idx="1850">
                  <c:v>0.6038516338294555</c:v>
                </c:pt>
                <c:pt idx="1851">
                  <c:v>-0.57951127972405891</c:v>
                </c:pt>
                <c:pt idx="1852">
                  <c:v>3.6214826961958491E-2</c:v>
                </c:pt>
                <c:pt idx="1853">
                  <c:v>-7.6236363209419095E-2</c:v>
                </c:pt>
                <c:pt idx="1854">
                  <c:v>-1.0855817155744862</c:v>
                </c:pt>
                <c:pt idx="1855">
                  <c:v>0.16382862593136466</c:v>
                </c:pt>
                <c:pt idx="1856">
                  <c:v>0.79498281100671497</c:v>
                </c:pt>
                <c:pt idx="1857">
                  <c:v>-0.1851503964197127</c:v>
                </c:pt>
                <c:pt idx="1858">
                  <c:v>-0.67152318998858906</c:v>
                </c:pt>
                <c:pt idx="1859">
                  <c:v>0.43064950767960958</c:v>
                </c:pt>
                <c:pt idx="1860">
                  <c:v>-0.40326418656445534</c:v>
                </c:pt>
                <c:pt idx="1861">
                  <c:v>-3.5332756271914803E-2</c:v>
                </c:pt>
                <c:pt idx="1862">
                  <c:v>-0.90659548564193881</c:v>
                </c:pt>
                <c:pt idx="1863">
                  <c:v>0.44934656520847316</c:v>
                </c:pt>
                <c:pt idx="1864">
                  <c:v>0.41435695166839953</c:v>
                </c:pt>
                <c:pt idx="1865">
                  <c:v>0.91701839344130565</c:v>
                </c:pt>
                <c:pt idx="1866">
                  <c:v>1.3630409214968515</c:v>
                </c:pt>
                <c:pt idx="1867">
                  <c:v>-0.58789084005744852</c:v>
                </c:pt>
                <c:pt idx="1868">
                  <c:v>-0.62114150898206</c:v>
                </c:pt>
                <c:pt idx="1869">
                  <c:v>1.6970394037372674</c:v>
                </c:pt>
                <c:pt idx="1870">
                  <c:v>0.35723428412309738</c:v>
                </c:pt>
                <c:pt idx="1871">
                  <c:v>-1.0036786175967092</c:v>
                </c:pt>
                <c:pt idx="1872">
                  <c:v>1.768068974664617</c:v>
                </c:pt>
                <c:pt idx="1873">
                  <c:v>0.87838636657700353</c:v>
                </c:pt>
                <c:pt idx="1874">
                  <c:v>-1.320793173085764</c:v>
                </c:pt>
                <c:pt idx="1875">
                  <c:v>0.73172886684734451</c:v>
                </c:pt>
                <c:pt idx="1876">
                  <c:v>0.65803660152698584</c:v>
                </c:pt>
                <c:pt idx="1877">
                  <c:v>-2.3781868755695757E-2</c:v>
                </c:pt>
                <c:pt idx="1878">
                  <c:v>0.69487088911340578</c:v>
                </c:pt>
                <c:pt idx="1879">
                  <c:v>-0.55031961361435333</c:v>
                </c:pt>
                <c:pt idx="1880">
                  <c:v>-0.26997831936327404</c:v>
                </c:pt>
                <c:pt idx="1881">
                  <c:v>1.0445685667049038</c:v>
                </c:pt>
                <c:pt idx="1882">
                  <c:v>0.17996893713829798</c:v>
                </c:pt>
                <c:pt idx="1883">
                  <c:v>0.95737284316968696</c:v>
                </c:pt>
                <c:pt idx="1884">
                  <c:v>0.86920572068967483</c:v>
                </c:pt>
                <c:pt idx="1885">
                  <c:v>0.24560796091664666</c:v>
                </c:pt>
                <c:pt idx="1886">
                  <c:v>0.77417879461478156</c:v>
                </c:pt>
                <c:pt idx="1887">
                  <c:v>0.14342175897803161</c:v>
                </c:pt>
                <c:pt idx="1888">
                  <c:v>-0.84970633444086674</c:v>
                </c:pt>
                <c:pt idx="1889">
                  <c:v>-0.37996168456025797</c:v>
                </c:pt>
                <c:pt idx="1890">
                  <c:v>-4.6372213672311365E-3</c:v>
                </c:pt>
                <c:pt idx="1891">
                  <c:v>-0.76145579877391678</c:v>
                </c:pt>
                <c:pt idx="1892">
                  <c:v>0.23943365580137588</c:v>
                </c:pt>
                <c:pt idx="1893">
                  <c:v>-0.42533299352801207</c:v>
                </c:pt>
                <c:pt idx="1894">
                  <c:v>0.92010295790612806</c:v>
                </c:pt>
                <c:pt idx="1895">
                  <c:v>-0.75621028865417994</c:v>
                </c:pt>
                <c:pt idx="1896">
                  <c:v>-1.1455504482754761</c:v>
                </c:pt>
                <c:pt idx="1897">
                  <c:v>-0.16926642411207896</c:v>
                </c:pt>
                <c:pt idx="1898">
                  <c:v>1.510338018350686</c:v>
                </c:pt>
                <c:pt idx="1899">
                  <c:v>0.28175669267581316</c:v>
                </c:pt>
                <c:pt idx="1900">
                  <c:v>0.23679347548306678</c:v>
                </c:pt>
                <c:pt idx="1901">
                  <c:v>0.72148892635475892</c:v>
                </c:pt>
                <c:pt idx="1902">
                  <c:v>1.2300437584073254</c:v>
                </c:pt>
                <c:pt idx="1903">
                  <c:v>0.89359802051749893</c:v>
                </c:pt>
                <c:pt idx="1904">
                  <c:v>-0.217020928541729</c:v>
                </c:pt>
                <c:pt idx="1905">
                  <c:v>-0.56040839098846884</c:v>
                </c:pt>
                <c:pt idx="1906">
                  <c:v>0.24971101239166651</c:v>
                </c:pt>
                <c:pt idx="1907">
                  <c:v>-0.81510411645956038</c:v>
                </c:pt>
                <c:pt idx="1908">
                  <c:v>-0.97688896679344772</c:v>
                </c:pt>
                <c:pt idx="1909">
                  <c:v>0.16798166836640877</c:v>
                </c:pt>
                <c:pt idx="1910">
                  <c:v>6.2393186078228732E-2</c:v>
                </c:pt>
                <c:pt idx="1911">
                  <c:v>0.33622160974859455</c:v>
                </c:pt>
                <c:pt idx="1912">
                  <c:v>0.7839586197274474</c:v>
                </c:pt>
                <c:pt idx="1913">
                  <c:v>-1.001533288874729</c:v>
                </c:pt>
                <c:pt idx="1914">
                  <c:v>1.532624360951067</c:v>
                </c:pt>
                <c:pt idx="1915">
                  <c:v>1.2306122268880031</c:v>
                </c:pt>
                <c:pt idx="1916">
                  <c:v>0.80567987203381963</c:v>
                </c:pt>
                <c:pt idx="1917">
                  <c:v>8.4862118277309231E-2</c:v>
                </c:pt>
                <c:pt idx="1918">
                  <c:v>8.2784624922367517E-2</c:v>
                </c:pt>
                <c:pt idx="1919">
                  <c:v>0.68415431890273504</c:v>
                </c:pt>
                <c:pt idx="1920">
                  <c:v>0.26061657173536168</c:v>
                </c:pt>
                <c:pt idx="1921">
                  <c:v>-0.81002312396436094</c:v>
                </c:pt>
                <c:pt idx="1922">
                  <c:v>1.093188155477457</c:v>
                </c:pt>
                <c:pt idx="1923">
                  <c:v>-0.56822445491339857</c:v>
                </c:pt>
                <c:pt idx="1924">
                  <c:v>0.27536479761395832</c:v>
                </c:pt>
                <c:pt idx="1925">
                  <c:v>0.11829096095361166</c:v>
                </c:pt>
                <c:pt idx="1926">
                  <c:v>-0.17477835501165082</c:v>
                </c:pt>
                <c:pt idx="1927">
                  <c:v>1.5708994306229895</c:v>
                </c:pt>
                <c:pt idx="1928">
                  <c:v>6.1820494940145E-2</c:v>
                </c:pt>
                <c:pt idx="1929">
                  <c:v>1.18641155759124</c:v>
                </c:pt>
                <c:pt idx="1930">
                  <c:v>0.84199872373590146</c:v>
                </c:pt>
                <c:pt idx="1931">
                  <c:v>0.3851820086539875</c:v>
                </c:pt>
                <c:pt idx="1932">
                  <c:v>7.5568674934449326E-2</c:v>
                </c:pt>
                <c:pt idx="1933">
                  <c:v>0.28984941684383092</c:v>
                </c:pt>
                <c:pt idx="1934">
                  <c:v>-0.84840057053666129</c:v>
                </c:pt>
                <c:pt idx="1935">
                  <c:v>-0.3616234352614619</c:v>
                </c:pt>
                <c:pt idx="1936">
                  <c:v>1.2342046316454836</c:v>
                </c:pt>
                <c:pt idx="1937">
                  <c:v>8.3176291867143343E-2</c:v>
                </c:pt>
                <c:pt idx="1938">
                  <c:v>0.6772643039313293</c:v>
                </c:pt>
                <c:pt idx="1939">
                  <c:v>0.25670829434021691</c:v>
                </c:pt>
                <c:pt idx="1940">
                  <c:v>-0.69749297659036169</c:v>
                </c:pt>
                <c:pt idx="1941">
                  <c:v>0.68872567258063866</c:v>
                </c:pt>
                <c:pt idx="1942">
                  <c:v>0.89638833754650771</c:v>
                </c:pt>
                <c:pt idx="1943">
                  <c:v>-0.23906907666923835</c:v>
                </c:pt>
                <c:pt idx="1944">
                  <c:v>9.3227780324309908E-2</c:v>
                </c:pt>
                <c:pt idx="1945">
                  <c:v>1.3041737616710134</c:v>
                </c:pt>
                <c:pt idx="1946">
                  <c:v>-3.6778936188851669E-2</c:v>
                </c:pt>
                <c:pt idx="1947">
                  <c:v>-0.25818771884211006</c:v>
                </c:pt>
                <c:pt idx="1948">
                  <c:v>0.41228418284067941</c:v>
                </c:pt>
                <c:pt idx="1949">
                  <c:v>0.49221096182231949</c:v>
                </c:pt>
                <c:pt idx="1950">
                  <c:v>5.9296995333613454E-2</c:v>
                </c:pt>
                <c:pt idx="1951">
                  <c:v>1.146242483430348</c:v>
                </c:pt>
                <c:pt idx="1952">
                  <c:v>0.88767324095080224</c:v>
                </c:pt>
                <c:pt idx="1953">
                  <c:v>0.95898071725095213</c:v>
                </c:pt>
                <c:pt idx="1954">
                  <c:v>1.1285171339924251</c:v>
                </c:pt>
                <c:pt idx="1955">
                  <c:v>0.32674718943361425</c:v>
                </c:pt>
                <c:pt idx="1956">
                  <c:v>1.4454443394369512</c:v>
                </c:pt>
                <c:pt idx="1957">
                  <c:v>0.65368205958580317</c:v>
                </c:pt>
                <c:pt idx="1958">
                  <c:v>0.75046755879235827</c:v>
                </c:pt>
                <c:pt idx="1959">
                  <c:v>0.35309962013100488</c:v>
                </c:pt>
                <c:pt idx="1960">
                  <c:v>1.1727907050546666</c:v>
                </c:pt>
                <c:pt idx="1961">
                  <c:v>-1.2422864348031344</c:v>
                </c:pt>
                <c:pt idx="1962">
                  <c:v>0.29799785443723265</c:v>
                </c:pt>
                <c:pt idx="1963">
                  <c:v>3.6714680251323052E-2</c:v>
                </c:pt>
                <c:pt idx="1964">
                  <c:v>1.0057984099537891</c:v>
                </c:pt>
                <c:pt idx="1965">
                  <c:v>0.67842239332449317</c:v>
                </c:pt>
                <c:pt idx="1966">
                  <c:v>0.21993838047242908</c:v>
                </c:pt>
                <c:pt idx="1967">
                  <c:v>-1.0171884857162286</c:v>
                </c:pt>
                <c:pt idx="1968">
                  <c:v>-0.86329850005254138</c:v>
                </c:pt>
                <c:pt idx="1969">
                  <c:v>-0.44671967895896386</c:v>
                </c:pt>
                <c:pt idx="1970">
                  <c:v>-0.1468650946718284</c:v>
                </c:pt>
                <c:pt idx="1971">
                  <c:v>-0.38557449739410254</c:v>
                </c:pt>
                <c:pt idx="1972">
                  <c:v>-0.35170642147032249</c:v>
                </c:pt>
                <c:pt idx="1973">
                  <c:v>1.4255129400266799</c:v>
                </c:pt>
                <c:pt idx="1974">
                  <c:v>0.75074995383994136</c:v>
                </c:pt>
                <c:pt idx="1975">
                  <c:v>0.65939579936033688</c:v>
                </c:pt>
                <c:pt idx="1976">
                  <c:v>1.0203079894522706</c:v>
                </c:pt>
                <c:pt idx="1977">
                  <c:v>-0.57140464521110501</c:v>
                </c:pt>
                <c:pt idx="1978">
                  <c:v>-0.22011118006501307</c:v>
                </c:pt>
                <c:pt idx="1979">
                  <c:v>1.391597886438372</c:v>
                </c:pt>
                <c:pt idx="1980">
                  <c:v>-0.6710387134515392</c:v>
                </c:pt>
                <c:pt idx="1981">
                  <c:v>-0.2254521507124243</c:v>
                </c:pt>
                <c:pt idx="1982">
                  <c:v>-0.31561316819799112</c:v>
                </c:pt>
                <c:pt idx="1983">
                  <c:v>0.64300894822188204</c:v>
                </c:pt>
                <c:pt idx="1984">
                  <c:v>-0.89661739304089816</c:v>
                </c:pt>
                <c:pt idx="1985">
                  <c:v>1.0247910218059266</c:v>
                </c:pt>
                <c:pt idx="1986">
                  <c:v>-0.27897258324036844</c:v>
                </c:pt>
                <c:pt idx="1987">
                  <c:v>1.2935447229201389</c:v>
                </c:pt>
                <c:pt idx="1988">
                  <c:v>9.1091796823818488E-2</c:v>
                </c:pt>
                <c:pt idx="1989">
                  <c:v>3.0346977699513999E-2</c:v>
                </c:pt>
                <c:pt idx="1990">
                  <c:v>1.2527670947894953</c:v>
                </c:pt>
                <c:pt idx="1991">
                  <c:v>-0.13368622109983355</c:v>
                </c:pt>
                <c:pt idx="1992">
                  <c:v>-0.4571867542553491</c:v>
                </c:pt>
                <c:pt idx="1993">
                  <c:v>-0.50876001991931363</c:v>
                </c:pt>
                <c:pt idx="1994">
                  <c:v>0.78225777699676546</c:v>
                </c:pt>
                <c:pt idx="1995">
                  <c:v>-0.35688116608294379</c:v>
                </c:pt>
                <c:pt idx="1996">
                  <c:v>0.38743999976057142</c:v>
                </c:pt>
                <c:pt idx="1997">
                  <c:v>-0.53852015675774301</c:v>
                </c:pt>
                <c:pt idx="1998">
                  <c:v>0.38003279019559749</c:v>
                </c:pt>
                <c:pt idx="1999">
                  <c:v>-0.93378035593657793</c:v>
                </c:pt>
                <c:pt idx="2000">
                  <c:v>-0.37794073646241994</c:v>
                </c:pt>
                <c:pt idx="2001">
                  <c:v>-0.81422460637291483</c:v>
                </c:pt>
                <c:pt idx="2002">
                  <c:v>-1.1585643102894578</c:v>
                </c:pt>
                <c:pt idx="2003">
                  <c:v>-1.3098888197574605</c:v>
                </c:pt>
                <c:pt idx="2004">
                  <c:v>-0.8274797555186385</c:v>
                </c:pt>
                <c:pt idx="2005">
                  <c:v>0.5316830138260964</c:v>
                </c:pt>
                <c:pt idx="2006">
                  <c:v>0.6272882494943901</c:v>
                </c:pt>
                <c:pt idx="2007">
                  <c:v>0.8512949387097819</c:v>
                </c:pt>
                <c:pt idx="2008">
                  <c:v>-1.1470475280060528</c:v>
                </c:pt>
                <c:pt idx="2009">
                  <c:v>-0.62138139986662122</c:v>
                </c:pt>
                <c:pt idx="2010">
                  <c:v>0.45273894131079728</c:v>
                </c:pt>
                <c:pt idx="2011">
                  <c:v>0.61067377676863632</c:v>
                </c:pt>
                <c:pt idx="2012">
                  <c:v>-0.63855620752175912</c:v>
                </c:pt>
                <c:pt idx="2013">
                  <c:v>0.74753833594664731</c:v>
                </c:pt>
                <c:pt idx="2014">
                  <c:v>-0.54522160412705145</c:v>
                </c:pt>
                <c:pt idx="2015">
                  <c:v>-0.41465412096568849</c:v>
                </c:pt>
                <c:pt idx="2016">
                  <c:v>0.1973961389078501</c:v>
                </c:pt>
                <c:pt idx="2017">
                  <c:v>-0.47102764861659435</c:v>
                </c:pt>
                <c:pt idx="2018">
                  <c:v>-0.14266935636584344</c:v>
                </c:pt>
                <c:pt idx="2019">
                  <c:v>0.1322540323939293</c:v>
                </c:pt>
                <c:pt idx="2020">
                  <c:v>1.6981517314393109</c:v>
                </c:pt>
                <c:pt idx="2021">
                  <c:v>-0.48585669075880461</c:v>
                </c:pt>
                <c:pt idx="2022">
                  <c:v>-0.69270978914385251</c:v>
                </c:pt>
                <c:pt idx="2023">
                  <c:v>0.2095854111469567</c:v>
                </c:pt>
                <c:pt idx="2024">
                  <c:v>2.4060162187464425E-2</c:v>
                </c:pt>
                <c:pt idx="2025">
                  <c:v>1.2828603120440762</c:v>
                </c:pt>
                <c:pt idx="2026">
                  <c:v>0.21799086387006078</c:v>
                </c:pt>
                <c:pt idx="2027">
                  <c:v>0.43335173616370232</c:v>
                </c:pt>
                <c:pt idx="2028">
                  <c:v>-0.14469738409489286</c:v>
                </c:pt>
                <c:pt idx="2029">
                  <c:v>0.32853399171481401</c:v>
                </c:pt>
                <c:pt idx="2030">
                  <c:v>-9.3994814336358576E-2</c:v>
                </c:pt>
                <c:pt idx="2031">
                  <c:v>-0.59949846370070536</c:v>
                </c:pt>
                <c:pt idx="2032">
                  <c:v>-1.1159563057735149</c:v>
                </c:pt>
                <c:pt idx="2033">
                  <c:v>0.33486789374842724</c:v>
                </c:pt>
                <c:pt idx="2034">
                  <c:v>-0.58333336117760559</c:v>
                </c:pt>
                <c:pt idx="2035">
                  <c:v>0.64036267132505076</c:v>
                </c:pt>
                <c:pt idx="2036">
                  <c:v>0.83258587297974618</c:v>
                </c:pt>
                <c:pt idx="2037">
                  <c:v>1.023627969486689</c:v>
                </c:pt>
                <c:pt idx="2038">
                  <c:v>-1.5653473185278723</c:v>
                </c:pt>
                <c:pt idx="2039">
                  <c:v>-1.0561023410795938E-2</c:v>
                </c:pt>
                <c:pt idx="2040">
                  <c:v>0.33207633032760259</c:v>
                </c:pt>
                <c:pt idx="2041">
                  <c:v>-1.3157422541013373</c:v>
                </c:pt>
                <c:pt idx="2042">
                  <c:v>0.14004426856670499</c:v>
                </c:pt>
                <c:pt idx="2043">
                  <c:v>-0.69407806113694948</c:v>
                </c:pt>
                <c:pt idx="2044">
                  <c:v>-0.37817266186228815</c:v>
                </c:pt>
                <c:pt idx="2045">
                  <c:v>-3.7102084622997897E-2</c:v>
                </c:pt>
                <c:pt idx="2046">
                  <c:v>-0.92293247755024288</c:v>
                </c:pt>
                <c:pt idx="2047">
                  <c:v>0.35996415069022419</c:v>
                </c:pt>
                <c:pt idx="2048">
                  <c:v>-0.98264520295976254</c:v>
                </c:pt>
                <c:pt idx="2049">
                  <c:v>1.127795071041831</c:v>
                </c:pt>
                <c:pt idx="2050">
                  <c:v>-0.50260339434480472</c:v>
                </c:pt>
                <c:pt idx="2051">
                  <c:v>0.63064145682723849</c:v>
                </c:pt>
                <c:pt idx="2052">
                  <c:v>0.41921413755709691</c:v>
                </c:pt>
                <c:pt idx="2053">
                  <c:v>-0.33817759665365366</c:v>
                </c:pt>
                <c:pt idx="2054">
                  <c:v>0.32314843659601561</c:v>
                </c:pt>
                <c:pt idx="2055">
                  <c:v>0.50988557186165928</c:v>
                </c:pt>
                <c:pt idx="2056">
                  <c:v>0.11100556707005074</c:v>
                </c:pt>
                <c:pt idx="2057">
                  <c:v>0.51075322919472499</c:v>
                </c:pt>
                <c:pt idx="2058">
                  <c:v>-0.87249964134886882</c:v>
                </c:pt>
                <c:pt idx="2059">
                  <c:v>0.87487215632383608</c:v>
                </c:pt>
                <c:pt idx="2060">
                  <c:v>-0.95028265955412328</c:v>
                </c:pt>
                <c:pt idx="2061">
                  <c:v>0.64845703211792449</c:v>
                </c:pt>
                <c:pt idx="2062">
                  <c:v>-0.59603917108600291</c:v>
                </c:pt>
                <c:pt idx="2063">
                  <c:v>-0.88041288955773389</c:v>
                </c:pt>
                <c:pt idx="2064">
                  <c:v>1.3931128213804844</c:v>
                </c:pt>
                <c:pt idx="2065">
                  <c:v>-0.89368874555870248</c:v>
                </c:pt>
                <c:pt idx="2066">
                  <c:v>-0.35633831973308627</c:v>
                </c:pt>
                <c:pt idx="2067">
                  <c:v>0.62899281248016758</c:v>
                </c:pt>
                <c:pt idx="2068">
                  <c:v>-0.61245951610151372</c:v>
                </c:pt>
                <c:pt idx="2069">
                  <c:v>-1.0466798684048524</c:v>
                </c:pt>
                <c:pt idx="2070">
                  <c:v>0.68564051201588438</c:v>
                </c:pt>
                <c:pt idx="2071">
                  <c:v>-5.0263085971355127E-2</c:v>
                </c:pt>
                <c:pt idx="2072">
                  <c:v>2.811883817441041E-2</c:v>
                </c:pt>
                <c:pt idx="2073">
                  <c:v>0.47870623761112396</c:v>
                </c:pt>
                <c:pt idx="2074">
                  <c:v>-1.4010424152339813</c:v>
                </c:pt>
                <c:pt idx="2075">
                  <c:v>0.94978901705133101</c:v>
                </c:pt>
                <c:pt idx="2076">
                  <c:v>-0.13477762016075825</c:v>
                </c:pt>
                <c:pt idx="2077">
                  <c:v>-0.5575807332456878</c:v>
                </c:pt>
                <c:pt idx="2078">
                  <c:v>0.15610916086955495</c:v>
                </c:pt>
                <c:pt idx="2079">
                  <c:v>-0.94856614404048256</c:v>
                </c:pt>
                <c:pt idx="2080">
                  <c:v>0.74112740043381375</c:v>
                </c:pt>
                <c:pt idx="2081">
                  <c:v>-0.2107211973536447</c:v>
                </c:pt>
                <c:pt idx="2082">
                  <c:v>0.8323514277436912</c:v>
                </c:pt>
                <c:pt idx="2083">
                  <c:v>-1.1937971678054538</c:v>
                </c:pt>
                <c:pt idx="2084">
                  <c:v>0.13679289495721086</c:v>
                </c:pt>
                <c:pt idx="2085">
                  <c:v>0.49199287691698146</c:v>
                </c:pt>
                <c:pt idx="2086">
                  <c:v>-0.32245624893175623</c:v>
                </c:pt>
                <c:pt idx="2087">
                  <c:v>0.68246940364290876</c:v>
                </c:pt>
                <c:pt idx="2088">
                  <c:v>-0.68250911253879032</c:v>
                </c:pt>
                <c:pt idx="2089">
                  <c:v>-0.37799263362981611</c:v>
                </c:pt>
                <c:pt idx="2090">
                  <c:v>-0.95900872323623809</c:v>
                </c:pt>
                <c:pt idx="2091">
                  <c:v>0.42063738976731291</c:v>
                </c:pt>
                <c:pt idx="2092">
                  <c:v>-0.20329022454816498</c:v>
                </c:pt>
                <c:pt idx="2093">
                  <c:v>0.35364775001484067</c:v>
                </c:pt>
                <c:pt idx="2094">
                  <c:v>-0.27724965335416718</c:v>
                </c:pt>
                <c:pt idx="2095">
                  <c:v>0.46006570434578664</c:v>
                </c:pt>
                <c:pt idx="2096">
                  <c:v>-0.1751783412559923</c:v>
                </c:pt>
                <c:pt idx="2097">
                  <c:v>-0.87205403002736315</c:v>
                </c:pt>
                <c:pt idx="2098">
                  <c:v>0.53132458465195342</c:v>
                </c:pt>
                <c:pt idx="2099">
                  <c:v>0.65983252137316772</c:v>
                </c:pt>
                <c:pt idx="2100">
                  <c:v>-0.14265641236427293</c:v>
                </c:pt>
                <c:pt idx="2101">
                  <c:v>1.1988160023301435</c:v>
                </c:pt>
                <c:pt idx="2102">
                  <c:v>0.4154715037801352</c:v>
                </c:pt>
                <c:pt idx="2103">
                  <c:v>-9.0297997910188596E-2</c:v>
                </c:pt>
                <c:pt idx="2104">
                  <c:v>0.49863449707902091</c:v>
                </c:pt>
                <c:pt idx="2105">
                  <c:v>0.8049641754739113</c:v>
                </c:pt>
                <c:pt idx="2106">
                  <c:v>-0.20756704467872028</c:v>
                </c:pt>
                <c:pt idx="2107">
                  <c:v>0.59018516742288463</c:v>
                </c:pt>
                <c:pt idx="2108">
                  <c:v>1.1420658519677231</c:v>
                </c:pt>
                <c:pt idx="2109">
                  <c:v>-4.8300763345614492E-2</c:v>
                </c:pt>
                <c:pt idx="2110">
                  <c:v>-0.61088029122100118</c:v>
                </c:pt>
                <c:pt idx="2111">
                  <c:v>-0.17033970435385942</c:v>
                </c:pt>
                <c:pt idx="2112">
                  <c:v>0.19796460680482744</c:v>
                </c:pt>
                <c:pt idx="2113">
                  <c:v>-0.89856696816065484</c:v>
                </c:pt>
                <c:pt idx="2114">
                  <c:v>-0.98782495787877234</c:v>
                </c:pt>
                <c:pt idx="2115">
                  <c:v>-0.85510711567772701</c:v>
                </c:pt>
                <c:pt idx="2116">
                  <c:v>0.11745539574283945</c:v>
                </c:pt>
                <c:pt idx="2117">
                  <c:v>-0.12685395918355757</c:v>
                </c:pt>
                <c:pt idx="2118">
                  <c:v>1.5919306222969256</c:v>
                </c:pt>
              </c:numCache>
            </c:numRef>
          </c:yVal>
          <c:smooth val="0"/>
          <c:extLst>
            <c:ext xmlns:c16="http://schemas.microsoft.com/office/drawing/2014/chart" uri="{C3380CC4-5D6E-409C-BE32-E72D297353CC}">
              <c16:uniqueId val="{00000000-C33B-43D6-85B0-BAB7D209B2E7}"/>
            </c:ext>
          </c:extLst>
        </c:ser>
        <c:dLbls>
          <c:showLegendKey val="0"/>
          <c:showVal val="0"/>
          <c:showCatName val="0"/>
          <c:showSerName val="0"/>
          <c:showPercent val="0"/>
          <c:showBubbleSize val="0"/>
        </c:dLbls>
        <c:axId val="613866472"/>
        <c:axId val="613861224"/>
      </c:scatterChart>
      <c:valAx>
        <c:axId val="613866472"/>
        <c:scaling>
          <c:orientation val="minMax"/>
        </c:scaling>
        <c:delete val="0"/>
        <c:axPos val="b"/>
        <c:majorGridlines>
          <c:spPr>
            <a:ln w="6350" cap="flat" cmpd="sng" algn="ctr">
              <a:solidFill>
                <a:schemeClr val="tx1">
                  <a:lumMod val="75000"/>
                  <a:lumOff val="2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ja-JP"/>
                  <a:t>施設集約への寛容性</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613861224"/>
        <c:crossesAt val="-3"/>
        <c:crossBetween val="midCat"/>
      </c:valAx>
      <c:valAx>
        <c:axId val="613861224"/>
        <c:scaling>
          <c:orientation val="minMax"/>
        </c:scaling>
        <c:delete val="0"/>
        <c:axPos val="l"/>
        <c:majorGridlines>
          <c:spPr>
            <a:ln w="6350" cap="flat" cmpd="sng" algn="ctr">
              <a:solidFill>
                <a:schemeClr val="tx1">
                  <a:lumMod val="75000"/>
                  <a:lumOff val="2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ja-JP"/>
                  <a:t>居住地集約への寛容性</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613866472"/>
        <c:crossesAt val="-3"/>
        <c:crossBetween val="midCat"/>
      </c:valAx>
      <c:spPr>
        <a:noFill/>
        <a:ln w="9525">
          <a:solidFill>
            <a:schemeClr val="tx1">
              <a:lumMod val="75000"/>
              <a:lumOff val="2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寛容非寛容!$D$173</c:f>
              <c:strCache>
                <c:ptCount val="1"/>
                <c:pt idx="0">
                  <c:v>寛容</c:v>
                </c:pt>
              </c:strCache>
            </c:strRef>
          </c:tx>
          <c:spPr>
            <a:solidFill>
              <a:schemeClr val="accent1">
                <a:lumMod val="60000"/>
                <a:lumOff val="40000"/>
              </a:schemeClr>
            </a:solidFill>
            <a:ln w="6350">
              <a:solidFill>
                <a:schemeClr val="tx1">
                  <a:lumMod val="75000"/>
                  <a:lumOff val="25000"/>
                </a:schemeClr>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寛容非寛容!$A$174:$C$189</c:f>
              <c:multiLvlStrCache>
                <c:ptCount val="16"/>
                <c:lvl>
                  <c:pt idx="0">
                    <c:v>1人</c:v>
                  </c:pt>
                  <c:pt idx="1">
                    <c:v>2人</c:v>
                  </c:pt>
                  <c:pt idx="2">
                    <c:v>3人</c:v>
                  </c:pt>
                  <c:pt idx="3">
                    <c:v>4人以上</c:v>
                  </c:pt>
                  <c:pt idx="4">
                    <c:v>1人</c:v>
                  </c:pt>
                  <c:pt idx="5">
                    <c:v>2人</c:v>
                  </c:pt>
                  <c:pt idx="6">
                    <c:v>3人</c:v>
                  </c:pt>
                  <c:pt idx="7">
                    <c:v>4人以上</c:v>
                  </c:pt>
                  <c:pt idx="8">
                    <c:v>1人</c:v>
                  </c:pt>
                  <c:pt idx="9">
                    <c:v>2人</c:v>
                  </c:pt>
                  <c:pt idx="10">
                    <c:v>3人</c:v>
                  </c:pt>
                  <c:pt idx="11">
                    <c:v>4人以上</c:v>
                  </c:pt>
                  <c:pt idx="12">
                    <c:v>1人</c:v>
                  </c:pt>
                  <c:pt idx="13">
                    <c:v>2人</c:v>
                  </c:pt>
                  <c:pt idx="14">
                    <c:v>3人</c:v>
                  </c:pt>
                  <c:pt idx="15">
                    <c:v>4人以上</c:v>
                  </c:pt>
                </c:lvl>
                <c:lvl>
                  <c:pt idx="0">
                    <c:v>40代以下</c:v>
                  </c:pt>
                  <c:pt idx="4">
                    <c:v>50代</c:v>
                  </c:pt>
                  <c:pt idx="8">
                    <c:v>60代</c:v>
                  </c:pt>
                  <c:pt idx="12">
                    <c:v>70代以上</c:v>
                  </c:pt>
                </c:lvl>
                <c:lvl>
                  <c:pt idx="0">
                    <c:v>通学経験なし</c:v>
                  </c:pt>
                </c:lvl>
              </c:multiLvlStrCache>
            </c:multiLvlStrRef>
          </c:cat>
          <c:val>
            <c:numRef>
              <c:f>寛容非寛容!$D$174:$D$189</c:f>
              <c:numCache>
                <c:formatCode>General</c:formatCode>
                <c:ptCount val="16"/>
                <c:pt idx="0">
                  <c:v>32</c:v>
                </c:pt>
                <c:pt idx="1">
                  <c:v>28</c:v>
                </c:pt>
                <c:pt idx="2">
                  <c:v>15</c:v>
                </c:pt>
                <c:pt idx="3">
                  <c:v>16</c:v>
                </c:pt>
                <c:pt idx="4">
                  <c:v>15</c:v>
                </c:pt>
                <c:pt idx="5">
                  <c:v>10</c:v>
                </c:pt>
                <c:pt idx="6">
                  <c:v>9</c:v>
                </c:pt>
                <c:pt idx="7">
                  <c:v>13</c:v>
                </c:pt>
                <c:pt idx="8">
                  <c:v>15</c:v>
                </c:pt>
                <c:pt idx="9">
                  <c:v>33</c:v>
                </c:pt>
                <c:pt idx="10">
                  <c:v>5</c:v>
                </c:pt>
                <c:pt idx="11">
                  <c:v>4</c:v>
                </c:pt>
                <c:pt idx="12">
                  <c:v>27</c:v>
                </c:pt>
                <c:pt idx="13">
                  <c:v>27</c:v>
                </c:pt>
                <c:pt idx="14">
                  <c:v>8</c:v>
                </c:pt>
                <c:pt idx="15">
                  <c:v>1</c:v>
                </c:pt>
              </c:numCache>
            </c:numRef>
          </c:val>
          <c:extLst>
            <c:ext xmlns:c16="http://schemas.microsoft.com/office/drawing/2014/chart" uri="{C3380CC4-5D6E-409C-BE32-E72D297353CC}">
              <c16:uniqueId val="{00000000-C4CB-4E11-8071-2DCA92984E53}"/>
            </c:ext>
          </c:extLst>
        </c:ser>
        <c:ser>
          <c:idx val="1"/>
          <c:order val="1"/>
          <c:tx>
            <c:strRef>
              <c:f>寛容非寛容!$E$173</c:f>
              <c:strCache>
                <c:ptCount val="1"/>
                <c:pt idx="0">
                  <c:v>非寛容</c:v>
                </c:pt>
              </c:strCache>
            </c:strRef>
          </c:tx>
          <c:spPr>
            <a:solidFill>
              <a:schemeClr val="accent2">
                <a:lumMod val="60000"/>
                <a:lumOff val="40000"/>
              </a:schemeClr>
            </a:solidFill>
            <a:ln w="6350">
              <a:solidFill>
                <a:schemeClr val="tx1">
                  <a:lumMod val="75000"/>
                  <a:lumOff val="25000"/>
                </a:schemeClr>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寛容非寛容!$A$174:$C$189</c:f>
              <c:multiLvlStrCache>
                <c:ptCount val="16"/>
                <c:lvl>
                  <c:pt idx="0">
                    <c:v>1人</c:v>
                  </c:pt>
                  <c:pt idx="1">
                    <c:v>2人</c:v>
                  </c:pt>
                  <c:pt idx="2">
                    <c:v>3人</c:v>
                  </c:pt>
                  <c:pt idx="3">
                    <c:v>4人以上</c:v>
                  </c:pt>
                  <c:pt idx="4">
                    <c:v>1人</c:v>
                  </c:pt>
                  <c:pt idx="5">
                    <c:v>2人</c:v>
                  </c:pt>
                  <c:pt idx="6">
                    <c:v>3人</c:v>
                  </c:pt>
                  <c:pt idx="7">
                    <c:v>4人以上</c:v>
                  </c:pt>
                  <c:pt idx="8">
                    <c:v>1人</c:v>
                  </c:pt>
                  <c:pt idx="9">
                    <c:v>2人</c:v>
                  </c:pt>
                  <c:pt idx="10">
                    <c:v>3人</c:v>
                  </c:pt>
                  <c:pt idx="11">
                    <c:v>4人以上</c:v>
                  </c:pt>
                  <c:pt idx="12">
                    <c:v>1人</c:v>
                  </c:pt>
                  <c:pt idx="13">
                    <c:v>2人</c:v>
                  </c:pt>
                  <c:pt idx="14">
                    <c:v>3人</c:v>
                  </c:pt>
                  <c:pt idx="15">
                    <c:v>4人以上</c:v>
                  </c:pt>
                </c:lvl>
                <c:lvl>
                  <c:pt idx="0">
                    <c:v>40代以下</c:v>
                  </c:pt>
                  <c:pt idx="4">
                    <c:v>50代</c:v>
                  </c:pt>
                  <c:pt idx="8">
                    <c:v>60代</c:v>
                  </c:pt>
                  <c:pt idx="12">
                    <c:v>70代以上</c:v>
                  </c:pt>
                </c:lvl>
                <c:lvl>
                  <c:pt idx="0">
                    <c:v>通学経験なし</c:v>
                  </c:pt>
                </c:lvl>
              </c:multiLvlStrCache>
            </c:multiLvlStrRef>
          </c:cat>
          <c:val>
            <c:numRef>
              <c:f>寛容非寛容!$E$174:$E$189</c:f>
              <c:numCache>
                <c:formatCode>General</c:formatCode>
                <c:ptCount val="16"/>
                <c:pt idx="0">
                  <c:v>1</c:v>
                </c:pt>
                <c:pt idx="1">
                  <c:v>3</c:v>
                </c:pt>
                <c:pt idx="2">
                  <c:v>4</c:v>
                </c:pt>
                <c:pt idx="3">
                  <c:v>10</c:v>
                </c:pt>
                <c:pt idx="4">
                  <c:v>1</c:v>
                </c:pt>
                <c:pt idx="5">
                  <c:v>7</c:v>
                </c:pt>
                <c:pt idx="6">
                  <c:v>6</c:v>
                </c:pt>
                <c:pt idx="7">
                  <c:v>4</c:v>
                </c:pt>
                <c:pt idx="8">
                  <c:v>11</c:v>
                </c:pt>
                <c:pt idx="9">
                  <c:v>19</c:v>
                </c:pt>
                <c:pt idx="10">
                  <c:v>8</c:v>
                </c:pt>
                <c:pt idx="11">
                  <c:v>6</c:v>
                </c:pt>
                <c:pt idx="12">
                  <c:v>10</c:v>
                </c:pt>
                <c:pt idx="13">
                  <c:v>27</c:v>
                </c:pt>
                <c:pt idx="14">
                  <c:v>9</c:v>
                </c:pt>
                <c:pt idx="15">
                  <c:v>4</c:v>
                </c:pt>
              </c:numCache>
            </c:numRef>
          </c:val>
          <c:extLst>
            <c:ext xmlns:c16="http://schemas.microsoft.com/office/drawing/2014/chart" uri="{C3380CC4-5D6E-409C-BE32-E72D297353CC}">
              <c16:uniqueId val="{00000001-C4CB-4E11-8071-2DCA92984E53}"/>
            </c:ext>
          </c:extLst>
        </c:ser>
        <c:dLbls>
          <c:dLblPos val="ctr"/>
          <c:showLegendKey val="0"/>
          <c:showVal val="1"/>
          <c:showCatName val="0"/>
          <c:showSerName val="0"/>
          <c:showPercent val="0"/>
          <c:showBubbleSize val="0"/>
        </c:dLbls>
        <c:gapWidth val="70"/>
        <c:overlap val="100"/>
        <c:axId val="735820736"/>
        <c:axId val="735821392"/>
      </c:barChart>
      <c:catAx>
        <c:axId val="735820736"/>
        <c:scaling>
          <c:orientation val="minMax"/>
        </c:scaling>
        <c:delete val="0"/>
        <c:axPos val="b"/>
        <c:numFmt formatCode="General" sourceLinked="1"/>
        <c:majorTickMark val="none"/>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35821392"/>
        <c:crosses val="autoZero"/>
        <c:auto val="1"/>
        <c:lblAlgn val="ctr"/>
        <c:lblOffset val="100"/>
        <c:noMultiLvlLbl val="0"/>
      </c:catAx>
      <c:valAx>
        <c:axId val="735821392"/>
        <c:scaling>
          <c:orientation val="minMax"/>
        </c:scaling>
        <c:delete val="0"/>
        <c:axPos val="l"/>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35820736"/>
        <c:crosses val="autoZero"/>
        <c:crossBetween val="between"/>
        <c:majorUnit val="0.2"/>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寛容非寛容!$D$173</c:f>
              <c:strCache>
                <c:ptCount val="1"/>
                <c:pt idx="0">
                  <c:v>寛容</c:v>
                </c:pt>
              </c:strCache>
            </c:strRef>
          </c:tx>
          <c:spPr>
            <a:solidFill>
              <a:schemeClr val="accent1">
                <a:lumMod val="60000"/>
                <a:lumOff val="40000"/>
              </a:schemeClr>
            </a:solidFill>
            <a:ln w="6350">
              <a:solidFill>
                <a:schemeClr val="tx1">
                  <a:lumMod val="75000"/>
                  <a:lumOff val="25000"/>
                </a:schemeClr>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寛容非寛容!$A$190:$C$205</c:f>
              <c:multiLvlStrCache>
                <c:ptCount val="16"/>
                <c:lvl>
                  <c:pt idx="0">
                    <c:v>1人</c:v>
                  </c:pt>
                  <c:pt idx="1">
                    <c:v>2人</c:v>
                  </c:pt>
                  <c:pt idx="2">
                    <c:v>3人</c:v>
                  </c:pt>
                  <c:pt idx="3">
                    <c:v>4人以上</c:v>
                  </c:pt>
                  <c:pt idx="4">
                    <c:v>1人</c:v>
                  </c:pt>
                  <c:pt idx="5">
                    <c:v>2人</c:v>
                  </c:pt>
                  <c:pt idx="6">
                    <c:v>3人</c:v>
                  </c:pt>
                  <c:pt idx="7">
                    <c:v>4人以上</c:v>
                  </c:pt>
                  <c:pt idx="8">
                    <c:v>1人</c:v>
                  </c:pt>
                  <c:pt idx="9">
                    <c:v>2人</c:v>
                  </c:pt>
                  <c:pt idx="10">
                    <c:v>3人</c:v>
                  </c:pt>
                  <c:pt idx="11">
                    <c:v>4人以上</c:v>
                  </c:pt>
                  <c:pt idx="12">
                    <c:v>1人</c:v>
                  </c:pt>
                  <c:pt idx="13">
                    <c:v>2人</c:v>
                  </c:pt>
                  <c:pt idx="14">
                    <c:v>3人</c:v>
                  </c:pt>
                  <c:pt idx="15">
                    <c:v>4人以上</c:v>
                  </c:pt>
                </c:lvl>
                <c:lvl>
                  <c:pt idx="0">
                    <c:v>40代以下</c:v>
                  </c:pt>
                  <c:pt idx="4">
                    <c:v>50代</c:v>
                  </c:pt>
                  <c:pt idx="8">
                    <c:v>60代</c:v>
                  </c:pt>
                  <c:pt idx="12">
                    <c:v>70代以上</c:v>
                  </c:pt>
                </c:lvl>
                <c:lvl>
                  <c:pt idx="0">
                    <c:v>通学経験あり</c:v>
                  </c:pt>
                </c:lvl>
              </c:multiLvlStrCache>
            </c:multiLvlStrRef>
          </c:cat>
          <c:val>
            <c:numRef>
              <c:f>寛容非寛容!$D$190:$D$205</c:f>
              <c:numCache>
                <c:formatCode>General</c:formatCode>
                <c:ptCount val="16"/>
                <c:pt idx="0">
                  <c:v>5</c:v>
                </c:pt>
                <c:pt idx="1">
                  <c:v>7</c:v>
                </c:pt>
                <c:pt idx="2">
                  <c:v>22</c:v>
                </c:pt>
                <c:pt idx="3">
                  <c:v>52</c:v>
                </c:pt>
                <c:pt idx="4">
                  <c:v>6</c:v>
                </c:pt>
                <c:pt idx="5">
                  <c:v>20</c:v>
                </c:pt>
                <c:pt idx="6">
                  <c:v>24</c:v>
                </c:pt>
                <c:pt idx="7">
                  <c:v>36</c:v>
                </c:pt>
                <c:pt idx="8">
                  <c:v>17</c:v>
                </c:pt>
                <c:pt idx="9">
                  <c:v>56</c:v>
                </c:pt>
                <c:pt idx="10">
                  <c:v>29</c:v>
                </c:pt>
                <c:pt idx="11">
                  <c:v>30</c:v>
                </c:pt>
                <c:pt idx="12">
                  <c:v>26</c:v>
                </c:pt>
                <c:pt idx="13">
                  <c:v>58</c:v>
                </c:pt>
                <c:pt idx="14">
                  <c:v>18</c:v>
                </c:pt>
                <c:pt idx="15">
                  <c:v>24</c:v>
                </c:pt>
              </c:numCache>
            </c:numRef>
          </c:val>
          <c:extLst>
            <c:ext xmlns:c16="http://schemas.microsoft.com/office/drawing/2014/chart" uri="{C3380CC4-5D6E-409C-BE32-E72D297353CC}">
              <c16:uniqueId val="{00000000-D72B-4669-A73F-D0D3734CCEA6}"/>
            </c:ext>
          </c:extLst>
        </c:ser>
        <c:ser>
          <c:idx val="1"/>
          <c:order val="1"/>
          <c:tx>
            <c:strRef>
              <c:f>寛容非寛容!$E$173</c:f>
              <c:strCache>
                <c:ptCount val="1"/>
                <c:pt idx="0">
                  <c:v>非寛容</c:v>
                </c:pt>
              </c:strCache>
            </c:strRef>
          </c:tx>
          <c:spPr>
            <a:solidFill>
              <a:schemeClr val="accent2">
                <a:lumMod val="60000"/>
                <a:lumOff val="40000"/>
              </a:schemeClr>
            </a:solidFill>
            <a:ln w="6350">
              <a:solidFill>
                <a:schemeClr val="tx1">
                  <a:lumMod val="75000"/>
                  <a:lumOff val="25000"/>
                </a:schemeClr>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寛容非寛容!$A$190:$C$205</c:f>
              <c:multiLvlStrCache>
                <c:ptCount val="16"/>
                <c:lvl>
                  <c:pt idx="0">
                    <c:v>1人</c:v>
                  </c:pt>
                  <c:pt idx="1">
                    <c:v>2人</c:v>
                  </c:pt>
                  <c:pt idx="2">
                    <c:v>3人</c:v>
                  </c:pt>
                  <c:pt idx="3">
                    <c:v>4人以上</c:v>
                  </c:pt>
                  <c:pt idx="4">
                    <c:v>1人</c:v>
                  </c:pt>
                  <c:pt idx="5">
                    <c:v>2人</c:v>
                  </c:pt>
                  <c:pt idx="6">
                    <c:v>3人</c:v>
                  </c:pt>
                  <c:pt idx="7">
                    <c:v>4人以上</c:v>
                  </c:pt>
                  <c:pt idx="8">
                    <c:v>1人</c:v>
                  </c:pt>
                  <c:pt idx="9">
                    <c:v>2人</c:v>
                  </c:pt>
                  <c:pt idx="10">
                    <c:v>3人</c:v>
                  </c:pt>
                  <c:pt idx="11">
                    <c:v>4人以上</c:v>
                  </c:pt>
                  <c:pt idx="12">
                    <c:v>1人</c:v>
                  </c:pt>
                  <c:pt idx="13">
                    <c:v>2人</c:v>
                  </c:pt>
                  <c:pt idx="14">
                    <c:v>3人</c:v>
                  </c:pt>
                  <c:pt idx="15">
                    <c:v>4人以上</c:v>
                  </c:pt>
                </c:lvl>
                <c:lvl>
                  <c:pt idx="0">
                    <c:v>40代以下</c:v>
                  </c:pt>
                  <c:pt idx="4">
                    <c:v>50代</c:v>
                  </c:pt>
                  <c:pt idx="8">
                    <c:v>60代</c:v>
                  </c:pt>
                  <c:pt idx="12">
                    <c:v>70代以上</c:v>
                  </c:pt>
                </c:lvl>
                <c:lvl>
                  <c:pt idx="0">
                    <c:v>通学経験あり</c:v>
                  </c:pt>
                </c:lvl>
              </c:multiLvlStrCache>
            </c:multiLvlStrRef>
          </c:cat>
          <c:val>
            <c:numRef>
              <c:f>寛容非寛容!$E$190:$E$205</c:f>
              <c:numCache>
                <c:formatCode>General</c:formatCode>
                <c:ptCount val="16"/>
                <c:pt idx="0">
                  <c:v>2</c:v>
                </c:pt>
                <c:pt idx="1">
                  <c:v>8</c:v>
                </c:pt>
                <c:pt idx="2">
                  <c:v>11</c:v>
                </c:pt>
                <c:pt idx="3">
                  <c:v>53</c:v>
                </c:pt>
                <c:pt idx="4">
                  <c:v>10</c:v>
                </c:pt>
                <c:pt idx="5">
                  <c:v>20</c:v>
                </c:pt>
                <c:pt idx="6">
                  <c:v>24</c:v>
                </c:pt>
                <c:pt idx="7">
                  <c:v>54</c:v>
                </c:pt>
                <c:pt idx="8">
                  <c:v>18</c:v>
                </c:pt>
                <c:pt idx="9">
                  <c:v>62</c:v>
                </c:pt>
                <c:pt idx="10">
                  <c:v>50</c:v>
                </c:pt>
                <c:pt idx="11">
                  <c:v>44</c:v>
                </c:pt>
                <c:pt idx="12">
                  <c:v>43</c:v>
                </c:pt>
                <c:pt idx="13">
                  <c:v>103</c:v>
                </c:pt>
                <c:pt idx="14">
                  <c:v>34</c:v>
                </c:pt>
                <c:pt idx="15">
                  <c:v>34</c:v>
                </c:pt>
              </c:numCache>
            </c:numRef>
          </c:val>
          <c:extLst>
            <c:ext xmlns:c16="http://schemas.microsoft.com/office/drawing/2014/chart" uri="{C3380CC4-5D6E-409C-BE32-E72D297353CC}">
              <c16:uniqueId val="{00000001-D72B-4669-A73F-D0D3734CCEA6}"/>
            </c:ext>
          </c:extLst>
        </c:ser>
        <c:dLbls>
          <c:dLblPos val="ctr"/>
          <c:showLegendKey val="0"/>
          <c:showVal val="1"/>
          <c:showCatName val="0"/>
          <c:showSerName val="0"/>
          <c:showPercent val="0"/>
          <c:showBubbleSize val="0"/>
        </c:dLbls>
        <c:gapWidth val="70"/>
        <c:overlap val="100"/>
        <c:axId val="735883056"/>
        <c:axId val="735878464"/>
      </c:barChart>
      <c:catAx>
        <c:axId val="735883056"/>
        <c:scaling>
          <c:orientation val="minMax"/>
        </c:scaling>
        <c:delete val="0"/>
        <c:axPos val="b"/>
        <c:numFmt formatCode="General" sourceLinked="1"/>
        <c:majorTickMark val="none"/>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35878464"/>
        <c:crosses val="autoZero"/>
        <c:auto val="1"/>
        <c:lblAlgn val="ctr"/>
        <c:lblOffset val="100"/>
        <c:noMultiLvlLbl val="0"/>
      </c:catAx>
      <c:valAx>
        <c:axId val="735878464"/>
        <c:scaling>
          <c:orientation val="minMax"/>
        </c:scaling>
        <c:delete val="0"/>
        <c:axPos val="l"/>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35883056"/>
        <c:crosses val="autoZero"/>
        <c:crossBetween val="between"/>
        <c:majorUnit val="0.2"/>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寛容非寛容!$D$256</c:f>
              <c:strCache>
                <c:ptCount val="1"/>
                <c:pt idx="0">
                  <c:v>寛容</c:v>
                </c:pt>
              </c:strCache>
            </c:strRef>
          </c:tx>
          <c:spPr>
            <a:solidFill>
              <a:schemeClr val="accent1">
                <a:lumMod val="60000"/>
                <a:lumOff val="40000"/>
              </a:schemeClr>
            </a:solidFill>
            <a:ln w="6350">
              <a:solidFill>
                <a:schemeClr val="tx1">
                  <a:lumMod val="75000"/>
                  <a:lumOff val="25000"/>
                </a:schemeClr>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寛容非寛容!$A$257:$C$272</c:f>
              <c:multiLvlStrCache>
                <c:ptCount val="16"/>
                <c:lvl>
                  <c:pt idx="0">
                    <c:v>1人</c:v>
                  </c:pt>
                  <c:pt idx="1">
                    <c:v>2人</c:v>
                  </c:pt>
                  <c:pt idx="2">
                    <c:v>3人</c:v>
                  </c:pt>
                  <c:pt idx="3">
                    <c:v>4人以上</c:v>
                  </c:pt>
                  <c:pt idx="4">
                    <c:v>1人</c:v>
                  </c:pt>
                  <c:pt idx="5">
                    <c:v>2人</c:v>
                  </c:pt>
                  <c:pt idx="6">
                    <c:v>3人</c:v>
                  </c:pt>
                  <c:pt idx="7">
                    <c:v>4人以上</c:v>
                  </c:pt>
                  <c:pt idx="8">
                    <c:v>1人</c:v>
                  </c:pt>
                  <c:pt idx="9">
                    <c:v>2人</c:v>
                  </c:pt>
                  <c:pt idx="10">
                    <c:v>3人</c:v>
                  </c:pt>
                  <c:pt idx="11">
                    <c:v>4人以上</c:v>
                  </c:pt>
                  <c:pt idx="12">
                    <c:v>1人</c:v>
                  </c:pt>
                  <c:pt idx="13">
                    <c:v>2人</c:v>
                  </c:pt>
                  <c:pt idx="14">
                    <c:v>3人</c:v>
                  </c:pt>
                  <c:pt idx="15">
                    <c:v>4人以上</c:v>
                  </c:pt>
                </c:lvl>
                <c:lvl>
                  <c:pt idx="0">
                    <c:v>40代以下</c:v>
                  </c:pt>
                  <c:pt idx="4">
                    <c:v>50代</c:v>
                  </c:pt>
                  <c:pt idx="8">
                    <c:v>40代以下</c:v>
                  </c:pt>
                  <c:pt idx="12">
                    <c:v>50代</c:v>
                  </c:pt>
                </c:lvl>
                <c:lvl>
                  <c:pt idx="0">
                    <c:v>男性</c:v>
                  </c:pt>
                  <c:pt idx="8">
                    <c:v>女性</c:v>
                  </c:pt>
                </c:lvl>
              </c:multiLvlStrCache>
            </c:multiLvlStrRef>
          </c:cat>
          <c:val>
            <c:numRef>
              <c:f>寛容非寛容!$D$257:$D$272</c:f>
              <c:numCache>
                <c:formatCode>General</c:formatCode>
                <c:ptCount val="16"/>
                <c:pt idx="0">
                  <c:v>1</c:v>
                </c:pt>
                <c:pt idx="1">
                  <c:v>3</c:v>
                </c:pt>
                <c:pt idx="2">
                  <c:v>9</c:v>
                </c:pt>
                <c:pt idx="3">
                  <c:v>31</c:v>
                </c:pt>
                <c:pt idx="4">
                  <c:v>2</c:v>
                </c:pt>
                <c:pt idx="5">
                  <c:v>7</c:v>
                </c:pt>
                <c:pt idx="6">
                  <c:v>8</c:v>
                </c:pt>
                <c:pt idx="7">
                  <c:v>24</c:v>
                </c:pt>
                <c:pt idx="8">
                  <c:v>4</c:v>
                </c:pt>
                <c:pt idx="9">
                  <c:v>4</c:v>
                </c:pt>
                <c:pt idx="10">
                  <c:v>13</c:v>
                </c:pt>
                <c:pt idx="11">
                  <c:v>21</c:v>
                </c:pt>
                <c:pt idx="12">
                  <c:v>4</c:v>
                </c:pt>
                <c:pt idx="13">
                  <c:v>12</c:v>
                </c:pt>
                <c:pt idx="14">
                  <c:v>16</c:v>
                </c:pt>
                <c:pt idx="15">
                  <c:v>12</c:v>
                </c:pt>
              </c:numCache>
            </c:numRef>
          </c:val>
          <c:extLst>
            <c:ext xmlns:c16="http://schemas.microsoft.com/office/drawing/2014/chart" uri="{C3380CC4-5D6E-409C-BE32-E72D297353CC}">
              <c16:uniqueId val="{00000000-047E-4D68-B944-89CB8F6617E7}"/>
            </c:ext>
          </c:extLst>
        </c:ser>
        <c:ser>
          <c:idx val="1"/>
          <c:order val="1"/>
          <c:tx>
            <c:strRef>
              <c:f>寛容非寛容!$E$256</c:f>
              <c:strCache>
                <c:ptCount val="1"/>
                <c:pt idx="0">
                  <c:v>非寛容</c:v>
                </c:pt>
              </c:strCache>
            </c:strRef>
          </c:tx>
          <c:spPr>
            <a:solidFill>
              <a:schemeClr val="accent2">
                <a:lumMod val="60000"/>
                <a:lumOff val="40000"/>
              </a:schemeClr>
            </a:solidFill>
            <a:ln w="6350">
              <a:solidFill>
                <a:schemeClr val="tx1">
                  <a:lumMod val="75000"/>
                  <a:lumOff val="25000"/>
                </a:schemeClr>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寛容非寛容!$A$257:$C$272</c:f>
              <c:multiLvlStrCache>
                <c:ptCount val="16"/>
                <c:lvl>
                  <c:pt idx="0">
                    <c:v>1人</c:v>
                  </c:pt>
                  <c:pt idx="1">
                    <c:v>2人</c:v>
                  </c:pt>
                  <c:pt idx="2">
                    <c:v>3人</c:v>
                  </c:pt>
                  <c:pt idx="3">
                    <c:v>4人以上</c:v>
                  </c:pt>
                  <c:pt idx="4">
                    <c:v>1人</c:v>
                  </c:pt>
                  <c:pt idx="5">
                    <c:v>2人</c:v>
                  </c:pt>
                  <c:pt idx="6">
                    <c:v>3人</c:v>
                  </c:pt>
                  <c:pt idx="7">
                    <c:v>4人以上</c:v>
                  </c:pt>
                  <c:pt idx="8">
                    <c:v>1人</c:v>
                  </c:pt>
                  <c:pt idx="9">
                    <c:v>2人</c:v>
                  </c:pt>
                  <c:pt idx="10">
                    <c:v>3人</c:v>
                  </c:pt>
                  <c:pt idx="11">
                    <c:v>4人以上</c:v>
                  </c:pt>
                  <c:pt idx="12">
                    <c:v>1人</c:v>
                  </c:pt>
                  <c:pt idx="13">
                    <c:v>2人</c:v>
                  </c:pt>
                  <c:pt idx="14">
                    <c:v>3人</c:v>
                  </c:pt>
                  <c:pt idx="15">
                    <c:v>4人以上</c:v>
                  </c:pt>
                </c:lvl>
                <c:lvl>
                  <c:pt idx="0">
                    <c:v>40代以下</c:v>
                  </c:pt>
                  <c:pt idx="4">
                    <c:v>50代</c:v>
                  </c:pt>
                  <c:pt idx="8">
                    <c:v>40代以下</c:v>
                  </c:pt>
                  <c:pt idx="12">
                    <c:v>50代</c:v>
                  </c:pt>
                </c:lvl>
                <c:lvl>
                  <c:pt idx="0">
                    <c:v>男性</c:v>
                  </c:pt>
                  <c:pt idx="8">
                    <c:v>女性</c:v>
                  </c:pt>
                </c:lvl>
              </c:multiLvlStrCache>
            </c:multiLvlStrRef>
          </c:cat>
          <c:val>
            <c:numRef>
              <c:f>寛容非寛容!$E$257:$E$272</c:f>
              <c:numCache>
                <c:formatCode>General</c:formatCode>
                <c:ptCount val="16"/>
                <c:pt idx="0">
                  <c:v>2</c:v>
                </c:pt>
                <c:pt idx="1">
                  <c:v>4</c:v>
                </c:pt>
                <c:pt idx="2">
                  <c:v>4</c:v>
                </c:pt>
                <c:pt idx="3">
                  <c:v>19</c:v>
                </c:pt>
                <c:pt idx="4">
                  <c:v>5</c:v>
                </c:pt>
                <c:pt idx="5">
                  <c:v>9</c:v>
                </c:pt>
                <c:pt idx="6">
                  <c:v>10</c:v>
                </c:pt>
                <c:pt idx="7">
                  <c:v>25</c:v>
                </c:pt>
                <c:pt idx="9">
                  <c:v>4</c:v>
                </c:pt>
                <c:pt idx="10">
                  <c:v>7</c:v>
                </c:pt>
                <c:pt idx="11">
                  <c:v>34</c:v>
                </c:pt>
                <c:pt idx="12">
                  <c:v>5</c:v>
                </c:pt>
                <c:pt idx="13">
                  <c:v>11</c:v>
                </c:pt>
                <c:pt idx="14">
                  <c:v>14</c:v>
                </c:pt>
                <c:pt idx="15">
                  <c:v>29</c:v>
                </c:pt>
              </c:numCache>
            </c:numRef>
          </c:val>
          <c:extLst>
            <c:ext xmlns:c16="http://schemas.microsoft.com/office/drawing/2014/chart" uri="{C3380CC4-5D6E-409C-BE32-E72D297353CC}">
              <c16:uniqueId val="{00000001-047E-4D68-B944-89CB8F6617E7}"/>
            </c:ext>
          </c:extLst>
        </c:ser>
        <c:dLbls>
          <c:dLblPos val="ctr"/>
          <c:showLegendKey val="0"/>
          <c:showVal val="1"/>
          <c:showCatName val="0"/>
          <c:showSerName val="0"/>
          <c:showPercent val="0"/>
          <c:showBubbleSize val="0"/>
        </c:dLbls>
        <c:gapWidth val="70"/>
        <c:overlap val="100"/>
        <c:axId val="734964120"/>
        <c:axId val="734972648"/>
      </c:barChart>
      <c:catAx>
        <c:axId val="734964120"/>
        <c:scaling>
          <c:orientation val="minMax"/>
        </c:scaling>
        <c:delete val="0"/>
        <c:axPos val="b"/>
        <c:numFmt formatCode="General" sourceLinked="1"/>
        <c:majorTickMark val="none"/>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34972648"/>
        <c:crosses val="autoZero"/>
        <c:auto val="1"/>
        <c:lblAlgn val="ctr"/>
        <c:lblOffset val="100"/>
        <c:noMultiLvlLbl val="0"/>
      </c:catAx>
      <c:valAx>
        <c:axId val="734972648"/>
        <c:scaling>
          <c:orientation val="minMax"/>
        </c:scaling>
        <c:delete val="0"/>
        <c:axPos val="l"/>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734964120"/>
        <c:crosses val="autoZero"/>
        <c:crossBetween val="between"/>
        <c:majorUnit val="0.2"/>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c:spPr>
  <c:txPr>
    <a:bodyPr/>
    <a:lstStyle/>
    <a:p>
      <a:pPr>
        <a:defRPr sz="1200"/>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寛容非寛容!$A$213</c:f>
              <c:strCache>
                <c:ptCount val="1"/>
                <c:pt idx="0">
                  <c:v>自宅または無職</c:v>
                </c:pt>
              </c:strCache>
            </c:strRef>
          </c:tx>
          <c:spPr>
            <a:solidFill>
              <a:schemeClr val="accent1">
                <a:lumMod val="60000"/>
                <a:lumOff val="40000"/>
              </a:schemeClr>
            </a:solidFill>
            <a:ln w="6350">
              <a:solidFill>
                <a:schemeClr val="tx1">
                  <a:lumMod val="75000"/>
                  <a:lumOff val="25000"/>
                </a:schemeClr>
              </a:solidFill>
            </a:ln>
            <a:effectLst/>
          </c:spPr>
          <c:invertIfNegative val="0"/>
          <c:cat>
            <c:strRef>
              <c:f>寛容非寛容!$B$212:$E$212</c:f>
              <c:strCache>
                <c:ptCount val="4"/>
                <c:pt idx="0">
                  <c:v>子なし壮年</c:v>
                </c:pt>
                <c:pt idx="1">
                  <c:v>子育て女性</c:v>
                </c:pt>
                <c:pt idx="2">
                  <c:v>土着高齢者</c:v>
                </c:pt>
                <c:pt idx="3">
                  <c:v>全体</c:v>
                </c:pt>
              </c:strCache>
            </c:strRef>
          </c:cat>
          <c:val>
            <c:numRef>
              <c:f>寛容非寛容!$B$213:$E$213</c:f>
              <c:numCache>
                <c:formatCode>General</c:formatCode>
                <c:ptCount val="4"/>
                <c:pt idx="0">
                  <c:v>3</c:v>
                </c:pt>
                <c:pt idx="1">
                  <c:v>22</c:v>
                </c:pt>
                <c:pt idx="2">
                  <c:v>322</c:v>
                </c:pt>
                <c:pt idx="3">
                  <c:v>791</c:v>
                </c:pt>
              </c:numCache>
            </c:numRef>
          </c:val>
          <c:extLst>
            <c:ext xmlns:c16="http://schemas.microsoft.com/office/drawing/2014/chart" uri="{C3380CC4-5D6E-409C-BE32-E72D297353CC}">
              <c16:uniqueId val="{00000000-3478-4102-84BC-2E9E29CDB693}"/>
            </c:ext>
          </c:extLst>
        </c:ser>
        <c:ser>
          <c:idx val="1"/>
          <c:order val="1"/>
          <c:tx>
            <c:strRef>
              <c:f>寛容非寛容!$A$214</c:f>
              <c:strCache>
                <c:ptCount val="1"/>
                <c:pt idx="0">
                  <c:v>地区内</c:v>
                </c:pt>
              </c:strCache>
            </c:strRef>
          </c:tx>
          <c:spPr>
            <a:solidFill>
              <a:schemeClr val="accent1">
                <a:lumMod val="40000"/>
                <a:lumOff val="60000"/>
              </a:schemeClr>
            </a:solidFill>
            <a:ln w="6350">
              <a:solidFill>
                <a:schemeClr val="tx1">
                  <a:lumMod val="75000"/>
                  <a:lumOff val="25000"/>
                </a:schemeClr>
              </a:solidFill>
            </a:ln>
            <a:effectLst/>
          </c:spPr>
          <c:invertIfNegative val="0"/>
          <c:cat>
            <c:strRef>
              <c:f>寛容非寛容!$B$212:$E$212</c:f>
              <c:strCache>
                <c:ptCount val="4"/>
                <c:pt idx="0">
                  <c:v>子なし壮年</c:v>
                </c:pt>
                <c:pt idx="1">
                  <c:v>子育て女性</c:v>
                </c:pt>
                <c:pt idx="2">
                  <c:v>土着高齢者</c:v>
                </c:pt>
                <c:pt idx="3">
                  <c:v>全体</c:v>
                </c:pt>
              </c:strCache>
            </c:strRef>
          </c:cat>
          <c:val>
            <c:numRef>
              <c:f>寛容非寛容!$B$214:$E$214</c:f>
              <c:numCache>
                <c:formatCode>General</c:formatCode>
                <c:ptCount val="4"/>
                <c:pt idx="0">
                  <c:v>26</c:v>
                </c:pt>
                <c:pt idx="1">
                  <c:v>35</c:v>
                </c:pt>
                <c:pt idx="2">
                  <c:v>45</c:v>
                </c:pt>
                <c:pt idx="3">
                  <c:v>380</c:v>
                </c:pt>
              </c:numCache>
            </c:numRef>
          </c:val>
          <c:extLst>
            <c:ext xmlns:c16="http://schemas.microsoft.com/office/drawing/2014/chart" uri="{C3380CC4-5D6E-409C-BE32-E72D297353CC}">
              <c16:uniqueId val="{00000001-3478-4102-84BC-2E9E29CDB693}"/>
            </c:ext>
          </c:extLst>
        </c:ser>
        <c:ser>
          <c:idx val="2"/>
          <c:order val="2"/>
          <c:tx>
            <c:strRef>
              <c:f>寛容非寛容!$A$215</c:f>
              <c:strCache>
                <c:ptCount val="1"/>
                <c:pt idx="0">
                  <c:v>市域内</c:v>
                </c:pt>
              </c:strCache>
            </c:strRef>
          </c:tx>
          <c:spPr>
            <a:solidFill>
              <a:schemeClr val="accent2">
                <a:lumMod val="40000"/>
                <a:lumOff val="60000"/>
              </a:schemeClr>
            </a:solidFill>
            <a:ln w="6350">
              <a:solidFill>
                <a:schemeClr val="tx1">
                  <a:lumMod val="75000"/>
                  <a:lumOff val="25000"/>
                </a:schemeClr>
              </a:solidFill>
            </a:ln>
            <a:effectLst/>
          </c:spPr>
          <c:invertIfNegative val="0"/>
          <c:cat>
            <c:strRef>
              <c:f>寛容非寛容!$B$212:$E$212</c:f>
              <c:strCache>
                <c:ptCount val="4"/>
                <c:pt idx="0">
                  <c:v>子なし壮年</c:v>
                </c:pt>
                <c:pt idx="1">
                  <c:v>子育て女性</c:v>
                </c:pt>
                <c:pt idx="2">
                  <c:v>土着高齢者</c:v>
                </c:pt>
                <c:pt idx="3">
                  <c:v>全体</c:v>
                </c:pt>
              </c:strCache>
            </c:strRef>
          </c:cat>
          <c:val>
            <c:numRef>
              <c:f>寛容非寛容!$B$215:$E$215</c:f>
              <c:numCache>
                <c:formatCode>General</c:formatCode>
                <c:ptCount val="4"/>
                <c:pt idx="0">
                  <c:v>43</c:v>
                </c:pt>
                <c:pt idx="1">
                  <c:v>50</c:v>
                </c:pt>
                <c:pt idx="2">
                  <c:v>54</c:v>
                </c:pt>
                <c:pt idx="3">
                  <c:v>495</c:v>
                </c:pt>
              </c:numCache>
            </c:numRef>
          </c:val>
          <c:extLst>
            <c:ext xmlns:c16="http://schemas.microsoft.com/office/drawing/2014/chart" uri="{C3380CC4-5D6E-409C-BE32-E72D297353CC}">
              <c16:uniqueId val="{00000002-3478-4102-84BC-2E9E29CDB693}"/>
            </c:ext>
          </c:extLst>
        </c:ser>
        <c:ser>
          <c:idx val="3"/>
          <c:order val="3"/>
          <c:tx>
            <c:strRef>
              <c:f>寛容非寛容!$A$216</c:f>
              <c:strCache>
                <c:ptCount val="1"/>
                <c:pt idx="0">
                  <c:v>市域外</c:v>
                </c:pt>
              </c:strCache>
            </c:strRef>
          </c:tx>
          <c:spPr>
            <a:solidFill>
              <a:schemeClr val="accent2">
                <a:lumMod val="60000"/>
                <a:lumOff val="40000"/>
              </a:schemeClr>
            </a:solidFill>
            <a:ln w="6350">
              <a:solidFill>
                <a:schemeClr val="tx1">
                  <a:lumMod val="75000"/>
                  <a:lumOff val="25000"/>
                </a:schemeClr>
              </a:solidFill>
            </a:ln>
            <a:effectLst/>
          </c:spPr>
          <c:invertIfNegative val="0"/>
          <c:cat>
            <c:strRef>
              <c:f>寛容非寛容!$B$212:$E$212</c:f>
              <c:strCache>
                <c:ptCount val="4"/>
                <c:pt idx="0">
                  <c:v>子なし壮年</c:v>
                </c:pt>
                <c:pt idx="1">
                  <c:v>子育て女性</c:v>
                </c:pt>
                <c:pt idx="2">
                  <c:v>土着高齢者</c:v>
                </c:pt>
                <c:pt idx="3">
                  <c:v>全体</c:v>
                </c:pt>
              </c:strCache>
            </c:strRef>
          </c:cat>
          <c:val>
            <c:numRef>
              <c:f>寛容非寛容!$B$216:$E$216</c:f>
              <c:numCache>
                <c:formatCode>General</c:formatCode>
                <c:ptCount val="4"/>
                <c:pt idx="0">
                  <c:v>12</c:v>
                </c:pt>
                <c:pt idx="1">
                  <c:v>31</c:v>
                </c:pt>
                <c:pt idx="2">
                  <c:v>62</c:v>
                </c:pt>
                <c:pt idx="3">
                  <c:v>318</c:v>
                </c:pt>
              </c:numCache>
            </c:numRef>
          </c:val>
          <c:extLst>
            <c:ext xmlns:c16="http://schemas.microsoft.com/office/drawing/2014/chart" uri="{C3380CC4-5D6E-409C-BE32-E72D297353CC}">
              <c16:uniqueId val="{00000003-3478-4102-84BC-2E9E29CDB693}"/>
            </c:ext>
          </c:extLst>
        </c:ser>
        <c:dLbls>
          <c:showLegendKey val="0"/>
          <c:showVal val="0"/>
          <c:showCatName val="0"/>
          <c:showSerName val="0"/>
          <c:showPercent val="0"/>
          <c:showBubbleSize val="0"/>
        </c:dLbls>
        <c:gapWidth val="70"/>
        <c:overlap val="100"/>
        <c:axId val="318885672"/>
        <c:axId val="318884688"/>
      </c:barChart>
      <c:catAx>
        <c:axId val="318885672"/>
        <c:scaling>
          <c:orientation val="minMax"/>
        </c:scaling>
        <c:delete val="0"/>
        <c:axPos val="l"/>
        <c:numFmt formatCode="General" sourceLinked="1"/>
        <c:majorTickMark val="out"/>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318884688"/>
        <c:crosses val="autoZero"/>
        <c:auto val="1"/>
        <c:lblAlgn val="ctr"/>
        <c:lblOffset val="100"/>
        <c:noMultiLvlLbl val="0"/>
      </c:catAx>
      <c:valAx>
        <c:axId val="318884688"/>
        <c:scaling>
          <c:orientation val="minMax"/>
        </c:scaling>
        <c:delete val="0"/>
        <c:axPos val="b"/>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318885672"/>
        <c:crosses val="autoZero"/>
        <c:crossBetween val="between"/>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寛容非寛容!$A$219</c:f>
              <c:strCache>
                <c:ptCount val="1"/>
                <c:pt idx="0">
                  <c:v>明治時代以前</c:v>
                </c:pt>
              </c:strCache>
            </c:strRef>
          </c:tx>
          <c:spPr>
            <a:solidFill>
              <a:schemeClr val="accent1">
                <a:lumMod val="60000"/>
                <a:lumOff val="40000"/>
              </a:schemeClr>
            </a:solidFill>
            <a:ln w="6350">
              <a:solidFill>
                <a:schemeClr val="tx1">
                  <a:lumMod val="75000"/>
                  <a:lumOff val="25000"/>
                </a:schemeClr>
              </a:solidFill>
            </a:ln>
            <a:effectLst/>
          </c:spPr>
          <c:invertIfNegative val="0"/>
          <c:cat>
            <c:strRef>
              <c:f>寛容非寛容!$B$218:$E$218</c:f>
              <c:strCache>
                <c:ptCount val="4"/>
                <c:pt idx="0">
                  <c:v>子なし壮年</c:v>
                </c:pt>
                <c:pt idx="1">
                  <c:v>子育て女性</c:v>
                </c:pt>
                <c:pt idx="2">
                  <c:v>土着高齢者</c:v>
                </c:pt>
                <c:pt idx="3">
                  <c:v>全体</c:v>
                </c:pt>
              </c:strCache>
            </c:strRef>
          </c:cat>
          <c:val>
            <c:numRef>
              <c:f>寛容非寛容!$B$219:$E$219</c:f>
              <c:numCache>
                <c:formatCode>General</c:formatCode>
                <c:ptCount val="4"/>
                <c:pt idx="0">
                  <c:v>16</c:v>
                </c:pt>
                <c:pt idx="1">
                  <c:v>57</c:v>
                </c:pt>
                <c:pt idx="2">
                  <c:v>193</c:v>
                </c:pt>
                <c:pt idx="3">
                  <c:v>805</c:v>
                </c:pt>
              </c:numCache>
            </c:numRef>
          </c:val>
          <c:extLst>
            <c:ext xmlns:c16="http://schemas.microsoft.com/office/drawing/2014/chart" uri="{C3380CC4-5D6E-409C-BE32-E72D297353CC}">
              <c16:uniqueId val="{00000000-4279-492E-9B76-5AFA9AEB6027}"/>
            </c:ext>
          </c:extLst>
        </c:ser>
        <c:ser>
          <c:idx val="1"/>
          <c:order val="1"/>
          <c:tx>
            <c:strRef>
              <c:f>寛容非寛容!$A$220</c:f>
              <c:strCache>
                <c:ptCount val="1"/>
                <c:pt idx="0">
                  <c:v>大正～終戦前</c:v>
                </c:pt>
              </c:strCache>
            </c:strRef>
          </c:tx>
          <c:spPr>
            <a:solidFill>
              <a:schemeClr val="accent1">
                <a:lumMod val="40000"/>
                <a:lumOff val="60000"/>
              </a:schemeClr>
            </a:solidFill>
            <a:ln w="6350">
              <a:solidFill>
                <a:schemeClr val="tx1">
                  <a:lumMod val="75000"/>
                  <a:lumOff val="25000"/>
                </a:schemeClr>
              </a:solidFill>
            </a:ln>
            <a:effectLst/>
          </c:spPr>
          <c:invertIfNegative val="0"/>
          <c:cat>
            <c:strRef>
              <c:f>寛容非寛容!$B$218:$E$218</c:f>
              <c:strCache>
                <c:ptCount val="4"/>
                <c:pt idx="0">
                  <c:v>子なし壮年</c:v>
                </c:pt>
                <c:pt idx="1">
                  <c:v>子育て女性</c:v>
                </c:pt>
                <c:pt idx="2">
                  <c:v>土着高齢者</c:v>
                </c:pt>
                <c:pt idx="3">
                  <c:v>全体</c:v>
                </c:pt>
              </c:strCache>
            </c:strRef>
          </c:cat>
          <c:val>
            <c:numRef>
              <c:f>寛容非寛容!$B$220:$E$220</c:f>
              <c:numCache>
                <c:formatCode>General</c:formatCode>
                <c:ptCount val="4"/>
                <c:pt idx="0">
                  <c:v>6</c:v>
                </c:pt>
                <c:pt idx="1">
                  <c:v>33</c:v>
                </c:pt>
                <c:pt idx="2">
                  <c:v>119</c:v>
                </c:pt>
                <c:pt idx="3">
                  <c:v>383</c:v>
                </c:pt>
              </c:numCache>
            </c:numRef>
          </c:val>
          <c:extLst>
            <c:ext xmlns:c16="http://schemas.microsoft.com/office/drawing/2014/chart" uri="{C3380CC4-5D6E-409C-BE32-E72D297353CC}">
              <c16:uniqueId val="{00000001-4279-492E-9B76-5AFA9AEB6027}"/>
            </c:ext>
          </c:extLst>
        </c:ser>
        <c:ser>
          <c:idx val="2"/>
          <c:order val="2"/>
          <c:tx>
            <c:strRef>
              <c:f>寛容非寛容!$A$221</c:f>
              <c:strCache>
                <c:ptCount val="1"/>
                <c:pt idx="0">
                  <c:v>終戦後～昭和</c:v>
                </c:pt>
              </c:strCache>
            </c:strRef>
          </c:tx>
          <c:spPr>
            <a:solidFill>
              <a:schemeClr val="accent2">
                <a:lumMod val="40000"/>
                <a:lumOff val="60000"/>
              </a:schemeClr>
            </a:solidFill>
            <a:ln w="6350">
              <a:solidFill>
                <a:schemeClr val="tx1">
                  <a:lumMod val="75000"/>
                  <a:lumOff val="25000"/>
                </a:schemeClr>
              </a:solidFill>
            </a:ln>
            <a:effectLst/>
          </c:spPr>
          <c:invertIfNegative val="0"/>
          <c:cat>
            <c:strRef>
              <c:f>寛容非寛容!$B$218:$E$218</c:f>
              <c:strCache>
                <c:ptCount val="4"/>
                <c:pt idx="0">
                  <c:v>子なし壮年</c:v>
                </c:pt>
                <c:pt idx="1">
                  <c:v>子育て女性</c:v>
                </c:pt>
                <c:pt idx="2">
                  <c:v>土着高齢者</c:v>
                </c:pt>
                <c:pt idx="3">
                  <c:v>全体</c:v>
                </c:pt>
              </c:strCache>
            </c:strRef>
          </c:cat>
          <c:val>
            <c:numRef>
              <c:f>寛容非寛容!$B$221:$E$221</c:f>
              <c:numCache>
                <c:formatCode>General</c:formatCode>
                <c:ptCount val="4"/>
                <c:pt idx="0">
                  <c:v>10</c:v>
                </c:pt>
                <c:pt idx="1">
                  <c:v>36</c:v>
                </c:pt>
                <c:pt idx="2">
                  <c:v>176</c:v>
                </c:pt>
                <c:pt idx="3">
                  <c:v>603</c:v>
                </c:pt>
              </c:numCache>
            </c:numRef>
          </c:val>
          <c:extLst>
            <c:ext xmlns:c16="http://schemas.microsoft.com/office/drawing/2014/chart" uri="{C3380CC4-5D6E-409C-BE32-E72D297353CC}">
              <c16:uniqueId val="{00000002-4279-492E-9B76-5AFA9AEB6027}"/>
            </c:ext>
          </c:extLst>
        </c:ser>
        <c:ser>
          <c:idx val="3"/>
          <c:order val="3"/>
          <c:tx>
            <c:strRef>
              <c:f>寛容非寛容!$A$222</c:f>
              <c:strCache>
                <c:ptCount val="1"/>
                <c:pt idx="0">
                  <c:v>平成以降</c:v>
                </c:pt>
              </c:strCache>
            </c:strRef>
          </c:tx>
          <c:spPr>
            <a:solidFill>
              <a:schemeClr val="accent2">
                <a:lumMod val="60000"/>
                <a:lumOff val="40000"/>
              </a:schemeClr>
            </a:solidFill>
            <a:ln w="6350">
              <a:solidFill>
                <a:schemeClr val="tx1">
                  <a:lumMod val="75000"/>
                  <a:lumOff val="25000"/>
                </a:schemeClr>
              </a:solidFill>
            </a:ln>
            <a:effectLst/>
          </c:spPr>
          <c:invertIfNegative val="0"/>
          <c:cat>
            <c:strRef>
              <c:f>寛容非寛容!$B$218:$E$218</c:f>
              <c:strCache>
                <c:ptCount val="4"/>
                <c:pt idx="0">
                  <c:v>子なし壮年</c:v>
                </c:pt>
                <c:pt idx="1">
                  <c:v>子育て女性</c:v>
                </c:pt>
                <c:pt idx="2">
                  <c:v>土着高齢者</c:v>
                </c:pt>
                <c:pt idx="3">
                  <c:v>全体</c:v>
                </c:pt>
              </c:strCache>
            </c:strRef>
          </c:cat>
          <c:val>
            <c:numRef>
              <c:f>寛容非寛容!$B$222:$E$222</c:f>
              <c:numCache>
                <c:formatCode>General</c:formatCode>
                <c:ptCount val="4"/>
                <c:pt idx="0">
                  <c:v>51</c:v>
                </c:pt>
                <c:pt idx="1">
                  <c:v>10</c:v>
                </c:pt>
                <c:pt idx="2">
                  <c:v>4</c:v>
                </c:pt>
                <c:pt idx="3">
                  <c:v>201</c:v>
                </c:pt>
              </c:numCache>
            </c:numRef>
          </c:val>
          <c:extLst>
            <c:ext xmlns:c16="http://schemas.microsoft.com/office/drawing/2014/chart" uri="{C3380CC4-5D6E-409C-BE32-E72D297353CC}">
              <c16:uniqueId val="{00000003-4279-492E-9B76-5AFA9AEB6027}"/>
            </c:ext>
          </c:extLst>
        </c:ser>
        <c:dLbls>
          <c:showLegendKey val="0"/>
          <c:showVal val="0"/>
          <c:showCatName val="0"/>
          <c:showSerName val="0"/>
          <c:showPercent val="0"/>
          <c:showBubbleSize val="0"/>
        </c:dLbls>
        <c:gapWidth val="70"/>
        <c:overlap val="100"/>
        <c:axId val="593008872"/>
        <c:axId val="593013464"/>
      </c:barChart>
      <c:catAx>
        <c:axId val="593008872"/>
        <c:scaling>
          <c:orientation val="minMax"/>
        </c:scaling>
        <c:delete val="0"/>
        <c:axPos val="l"/>
        <c:numFmt formatCode="General" sourceLinked="1"/>
        <c:majorTickMark val="none"/>
        <c:minorTickMark val="out"/>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593013464"/>
        <c:crosses val="autoZero"/>
        <c:auto val="1"/>
        <c:lblAlgn val="ctr"/>
        <c:lblOffset val="100"/>
        <c:noMultiLvlLbl val="0"/>
      </c:catAx>
      <c:valAx>
        <c:axId val="593013464"/>
        <c:scaling>
          <c:orientation val="minMax"/>
        </c:scaling>
        <c:delete val="0"/>
        <c:axPos val="b"/>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593008872"/>
        <c:crosses val="autoZero"/>
        <c:crossBetween val="between"/>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寛容非寛容!$A$225</c:f>
              <c:strCache>
                <c:ptCount val="1"/>
                <c:pt idx="0">
                  <c:v>交通機関等</c:v>
                </c:pt>
              </c:strCache>
            </c:strRef>
          </c:tx>
          <c:spPr>
            <a:solidFill>
              <a:schemeClr val="accent1">
                <a:lumMod val="60000"/>
                <a:lumOff val="40000"/>
              </a:schemeClr>
            </a:solidFill>
            <a:ln w="6350">
              <a:solidFill>
                <a:schemeClr val="tx1">
                  <a:lumMod val="75000"/>
                  <a:lumOff val="25000"/>
                </a:schemeClr>
              </a:solidFill>
            </a:ln>
            <a:effectLst/>
          </c:spPr>
          <c:invertIfNegative val="0"/>
          <c:cat>
            <c:strRef>
              <c:f>寛容非寛容!$B$224:$E$224</c:f>
              <c:strCache>
                <c:ptCount val="4"/>
                <c:pt idx="0">
                  <c:v>子なし壮年</c:v>
                </c:pt>
                <c:pt idx="1">
                  <c:v>子育て女性</c:v>
                </c:pt>
                <c:pt idx="2">
                  <c:v>土着高齢者</c:v>
                </c:pt>
                <c:pt idx="3">
                  <c:v>全体</c:v>
                </c:pt>
              </c:strCache>
            </c:strRef>
          </c:cat>
          <c:val>
            <c:numRef>
              <c:f>寛容非寛容!$B$225:$E$225</c:f>
              <c:numCache>
                <c:formatCode>General</c:formatCode>
                <c:ptCount val="4"/>
                <c:pt idx="0">
                  <c:v>31</c:v>
                </c:pt>
                <c:pt idx="1">
                  <c:v>49</c:v>
                </c:pt>
                <c:pt idx="2">
                  <c:v>235</c:v>
                </c:pt>
                <c:pt idx="3">
                  <c:v>837</c:v>
                </c:pt>
              </c:numCache>
            </c:numRef>
          </c:val>
          <c:extLst>
            <c:ext xmlns:c16="http://schemas.microsoft.com/office/drawing/2014/chart" uri="{C3380CC4-5D6E-409C-BE32-E72D297353CC}">
              <c16:uniqueId val="{00000000-FA0A-4663-8B50-20D11EEF4994}"/>
            </c:ext>
          </c:extLst>
        </c:ser>
        <c:ser>
          <c:idx val="1"/>
          <c:order val="1"/>
          <c:tx>
            <c:strRef>
              <c:f>寛容非寛容!$A$226</c:f>
              <c:strCache>
                <c:ptCount val="1"/>
                <c:pt idx="0">
                  <c:v>自家用車</c:v>
                </c:pt>
              </c:strCache>
            </c:strRef>
          </c:tx>
          <c:spPr>
            <a:solidFill>
              <a:schemeClr val="accent2">
                <a:lumMod val="60000"/>
                <a:lumOff val="40000"/>
              </a:schemeClr>
            </a:solidFill>
            <a:ln w="6350">
              <a:solidFill>
                <a:schemeClr val="tx1">
                  <a:lumMod val="75000"/>
                  <a:lumOff val="25000"/>
                </a:schemeClr>
              </a:solidFill>
            </a:ln>
            <a:effectLst/>
          </c:spPr>
          <c:invertIfNegative val="0"/>
          <c:cat>
            <c:strRef>
              <c:f>寛容非寛容!$B$224:$E$224</c:f>
              <c:strCache>
                <c:ptCount val="4"/>
                <c:pt idx="0">
                  <c:v>子なし壮年</c:v>
                </c:pt>
                <c:pt idx="1">
                  <c:v>子育て女性</c:v>
                </c:pt>
                <c:pt idx="2">
                  <c:v>土着高齢者</c:v>
                </c:pt>
                <c:pt idx="3">
                  <c:v>全体</c:v>
                </c:pt>
              </c:strCache>
            </c:strRef>
          </c:cat>
          <c:val>
            <c:numRef>
              <c:f>寛容非寛容!$B$226:$E$226</c:f>
              <c:numCache>
                <c:formatCode>General</c:formatCode>
                <c:ptCount val="4"/>
                <c:pt idx="0">
                  <c:v>52</c:v>
                </c:pt>
                <c:pt idx="1">
                  <c:v>87</c:v>
                </c:pt>
                <c:pt idx="2">
                  <c:v>174</c:v>
                </c:pt>
                <c:pt idx="3">
                  <c:v>1031</c:v>
                </c:pt>
              </c:numCache>
            </c:numRef>
          </c:val>
          <c:extLst>
            <c:ext xmlns:c16="http://schemas.microsoft.com/office/drawing/2014/chart" uri="{C3380CC4-5D6E-409C-BE32-E72D297353CC}">
              <c16:uniqueId val="{00000001-FA0A-4663-8B50-20D11EEF4994}"/>
            </c:ext>
          </c:extLst>
        </c:ser>
        <c:dLbls>
          <c:showLegendKey val="0"/>
          <c:showVal val="0"/>
          <c:showCatName val="0"/>
          <c:showSerName val="0"/>
          <c:showPercent val="0"/>
          <c:showBubbleSize val="0"/>
        </c:dLbls>
        <c:gapWidth val="70"/>
        <c:overlap val="100"/>
        <c:axId val="594789064"/>
        <c:axId val="602378624"/>
      </c:barChart>
      <c:catAx>
        <c:axId val="594789064"/>
        <c:scaling>
          <c:orientation val="minMax"/>
        </c:scaling>
        <c:delete val="0"/>
        <c:axPos val="l"/>
        <c:numFmt formatCode="General" sourceLinked="1"/>
        <c:majorTickMark val="out"/>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602378624"/>
        <c:crosses val="autoZero"/>
        <c:auto val="1"/>
        <c:lblAlgn val="ctr"/>
        <c:lblOffset val="100"/>
        <c:noMultiLvlLbl val="0"/>
      </c:catAx>
      <c:valAx>
        <c:axId val="602378624"/>
        <c:scaling>
          <c:orientation val="minMax"/>
        </c:scaling>
        <c:delete val="0"/>
        <c:axPos val="b"/>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594789064"/>
        <c:crosses val="autoZero"/>
        <c:crossBetween val="between"/>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25918635170604"/>
          <c:y val="5.174074074074074E-2"/>
          <c:w val="0.72505336832895884"/>
          <c:h val="0.57131333333333334"/>
        </c:manualLayout>
      </c:layout>
      <c:barChart>
        <c:barDir val="bar"/>
        <c:grouping val="percentStacked"/>
        <c:varyColors val="0"/>
        <c:ser>
          <c:idx val="0"/>
          <c:order val="0"/>
          <c:tx>
            <c:strRef>
              <c:f>寛容非寛容!$A$229</c:f>
              <c:strCache>
                <c:ptCount val="1"/>
                <c:pt idx="0">
                  <c:v>存在を知らない</c:v>
                </c:pt>
              </c:strCache>
            </c:strRef>
          </c:tx>
          <c:spPr>
            <a:solidFill>
              <a:schemeClr val="accent1">
                <a:lumMod val="60000"/>
                <a:lumOff val="40000"/>
              </a:schemeClr>
            </a:solidFill>
            <a:ln w="6350">
              <a:solidFill>
                <a:schemeClr val="tx1">
                  <a:lumMod val="75000"/>
                  <a:lumOff val="25000"/>
                </a:schemeClr>
              </a:solidFill>
            </a:ln>
            <a:effectLst/>
          </c:spPr>
          <c:invertIfNegative val="0"/>
          <c:cat>
            <c:strRef>
              <c:f>寛容非寛容!$B$228:$E$228</c:f>
              <c:strCache>
                <c:ptCount val="4"/>
                <c:pt idx="0">
                  <c:v>子なし壮年</c:v>
                </c:pt>
                <c:pt idx="1">
                  <c:v>子育て女性</c:v>
                </c:pt>
                <c:pt idx="2">
                  <c:v>土着高齢者</c:v>
                </c:pt>
                <c:pt idx="3">
                  <c:v>全体</c:v>
                </c:pt>
              </c:strCache>
            </c:strRef>
          </c:cat>
          <c:val>
            <c:numRef>
              <c:f>寛容非寛容!$B$229:$E$229</c:f>
              <c:numCache>
                <c:formatCode>General</c:formatCode>
                <c:ptCount val="4"/>
                <c:pt idx="0">
                  <c:v>4</c:v>
                </c:pt>
                <c:pt idx="1">
                  <c:v>1</c:v>
                </c:pt>
                <c:pt idx="2">
                  <c:v>1</c:v>
                </c:pt>
                <c:pt idx="3">
                  <c:v>13</c:v>
                </c:pt>
              </c:numCache>
            </c:numRef>
          </c:val>
          <c:extLst>
            <c:ext xmlns:c16="http://schemas.microsoft.com/office/drawing/2014/chart" uri="{C3380CC4-5D6E-409C-BE32-E72D297353CC}">
              <c16:uniqueId val="{00000000-027A-4449-A211-C15284E3EECF}"/>
            </c:ext>
          </c:extLst>
        </c:ser>
        <c:ser>
          <c:idx val="1"/>
          <c:order val="1"/>
          <c:tx>
            <c:strRef>
              <c:f>寛容非寛容!$A$230</c:f>
              <c:strCache>
                <c:ptCount val="1"/>
                <c:pt idx="0">
                  <c:v>全く使わない</c:v>
                </c:pt>
              </c:strCache>
            </c:strRef>
          </c:tx>
          <c:spPr>
            <a:solidFill>
              <a:schemeClr val="accent1">
                <a:lumMod val="40000"/>
                <a:lumOff val="60000"/>
              </a:schemeClr>
            </a:solidFill>
            <a:ln w="6350">
              <a:solidFill>
                <a:schemeClr val="tx1">
                  <a:lumMod val="75000"/>
                  <a:lumOff val="25000"/>
                </a:schemeClr>
              </a:solidFill>
            </a:ln>
            <a:effectLst/>
          </c:spPr>
          <c:invertIfNegative val="0"/>
          <c:cat>
            <c:strRef>
              <c:f>寛容非寛容!$B$228:$E$228</c:f>
              <c:strCache>
                <c:ptCount val="4"/>
                <c:pt idx="0">
                  <c:v>子なし壮年</c:v>
                </c:pt>
                <c:pt idx="1">
                  <c:v>子育て女性</c:v>
                </c:pt>
                <c:pt idx="2">
                  <c:v>土着高齢者</c:v>
                </c:pt>
                <c:pt idx="3">
                  <c:v>全体</c:v>
                </c:pt>
              </c:strCache>
            </c:strRef>
          </c:cat>
          <c:val>
            <c:numRef>
              <c:f>寛容非寛容!$B$230:$E$230</c:f>
              <c:numCache>
                <c:formatCode>General</c:formatCode>
                <c:ptCount val="4"/>
                <c:pt idx="0">
                  <c:v>26</c:v>
                </c:pt>
                <c:pt idx="1">
                  <c:v>5</c:v>
                </c:pt>
                <c:pt idx="2">
                  <c:v>73</c:v>
                </c:pt>
                <c:pt idx="3">
                  <c:v>307</c:v>
                </c:pt>
              </c:numCache>
            </c:numRef>
          </c:val>
          <c:extLst>
            <c:ext xmlns:c16="http://schemas.microsoft.com/office/drawing/2014/chart" uri="{C3380CC4-5D6E-409C-BE32-E72D297353CC}">
              <c16:uniqueId val="{00000001-027A-4449-A211-C15284E3EECF}"/>
            </c:ext>
          </c:extLst>
        </c:ser>
        <c:ser>
          <c:idx val="2"/>
          <c:order val="2"/>
          <c:tx>
            <c:strRef>
              <c:f>寛容非寛容!$A$231</c:f>
              <c:strCache>
                <c:ptCount val="1"/>
                <c:pt idx="0">
                  <c:v>使ったことがある</c:v>
                </c:pt>
              </c:strCache>
            </c:strRef>
          </c:tx>
          <c:spPr>
            <a:solidFill>
              <a:schemeClr val="accent2">
                <a:lumMod val="20000"/>
                <a:lumOff val="80000"/>
              </a:schemeClr>
            </a:solidFill>
            <a:ln w="6350">
              <a:solidFill>
                <a:schemeClr val="tx1">
                  <a:lumMod val="75000"/>
                  <a:lumOff val="25000"/>
                </a:schemeClr>
              </a:solidFill>
            </a:ln>
            <a:effectLst/>
          </c:spPr>
          <c:invertIfNegative val="0"/>
          <c:cat>
            <c:strRef>
              <c:f>寛容非寛容!$B$228:$E$228</c:f>
              <c:strCache>
                <c:ptCount val="4"/>
                <c:pt idx="0">
                  <c:v>子なし壮年</c:v>
                </c:pt>
                <c:pt idx="1">
                  <c:v>子育て女性</c:v>
                </c:pt>
                <c:pt idx="2">
                  <c:v>土着高齢者</c:v>
                </c:pt>
                <c:pt idx="3">
                  <c:v>全体</c:v>
                </c:pt>
              </c:strCache>
            </c:strRef>
          </c:cat>
          <c:val>
            <c:numRef>
              <c:f>寛容非寛容!$B$231:$E$231</c:f>
              <c:numCache>
                <c:formatCode>General</c:formatCode>
                <c:ptCount val="4"/>
                <c:pt idx="0">
                  <c:v>28</c:v>
                </c:pt>
                <c:pt idx="1">
                  <c:v>38</c:v>
                </c:pt>
                <c:pt idx="2">
                  <c:v>134</c:v>
                </c:pt>
                <c:pt idx="3">
                  <c:v>665</c:v>
                </c:pt>
              </c:numCache>
            </c:numRef>
          </c:val>
          <c:extLst>
            <c:ext xmlns:c16="http://schemas.microsoft.com/office/drawing/2014/chart" uri="{C3380CC4-5D6E-409C-BE32-E72D297353CC}">
              <c16:uniqueId val="{00000002-027A-4449-A211-C15284E3EECF}"/>
            </c:ext>
          </c:extLst>
        </c:ser>
        <c:ser>
          <c:idx val="3"/>
          <c:order val="3"/>
          <c:tx>
            <c:strRef>
              <c:f>寛容非寛容!$A$232</c:f>
              <c:strCache>
                <c:ptCount val="1"/>
                <c:pt idx="0">
                  <c:v>たまに使っている</c:v>
                </c:pt>
              </c:strCache>
            </c:strRef>
          </c:tx>
          <c:spPr>
            <a:solidFill>
              <a:schemeClr val="accent2">
                <a:lumMod val="40000"/>
                <a:lumOff val="60000"/>
              </a:schemeClr>
            </a:solidFill>
            <a:ln w="6350">
              <a:solidFill>
                <a:schemeClr val="tx1">
                  <a:lumMod val="75000"/>
                  <a:lumOff val="25000"/>
                </a:schemeClr>
              </a:solidFill>
            </a:ln>
            <a:effectLst/>
          </c:spPr>
          <c:invertIfNegative val="0"/>
          <c:cat>
            <c:strRef>
              <c:f>寛容非寛容!$B$228:$E$228</c:f>
              <c:strCache>
                <c:ptCount val="4"/>
                <c:pt idx="0">
                  <c:v>子なし壮年</c:v>
                </c:pt>
                <c:pt idx="1">
                  <c:v>子育て女性</c:v>
                </c:pt>
                <c:pt idx="2">
                  <c:v>土着高齢者</c:v>
                </c:pt>
                <c:pt idx="3">
                  <c:v>全体</c:v>
                </c:pt>
              </c:strCache>
            </c:strRef>
          </c:cat>
          <c:val>
            <c:numRef>
              <c:f>寛容非寛容!$B$232:$E$232</c:f>
              <c:numCache>
                <c:formatCode>General</c:formatCode>
                <c:ptCount val="4"/>
                <c:pt idx="0">
                  <c:v>11</c:v>
                </c:pt>
                <c:pt idx="1">
                  <c:v>45</c:v>
                </c:pt>
                <c:pt idx="2">
                  <c:v>105</c:v>
                </c:pt>
                <c:pt idx="3">
                  <c:v>489</c:v>
                </c:pt>
              </c:numCache>
            </c:numRef>
          </c:val>
          <c:extLst>
            <c:ext xmlns:c16="http://schemas.microsoft.com/office/drawing/2014/chart" uri="{C3380CC4-5D6E-409C-BE32-E72D297353CC}">
              <c16:uniqueId val="{00000003-027A-4449-A211-C15284E3EECF}"/>
            </c:ext>
          </c:extLst>
        </c:ser>
        <c:ser>
          <c:idx val="4"/>
          <c:order val="4"/>
          <c:tx>
            <c:strRef>
              <c:f>寛容非寛容!$A$233</c:f>
              <c:strCache>
                <c:ptCount val="1"/>
                <c:pt idx="0">
                  <c:v>時々使っている</c:v>
                </c:pt>
              </c:strCache>
            </c:strRef>
          </c:tx>
          <c:spPr>
            <a:solidFill>
              <a:schemeClr val="accent2">
                <a:lumMod val="60000"/>
                <a:lumOff val="40000"/>
              </a:schemeClr>
            </a:solidFill>
            <a:ln w="6350">
              <a:solidFill>
                <a:schemeClr val="tx1">
                  <a:lumMod val="75000"/>
                  <a:lumOff val="25000"/>
                </a:schemeClr>
              </a:solidFill>
            </a:ln>
            <a:effectLst/>
          </c:spPr>
          <c:invertIfNegative val="0"/>
          <c:cat>
            <c:strRef>
              <c:f>寛容非寛容!$B$228:$E$228</c:f>
              <c:strCache>
                <c:ptCount val="4"/>
                <c:pt idx="0">
                  <c:v>子なし壮年</c:v>
                </c:pt>
                <c:pt idx="1">
                  <c:v>子育て女性</c:v>
                </c:pt>
                <c:pt idx="2">
                  <c:v>土着高齢者</c:v>
                </c:pt>
                <c:pt idx="3">
                  <c:v>全体</c:v>
                </c:pt>
              </c:strCache>
            </c:strRef>
          </c:cat>
          <c:val>
            <c:numRef>
              <c:f>寛容非寛容!$B$233:$E$233</c:f>
              <c:numCache>
                <c:formatCode>General</c:formatCode>
                <c:ptCount val="4"/>
                <c:pt idx="0">
                  <c:v>13</c:v>
                </c:pt>
                <c:pt idx="1">
                  <c:v>36</c:v>
                </c:pt>
                <c:pt idx="2">
                  <c:v>106</c:v>
                </c:pt>
                <c:pt idx="3">
                  <c:v>389</c:v>
                </c:pt>
              </c:numCache>
            </c:numRef>
          </c:val>
          <c:extLst>
            <c:ext xmlns:c16="http://schemas.microsoft.com/office/drawing/2014/chart" uri="{C3380CC4-5D6E-409C-BE32-E72D297353CC}">
              <c16:uniqueId val="{00000004-027A-4449-A211-C15284E3EECF}"/>
            </c:ext>
          </c:extLst>
        </c:ser>
        <c:ser>
          <c:idx val="5"/>
          <c:order val="5"/>
          <c:tx>
            <c:strRef>
              <c:f>寛容非寛容!$A$234</c:f>
              <c:strCache>
                <c:ptCount val="1"/>
                <c:pt idx="0">
                  <c:v>日常的に使っている</c:v>
                </c:pt>
              </c:strCache>
            </c:strRef>
          </c:tx>
          <c:spPr>
            <a:solidFill>
              <a:schemeClr val="accent2"/>
            </a:solidFill>
            <a:ln w="6350">
              <a:solidFill>
                <a:schemeClr val="tx1">
                  <a:lumMod val="75000"/>
                  <a:lumOff val="25000"/>
                </a:schemeClr>
              </a:solidFill>
            </a:ln>
            <a:effectLst/>
          </c:spPr>
          <c:invertIfNegative val="0"/>
          <c:cat>
            <c:strRef>
              <c:f>寛容非寛容!$B$228:$E$228</c:f>
              <c:strCache>
                <c:ptCount val="4"/>
                <c:pt idx="0">
                  <c:v>子なし壮年</c:v>
                </c:pt>
                <c:pt idx="1">
                  <c:v>子育て女性</c:v>
                </c:pt>
                <c:pt idx="2">
                  <c:v>土着高齢者</c:v>
                </c:pt>
                <c:pt idx="3">
                  <c:v>全体</c:v>
                </c:pt>
              </c:strCache>
            </c:strRef>
          </c:cat>
          <c:val>
            <c:numRef>
              <c:f>寛容非寛容!$B$234:$E$234</c:f>
              <c:numCache>
                <c:formatCode>General</c:formatCode>
                <c:ptCount val="4"/>
                <c:pt idx="0">
                  <c:v>2</c:v>
                </c:pt>
                <c:pt idx="1">
                  <c:v>10</c:v>
                </c:pt>
                <c:pt idx="2">
                  <c:v>29</c:v>
                </c:pt>
                <c:pt idx="3">
                  <c:v>115</c:v>
                </c:pt>
              </c:numCache>
            </c:numRef>
          </c:val>
          <c:extLst>
            <c:ext xmlns:c16="http://schemas.microsoft.com/office/drawing/2014/chart" uri="{C3380CC4-5D6E-409C-BE32-E72D297353CC}">
              <c16:uniqueId val="{00000005-027A-4449-A211-C15284E3EECF}"/>
            </c:ext>
          </c:extLst>
        </c:ser>
        <c:dLbls>
          <c:showLegendKey val="0"/>
          <c:showVal val="0"/>
          <c:showCatName val="0"/>
          <c:showSerName val="0"/>
          <c:showPercent val="0"/>
          <c:showBubbleSize val="0"/>
        </c:dLbls>
        <c:gapWidth val="70"/>
        <c:overlap val="100"/>
        <c:axId val="746056960"/>
        <c:axId val="746052040"/>
      </c:barChart>
      <c:catAx>
        <c:axId val="746056960"/>
        <c:scaling>
          <c:orientation val="minMax"/>
        </c:scaling>
        <c:delete val="0"/>
        <c:axPos val="l"/>
        <c:numFmt formatCode="General" sourceLinked="1"/>
        <c:majorTickMark val="out"/>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46052040"/>
        <c:crosses val="autoZero"/>
        <c:auto val="1"/>
        <c:lblAlgn val="ctr"/>
        <c:lblOffset val="100"/>
        <c:noMultiLvlLbl val="0"/>
      </c:catAx>
      <c:valAx>
        <c:axId val="746052040"/>
        <c:scaling>
          <c:orientation val="minMax"/>
        </c:scaling>
        <c:delete val="0"/>
        <c:axPos val="b"/>
        <c:majorGridlines>
          <c:spPr>
            <a:ln w="6350" cap="flat" cmpd="sng" algn="ctr">
              <a:solidFill>
                <a:schemeClr val="tx1">
                  <a:lumMod val="75000"/>
                  <a:lumOff val="25000"/>
                </a:schemeClr>
              </a:solidFill>
              <a:round/>
            </a:ln>
            <a:effectLst/>
          </c:spPr>
        </c:majorGridlines>
        <c:numFmt formatCode="0%" sourceLinked="1"/>
        <c:majorTickMark val="out"/>
        <c:minorTickMark val="none"/>
        <c:tickLblPos val="nextTo"/>
        <c:spPr>
          <a:noFill/>
          <a:ln w="6350">
            <a:solidFill>
              <a:schemeClr val="tx1">
                <a:lumMod val="75000"/>
                <a:lumOff val="2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46056960"/>
        <c:crosses val="autoZero"/>
        <c:crossBetween val="between"/>
      </c:valAx>
      <c:spPr>
        <a:noFill/>
        <a:ln w="6350">
          <a:solidFill>
            <a:schemeClr val="tx1">
              <a:lumMod val="75000"/>
              <a:lumOff val="25000"/>
            </a:schemeClr>
          </a:solidFill>
        </a:ln>
        <a:effectLst/>
      </c:spPr>
    </c:plotArea>
    <c:legend>
      <c:legendPos val="b"/>
      <c:layout>
        <c:manualLayout>
          <c:xMode val="edge"/>
          <c:yMode val="edge"/>
          <c:x val="0"/>
          <c:y val="0.75610592592592596"/>
          <c:w val="1"/>
          <c:h val="0.1498200000000000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Sheet3!$C$4</c:f>
              <c:strCache>
                <c:ptCount val="1"/>
                <c:pt idx="0">
                  <c:v>存在を知らない</c:v>
                </c:pt>
              </c:strCache>
            </c:strRef>
          </c:tx>
          <c:spPr>
            <a:solidFill>
              <a:schemeClr val="accent1">
                <a:lumMod val="60000"/>
                <a:lumOff val="40000"/>
              </a:schemeClr>
            </a:solidFill>
            <a:ln w="6350">
              <a:solidFill>
                <a:schemeClr val="tx1">
                  <a:lumMod val="75000"/>
                  <a:lumOff val="25000"/>
                </a:schemeClr>
              </a:solidFill>
            </a:ln>
            <a:effectLst/>
          </c:spPr>
          <c:invertIfNegative val="0"/>
          <c:cat>
            <c:strRef>
              <c:f>Sheet3!$B$5:$B$8</c:f>
              <c:strCache>
                <c:ptCount val="4"/>
                <c:pt idx="0">
                  <c:v>秩父市立図書館</c:v>
                </c:pt>
                <c:pt idx="1">
                  <c:v>やまなみ会館</c:v>
                </c:pt>
                <c:pt idx="2">
                  <c:v>会津風雅堂</c:v>
                </c:pt>
                <c:pt idx="3">
                  <c:v>大戸公民館・会議室</c:v>
                </c:pt>
              </c:strCache>
            </c:strRef>
          </c:cat>
          <c:val>
            <c:numRef>
              <c:f>Sheet3!$C$5:$C$8</c:f>
              <c:numCache>
                <c:formatCode>General</c:formatCode>
                <c:ptCount val="4"/>
                <c:pt idx="0">
                  <c:v>4</c:v>
                </c:pt>
                <c:pt idx="1">
                  <c:v>4</c:v>
                </c:pt>
                <c:pt idx="2">
                  <c:v>5</c:v>
                </c:pt>
              </c:numCache>
            </c:numRef>
          </c:val>
          <c:extLst>
            <c:ext xmlns:c16="http://schemas.microsoft.com/office/drawing/2014/chart" uri="{C3380CC4-5D6E-409C-BE32-E72D297353CC}">
              <c16:uniqueId val="{00000000-FE6D-4310-B4EA-8660BE81C2DD}"/>
            </c:ext>
          </c:extLst>
        </c:ser>
        <c:ser>
          <c:idx val="1"/>
          <c:order val="1"/>
          <c:tx>
            <c:strRef>
              <c:f>Sheet3!$D$4</c:f>
              <c:strCache>
                <c:ptCount val="1"/>
                <c:pt idx="0">
                  <c:v>全く使わない</c:v>
                </c:pt>
              </c:strCache>
            </c:strRef>
          </c:tx>
          <c:spPr>
            <a:solidFill>
              <a:schemeClr val="accent1">
                <a:lumMod val="20000"/>
                <a:lumOff val="80000"/>
              </a:schemeClr>
            </a:solidFill>
            <a:ln w="6350">
              <a:solidFill>
                <a:schemeClr val="tx1">
                  <a:lumMod val="75000"/>
                  <a:lumOff val="25000"/>
                </a:schemeClr>
              </a:solidFill>
            </a:ln>
            <a:effectLst/>
          </c:spPr>
          <c:invertIfNegative val="0"/>
          <c:cat>
            <c:strRef>
              <c:f>Sheet3!$B$5:$B$8</c:f>
              <c:strCache>
                <c:ptCount val="4"/>
                <c:pt idx="0">
                  <c:v>秩父市立図書館</c:v>
                </c:pt>
                <c:pt idx="1">
                  <c:v>やまなみ会館</c:v>
                </c:pt>
                <c:pt idx="2">
                  <c:v>会津風雅堂</c:v>
                </c:pt>
                <c:pt idx="3">
                  <c:v>大戸公民館・会議室</c:v>
                </c:pt>
              </c:strCache>
            </c:strRef>
          </c:cat>
          <c:val>
            <c:numRef>
              <c:f>Sheet3!$D$5:$D$8</c:f>
              <c:numCache>
                <c:formatCode>General</c:formatCode>
                <c:ptCount val="4"/>
                <c:pt idx="0">
                  <c:v>153</c:v>
                </c:pt>
                <c:pt idx="1">
                  <c:v>48</c:v>
                </c:pt>
                <c:pt idx="2">
                  <c:v>91</c:v>
                </c:pt>
                <c:pt idx="3">
                  <c:v>15</c:v>
                </c:pt>
              </c:numCache>
            </c:numRef>
          </c:val>
          <c:extLst>
            <c:ext xmlns:c16="http://schemas.microsoft.com/office/drawing/2014/chart" uri="{C3380CC4-5D6E-409C-BE32-E72D297353CC}">
              <c16:uniqueId val="{00000001-FE6D-4310-B4EA-8660BE81C2DD}"/>
            </c:ext>
          </c:extLst>
        </c:ser>
        <c:ser>
          <c:idx val="2"/>
          <c:order val="2"/>
          <c:tx>
            <c:strRef>
              <c:f>Sheet3!$E$4</c:f>
              <c:strCache>
                <c:ptCount val="1"/>
                <c:pt idx="0">
                  <c:v>使ったことがある</c:v>
                </c:pt>
              </c:strCache>
            </c:strRef>
          </c:tx>
          <c:spPr>
            <a:solidFill>
              <a:schemeClr val="accent2">
                <a:lumMod val="20000"/>
                <a:lumOff val="80000"/>
              </a:schemeClr>
            </a:solidFill>
            <a:ln w="6350">
              <a:solidFill>
                <a:schemeClr val="tx1">
                  <a:lumMod val="75000"/>
                  <a:lumOff val="25000"/>
                </a:schemeClr>
              </a:solidFill>
            </a:ln>
            <a:effectLst/>
          </c:spPr>
          <c:invertIfNegative val="0"/>
          <c:cat>
            <c:strRef>
              <c:f>Sheet3!$B$5:$B$8</c:f>
              <c:strCache>
                <c:ptCount val="4"/>
                <c:pt idx="0">
                  <c:v>秩父市立図書館</c:v>
                </c:pt>
                <c:pt idx="1">
                  <c:v>やまなみ会館</c:v>
                </c:pt>
                <c:pt idx="2">
                  <c:v>会津風雅堂</c:v>
                </c:pt>
                <c:pt idx="3">
                  <c:v>大戸公民館・会議室</c:v>
                </c:pt>
              </c:strCache>
            </c:strRef>
          </c:cat>
          <c:val>
            <c:numRef>
              <c:f>Sheet3!$E$5:$E$8</c:f>
              <c:numCache>
                <c:formatCode>General</c:formatCode>
                <c:ptCount val="4"/>
                <c:pt idx="0">
                  <c:v>328</c:v>
                </c:pt>
                <c:pt idx="1">
                  <c:v>112</c:v>
                </c:pt>
                <c:pt idx="2">
                  <c:v>194</c:v>
                </c:pt>
                <c:pt idx="3">
                  <c:v>31</c:v>
                </c:pt>
              </c:numCache>
            </c:numRef>
          </c:val>
          <c:extLst>
            <c:ext xmlns:c16="http://schemas.microsoft.com/office/drawing/2014/chart" uri="{C3380CC4-5D6E-409C-BE32-E72D297353CC}">
              <c16:uniqueId val="{00000002-FE6D-4310-B4EA-8660BE81C2DD}"/>
            </c:ext>
          </c:extLst>
        </c:ser>
        <c:ser>
          <c:idx val="3"/>
          <c:order val="3"/>
          <c:tx>
            <c:strRef>
              <c:f>Sheet3!$F$4</c:f>
              <c:strCache>
                <c:ptCount val="1"/>
                <c:pt idx="0">
                  <c:v>たまに使っている</c:v>
                </c:pt>
              </c:strCache>
            </c:strRef>
          </c:tx>
          <c:spPr>
            <a:solidFill>
              <a:schemeClr val="accent2">
                <a:lumMod val="40000"/>
                <a:lumOff val="60000"/>
              </a:schemeClr>
            </a:solidFill>
            <a:ln w="6350">
              <a:solidFill>
                <a:schemeClr val="tx1">
                  <a:lumMod val="75000"/>
                  <a:lumOff val="25000"/>
                </a:schemeClr>
              </a:solidFill>
            </a:ln>
            <a:effectLst/>
          </c:spPr>
          <c:invertIfNegative val="0"/>
          <c:cat>
            <c:strRef>
              <c:f>Sheet3!$B$5:$B$8</c:f>
              <c:strCache>
                <c:ptCount val="4"/>
                <c:pt idx="0">
                  <c:v>秩父市立図書館</c:v>
                </c:pt>
                <c:pt idx="1">
                  <c:v>やまなみ会館</c:v>
                </c:pt>
                <c:pt idx="2">
                  <c:v>会津風雅堂</c:v>
                </c:pt>
                <c:pt idx="3">
                  <c:v>大戸公民館・会議室</c:v>
                </c:pt>
              </c:strCache>
            </c:strRef>
          </c:cat>
          <c:val>
            <c:numRef>
              <c:f>Sheet3!$F$5:$F$8</c:f>
              <c:numCache>
                <c:formatCode>General</c:formatCode>
                <c:ptCount val="4"/>
                <c:pt idx="0">
                  <c:v>204</c:v>
                </c:pt>
                <c:pt idx="1">
                  <c:v>97</c:v>
                </c:pt>
                <c:pt idx="2">
                  <c:v>165</c:v>
                </c:pt>
                <c:pt idx="3">
                  <c:v>23</c:v>
                </c:pt>
              </c:numCache>
            </c:numRef>
          </c:val>
          <c:extLst>
            <c:ext xmlns:c16="http://schemas.microsoft.com/office/drawing/2014/chart" uri="{C3380CC4-5D6E-409C-BE32-E72D297353CC}">
              <c16:uniqueId val="{00000003-FE6D-4310-B4EA-8660BE81C2DD}"/>
            </c:ext>
          </c:extLst>
        </c:ser>
        <c:ser>
          <c:idx val="4"/>
          <c:order val="4"/>
          <c:tx>
            <c:strRef>
              <c:f>Sheet3!$G$4</c:f>
              <c:strCache>
                <c:ptCount val="1"/>
                <c:pt idx="0">
                  <c:v>時々使っている</c:v>
                </c:pt>
              </c:strCache>
            </c:strRef>
          </c:tx>
          <c:spPr>
            <a:solidFill>
              <a:schemeClr val="accent2">
                <a:lumMod val="60000"/>
                <a:lumOff val="40000"/>
              </a:schemeClr>
            </a:solidFill>
            <a:ln w="6350">
              <a:solidFill>
                <a:schemeClr val="tx1">
                  <a:lumMod val="75000"/>
                  <a:lumOff val="25000"/>
                </a:schemeClr>
              </a:solidFill>
            </a:ln>
            <a:effectLst/>
          </c:spPr>
          <c:invertIfNegative val="0"/>
          <c:cat>
            <c:strRef>
              <c:f>Sheet3!$B$5:$B$8</c:f>
              <c:strCache>
                <c:ptCount val="4"/>
                <c:pt idx="0">
                  <c:v>秩父市立図書館</c:v>
                </c:pt>
                <c:pt idx="1">
                  <c:v>やまなみ会館</c:v>
                </c:pt>
                <c:pt idx="2">
                  <c:v>会津風雅堂</c:v>
                </c:pt>
                <c:pt idx="3">
                  <c:v>大戸公民館・会議室</c:v>
                </c:pt>
              </c:strCache>
            </c:strRef>
          </c:cat>
          <c:val>
            <c:numRef>
              <c:f>Sheet3!$G$5:$G$8</c:f>
              <c:numCache>
                <c:formatCode>General</c:formatCode>
                <c:ptCount val="4"/>
                <c:pt idx="0">
                  <c:v>233</c:v>
                </c:pt>
                <c:pt idx="1">
                  <c:v>43</c:v>
                </c:pt>
                <c:pt idx="2">
                  <c:v>91</c:v>
                </c:pt>
                <c:pt idx="3">
                  <c:v>22</c:v>
                </c:pt>
              </c:numCache>
            </c:numRef>
          </c:val>
          <c:extLst>
            <c:ext xmlns:c16="http://schemas.microsoft.com/office/drawing/2014/chart" uri="{C3380CC4-5D6E-409C-BE32-E72D297353CC}">
              <c16:uniqueId val="{00000004-FE6D-4310-B4EA-8660BE81C2DD}"/>
            </c:ext>
          </c:extLst>
        </c:ser>
        <c:ser>
          <c:idx val="5"/>
          <c:order val="5"/>
          <c:tx>
            <c:strRef>
              <c:f>Sheet3!$H$4</c:f>
              <c:strCache>
                <c:ptCount val="1"/>
                <c:pt idx="0">
                  <c:v>日常的に使っている</c:v>
                </c:pt>
              </c:strCache>
            </c:strRef>
          </c:tx>
          <c:spPr>
            <a:solidFill>
              <a:schemeClr val="accent2"/>
            </a:solidFill>
            <a:ln w="6350">
              <a:solidFill>
                <a:schemeClr val="tx1">
                  <a:lumMod val="75000"/>
                  <a:lumOff val="25000"/>
                </a:schemeClr>
              </a:solidFill>
            </a:ln>
            <a:effectLst/>
          </c:spPr>
          <c:invertIfNegative val="0"/>
          <c:cat>
            <c:strRef>
              <c:f>Sheet3!$B$5:$B$8</c:f>
              <c:strCache>
                <c:ptCount val="4"/>
                <c:pt idx="0">
                  <c:v>秩父市立図書館</c:v>
                </c:pt>
                <c:pt idx="1">
                  <c:v>やまなみ会館</c:v>
                </c:pt>
                <c:pt idx="2">
                  <c:v>会津風雅堂</c:v>
                </c:pt>
                <c:pt idx="3">
                  <c:v>大戸公民館・会議室</c:v>
                </c:pt>
              </c:strCache>
            </c:strRef>
          </c:cat>
          <c:val>
            <c:numRef>
              <c:f>Sheet3!$H$5:$H$8</c:f>
              <c:numCache>
                <c:formatCode>General</c:formatCode>
                <c:ptCount val="4"/>
                <c:pt idx="0">
                  <c:v>95</c:v>
                </c:pt>
                <c:pt idx="1">
                  <c:v>3</c:v>
                </c:pt>
                <c:pt idx="2">
                  <c:v>9</c:v>
                </c:pt>
                <c:pt idx="3">
                  <c:v>8</c:v>
                </c:pt>
              </c:numCache>
            </c:numRef>
          </c:val>
          <c:extLst>
            <c:ext xmlns:c16="http://schemas.microsoft.com/office/drawing/2014/chart" uri="{C3380CC4-5D6E-409C-BE32-E72D297353CC}">
              <c16:uniqueId val="{00000005-FE6D-4310-B4EA-8660BE81C2DD}"/>
            </c:ext>
          </c:extLst>
        </c:ser>
        <c:dLbls>
          <c:showLegendKey val="0"/>
          <c:showVal val="0"/>
          <c:showCatName val="0"/>
          <c:showSerName val="0"/>
          <c:showPercent val="0"/>
          <c:showBubbleSize val="0"/>
        </c:dLbls>
        <c:gapWidth val="70"/>
        <c:overlap val="100"/>
        <c:axId val="697666408"/>
        <c:axId val="697661816"/>
      </c:barChart>
      <c:catAx>
        <c:axId val="697666408"/>
        <c:scaling>
          <c:orientation val="minMax"/>
        </c:scaling>
        <c:delete val="0"/>
        <c:axPos val="l"/>
        <c:numFmt formatCode="General" sourceLinked="1"/>
        <c:majorTickMark val="none"/>
        <c:minorTickMark val="none"/>
        <c:tickLblPos val="nextTo"/>
        <c:spPr>
          <a:noFill/>
          <a:ln w="6350" cap="flat" cmpd="sng" algn="ctr">
            <a:solidFill>
              <a:schemeClr val="tx1">
                <a:lumMod val="75000"/>
                <a:lumOff val="2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697661816"/>
        <c:crosses val="autoZero"/>
        <c:auto val="1"/>
        <c:lblAlgn val="ctr"/>
        <c:lblOffset val="100"/>
        <c:noMultiLvlLbl val="0"/>
      </c:catAx>
      <c:valAx>
        <c:axId val="697661816"/>
        <c:scaling>
          <c:orientation val="minMax"/>
        </c:scaling>
        <c:delete val="0"/>
        <c:axPos val="b"/>
        <c:majorGridlines>
          <c:spPr>
            <a:ln w="6350" cap="flat" cmpd="sng" algn="ctr">
              <a:solidFill>
                <a:schemeClr val="tx1">
                  <a:lumMod val="75000"/>
                  <a:lumOff val="2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697666408"/>
        <c:crosses val="autoZero"/>
        <c:crossBetween val="between"/>
      </c:valAx>
      <c:spPr>
        <a:noFill/>
        <a:ln w="6350">
          <a:solidFill>
            <a:schemeClr val="tx1">
              <a:lumMod val="75000"/>
              <a:lumOff val="25000"/>
            </a:schemeClr>
          </a:solid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670D8D-AC2F-4BFC-9641-680B97455903}"/>
              </a:ext>
            </a:extLst>
          </p:cNvPr>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A93D75D-7EDD-48CC-A7A7-DA6A3241C7D6}"/>
              </a:ext>
            </a:extLst>
          </p:cNvPr>
          <p:cNvSpPr>
            <a:spLocks noGrp="1"/>
          </p:cNvSpPr>
          <p:nvPr>
            <p:ph type="dt" sz="quarter" idx="1"/>
          </p:nvPr>
        </p:nvSpPr>
        <p:spPr>
          <a:xfrm>
            <a:off x="5588628" y="0"/>
            <a:ext cx="4275402" cy="337958"/>
          </a:xfrm>
          <a:prstGeom prst="rect">
            <a:avLst/>
          </a:prstGeom>
        </p:spPr>
        <p:txBody>
          <a:bodyPr vert="horz" lIns="91440" tIns="45720" rIns="91440" bIns="45720" rtlCol="0"/>
          <a:lstStyle>
            <a:lvl1pPr algn="r">
              <a:defRPr sz="1200"/>
            </a:lvl1pPr>
          </a:lstStyle>
          <a:p>
            <a:fld id="{BDD813D5-D50B-4CFF-9C6D-CDD1CA7E5531}" type="datetimeFigureOut">
              <a:rPr kumimoji="1" lang="ja-JP" altLang="en-US" smtClean="0"/>
              <a:t>2021/1/8</a:t>
            </a:fld>
            <a:endParaRPr kumimoji="1" lang="ja-JP" altLang="en-US"/>
          </a:p>
        </p:txBody>
      </p:sp>
      <p:sp>
        <p:nvSpPr>
          <p:cNvPr id="4" name="フッター プレースホルダー 3">
            <a:extLst>
              <a:ext uri="{FF2B5EF4-FFF2-40B4-BE49-F238E27FC236}">
                <a16:creationId xmlns:a16="http://schemas.microsoft.com/office/drawing/2014/main" id="{B9480094-2BA2-4E28-83E4-019AF86D6228}"/>
              </a:ext>
            </a:extLst>
          </p:cNvPr>
          <p:cNvSpPr>
            <a:spLocks noGrp="1"/>
          </p:cNvSpPr>
          <p:nvPr>
            <p:ph type="ftr" sz="quarter" idx="2"/>
          </p:nvPr>
        </p:nvSpPr>
        <p:spPr>
          <a:xfrm>
            <a:off x="0" y="6397806"/>
            <a:ext cx="4275402"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BF7019B-6BD4-42A3-BEF7-4A63D7C54B98}"/>
              </a:ext>
            </a:extLst>
          </p:cNvPr>
          <p:cNvSpPr>
            <a:spLocks noGrp="1"/>
          </p:cNvSpPr>
          <p:nvPr>
            <p:ph type="sldNum" sz="quarter" idx="3"/>
          </p:nvPr>
        </p:nvSpPr>
        <p:spPr>
          <a:xfrm>
            <a:off x="5588628" y="6397806"/>
            <a:ext cx="4275402" cy="337957"/>
          </a:xfrm>
          <a:prstGeom prst="rect">
            <a:avLst/>
          </a:prstGeom>
        </p:spPr>
        <p:txBody>
          <a:bodyPr vert="horz" lIns="91440" tIns="45720" rIns="91440" bIns="45720" rtlCol="0" anchor="b"/>
          <a:lstStyle>
            <a:lvl1pPr algn="r">
              <a:defRPr sz="1200"/>
            </a:lvl1pPr>
          </a:lstStyle>
          <a:p>
            <a:fld id="{DDCAB5E6-F7AC-4A18-AAEE-83C61A443E89}" type="slidenum">
              <a:rPr kumimoji="1" lang="ja-JP" altLang="en-US" smtClean="0"/>
              <a:t>‹#›</a:t>
            </a:fld>
            <a:endParaRPr kumimoji="1" lang="ja-JP" altLang="en-US"/>
          </a:p>
        </p:txBody>
      </p:sp>
    </p:spTree>
    <p:extLst>
      <p:ext uri="{BB962C8B-B14F-4D97-AF65-F5344CB8AC3E}">
        <p14:creationId xmlns:p14="http://schemas.microsoft.com/office/powerpoint/2010/main" val="2257208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28" y="0"/>
            <a:ext cx="4275402" cy="337958"/>
          </a:xfrm>
          <a:prstGeom prst="rect">
            <a:avLst/>
          </a:prstGeom>
        </p:spPr>
        <p:txBody>
          <a:bodyPr vert="horz" lIns="91440" tIns="45720" rIns="91440" bIns="45720" rtlCol="0"/>
          <a:lstStyle>
            <a:lvl1pPr algn="r">
              <a:defRPr sz="1200"/>
            </a:lvl1pPr>
          </a:lstStyle>
          <a:p>
            <a:fld id="{3330417B-08D4-4819-B404-BE4957366173}" type="datetimeFigureOut">
              <a:rPr kumimoji="1" lang="ja-JP" altLang="en-US" smtClean="0"/>
              <a:t>2021/1/8</a:t>
            </a:fld>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806"/>
            <a:ext cx="4275402"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28" y="6397806"/>
            <a:ext cx="4275402" cy="337957"/>
          </a:xfrm>
          <a:prstGeom prst="rect">
            <a:avLst/>
          </a:prstGeom>
        </p:spPr>
        <p:txBody>
          <a:bodyPr vert="horz" lIns="91440" tIns="45720" rIns="91440" bIns="45720" rtlCol="0" anchor="b"/>
          <a:lstStyle>
            <a:lvl1pPr algn="r">
              <a:defRPr sz="1200"/>
            </a:lvl1pPr>
          </a:lstStyle>
          <a:p>
            <a:fld id="{BCE44074-430A-45D8-A9CE-F3D7937B2E61}" type="slidenum">
              <a:rPr kumimoji="1" lang="ja-JP" altLang="en-US" smtClean="0"/>
              <a:t>‹#›</a:t>
            </a:fld>
            <a:endParaRPr kumimoji="1" lang="ja-JP" altLang="en-US"/>
          </a:p>
        </p:txBody>
      </p:sp>
    </p:spTree>
    <p:extLst>
      <p:ext uri="{BB962C8B-B14F-4D97-AF65-F5344CB8AC3E}">
        <p14:creationId xmlns:p14="http://schemas.microsoft.com/office/powerpoint/2010/main" val="26622946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atin typeface="Noto Sans CJK JP Regular" panose="020B0500000000000000" pitchFamily="34" charset="-128"/>
                <a:ea typeface="Noto Sans CJK JP Regular" panose="020B05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hasCustomPrompt="1"/>
          </p:nvPr>
        </p:nvSpPr>
        <p:spPr>
          <a:xfrm>
            <a:off x="1143000" y="4109479"/>
            <a:ext cx="6858000" cy="1655762"/>
          </a:xfrm>
        </p:spPr>
        <p:txBody>
          <a:bodyPr>
            <a:normAutofit/>
          </a:bodyPr>
          <a:lstStyle>
            <a:lvl1pPr marL="0" indent="0" algn="ctr">
              <a:buNone/>
              <a:defRPr sz="2000">
                <a:solidFill>
                  <a:schemeClr val="tx1">
                    <a:lumMod val="65000"/>
                    <a:lumOff val="35000"/>
                  </a:schemeClr>
                </a:solidFill>
                <a:latin typeface="Noto Sans CJK JP DemiLight" panose="020B0400000000000000" pitchFamily="34" charset="-128"/>
                <a:ea typeface="Noto Sans CJK JP DemiLight"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早稲田大学大学院 創造理工学研究科</a:t>
            </a:r>
            <a:endParaRPr kumimoji="1" lang="en-US" altLang="ja-JP" dirty="0"/>
          </a:p>
          <a:p>
            <a:r>
              <a:rPr lang="ja-JP" altLang="en-US" dirty="0"/>
              <a:t>建築学専攻 小松幸夫研究室</a:t>
            </a:r>
            <a:endParaRPr kumimoji="1" lang="en-US" altLang="ja-JP" dirty="0"/>
          </a:p>
          <a:p>
            <a:r>
              <a:rPr kumimoji="1" lang="en-US" altLang="ja-JP" dirty="0"/>
              <a:t>5218A078-1 </a:t>
            </a:r>
            <a:r>
              <a:rPr kumimoji="1" lang="ja-JP" altLang="en-US" dirty="0"/>
              <a:t>中川稜太</a:t>
            </a:r>
          </a:p>
        </p:txBody>
      </p:sp>
      <p:sp>
        <p:nvSpPr>
          <p:cNvPr id="5" name="正方形/長方形 4">
            <a:extLst>
              <a:ext uri="{FF2B5EF4-FFF2-40B4-BE49-F238E27FC236}">
                <a16:creationId xmlns:a16="http://schemas.microsoft.com/office/drawing/2014/main" id="{2870DE8F-6250-4276-851B-DE3DE35296DB}"/>
              </a:ext>
            </a:extLst>
          </p:cNvPr>
          <p:cNvSpPr/>
          <p:nvPr/>
        </p:nvSpPr>
        <p:spPr>
          <a:xfrm>
            <a:off x="0" y="3896907"/>
            <a:ext cx="9144000" cy="62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lumMod val="95000"/>
                </a:schemeClr>
              </a:solidFill>
            </a:endParaRPr>
          </a:p>
        </p:txBody>
      </p:sp>
    </p:spTree>
    <p:extLst>
      <p:ext uri="{BB962C8B-B14F-4D97-AF65-F5344CB8AC3E}">
        <p14:creationId xmlns:p14="http://schemas.microsoft.com/office/powerpoint/2010/main" val="190059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7614E1-0AA2-4A52-8E6F-A3681715C65B}" type="datetime1">
              <a:rPr kumimoji="1" lang="ja-JP" altLang="en-US" smtClean="0"/>
              <a:t>2021/1/8</a:t>
            </a:fld>
            <a:endParaRPr kumimoji="1" lang="ja-JP" altLang="en-US"/>
          </a:p>
        </p:txBody>
      </p:sp>
      <p:sp>
        <p:nvSpPr>
          <p:cNvPr id="5" name="Footer Placeholder 4"/>
          <p:cNvSpPr>
            <a:spLocks noGrp="1"/>
          </p:cNvSpPr>
          <p:nvPr>
            <p:ph type="ftr" sz="quarter" idx="11"/>
          </p:nvPr>
        </p:nvSpPr>
        <p:spPr/>
        <p:txBody>
          <a:bodyPr/>
          <a:lstStyle/>
          <a:p>
            <a:r>
              <a:rPr kumimoji="1" lang="ja-JP" altLang="en-US"/>
              <a:t>公共施設等の再編に関する住民意識の研究</a:t>
            </a:r>
          </a:p>
        </p:txBody>
      </p:sp>
      <p:sp>
        <p:nvSpPr>
          <p:cNvPr id="6" name="Slide Number Placeholder 5"/>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20445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30073A3-6D14-4B57-8A16-96CC9C674ECA}" type="datetime1">
              <a:rPr kumimoji="1" lang="ja-JP" altLang="en-US" smtClean="0"/>
              <a:t>2021/1/8</a:t>
            </a:fld>
            <a:endParaRPr kumimoji="1" lang="ja-JP" altLang="en-US"/>
          </a:p>
        </p:txBody>
      </p:sp>
      <p:sp>
        <p:nvSpPr>
          <p:cNvPr id="5" name="Footer Placeholder 4"/>
          <p:cNvSpPr>
            <a:spLocks noGrp="1"/>
          </p:cNvSpPr>
          <p:nvPr>
            <p:ph type="ftr" sz="quarter" idx="11"/>
          </p:nvPr>
        </p:nvSpPr>
        <p:spPr/>
        <p:txBody>
          <a:bodyPr/>
          <a:lstStyle/>
          <a:p>
            <a:r>
              <a:rPr kumimoji="1" lang="ja-JP" altLang="en-US"/>
              <a:t>公共施設等の再編に関する住民意識の研究</a:t>
            </a:r>
          </a:p>
        </p:txBody>
      </p:sp>
      <p:sp>
        <p:nvSpPr>
          <p:cNvPr id="6" name="Slide Number Placeholder 5"/>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157025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en-US" altLang="ja-JP" dirty="0"/>
              <a:t>1X14A097-1 </a:t>
            </a:r>
            <a:r>
              <a:rPr kumimoji="1" lang="ja-JP" altLang="en-US" dirty="0"/>
              <a:t>中川稜太</a:t>
            </a:r>
          </a:p>
        </p:txBody>
      </p:sp>
      <p:sp>
        <p:nvSpPr>
          <p:cNvPr id="7" name="タイトル 6"/>
          <p:cNvSpPr>
            <a:spLocks noGrp="1"/>
          </p:cNvSpPr>
          <p:nvPr>
            <p:ph type="title"/>
          </p:nvPr>
        </p:nvSpPr>
        <p:spPr>
          <a:xfrm>
            <a:off x="1681193" y="1930269"/>
            <a:ext cx="5781617" cy="1087817"/>
          </a:xfrm>
        </p:spPr>
        <p:txBody>
          <a:bodyPr/>
          <a:lstStyle>
            <a:lvl1pPr algn="ctr">
              <a:defRPr>
                <a:solidFill>
                  <a:schemeClr val="tx1">
                    <a:lumMod val="65000"/>
                    <a:lumOff val="35000"/>
                  </a:schemeClr>
                </a:solidFill>
              </a:defRPr>
            </a:lvl1pPr>
          </a:lstStyle>
          <a:p>
            <a:r>
              <a:rPr kumimoji="1" lang="ja-JP" altLang="en-US"/>
              <a:t>マスター タイトルの書式設定</a:t>
            </a:r>
          </a:p>
        </p:txBody>
      </p:sp>
    </p:spTree>
    <p:extLst>
      <p:ext uri="{BB962C8B-B14F-4D97-AF65-F5344CB8AC3E}">
        <p14:creationId xmlns:p14="http://schemas.microsoft.com/office/powerpoint/2010/main" val="1070475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8" name="コンテンツ プレースホルダー 17">
            <a:extLst>
              <a:ext uri="{FF2B5EF4-FFF2-40B4-BE49-F238E27FC236}">
                <a16:creationId xmlns:a16="http://schemas.microsoft.com/office/drawing/2014/main" id="{D0E36F8C-6A2E-4F63-9B54-BFAD99A75C86}"/>
              </a:ext>
            </a:extLst>
          </p:cNvPr>
          <p:cNvSpPr>
            <a:spLocks noGrp="1"/>
          </p:cNvSpPr>
          <p:nvPr>
            <p:ph sz="quarter" idx="13"/>
          </p:nvPr>
        </p:nvSpPr>
        <p:spPr>
          <a:xfrm>
            <a:off x="450850" y="1602831"/>
            <a:ext cx="8216900" cy="4343446"/>
          </a:xfrm>
        </p:spPr>
        <p:txBody>
          <a:bodyPr>
            <a:normAutofit/>
          </a:bodyPr>
          <a:lstStyle>
            <a:lvl1pPr>
              <a:defRPr sz="1800">
                <a:latin typeface="Noto Sans CJK JP DemiLight" panose="020B0400000000000000" pitchFamily="34" charset="-128"/>
                <a:ea typeface="Noto Sans CJK JP DemiLight" panose="020B0400000000000000" pitchFamily="34" charset="-128"/>
              </a:defRPr>
            </a:lvl1pPr>
            <a:lvl2pPr>
              <a:defRPr sz="1600">
                <a:latin typeface="Noto Sans CJK JP DemiLight" panose="020B0400000000000000" pitchFamily="34" charset="-128"/>
                <a:ea typeface="Noto Sans CJK JP DemiLight" panose="020B0400000000000000" pitchFamily="34" charset="-128"/>
              </a:defRPr>
            </a:lvl2pPr>
            <a:lvl3pPr>
              <a:defRPr sz="1400">
                <a:latin typeface="Noto Sans CJK JP DemiLight" panose="020B0400000000000000" pitchFamily="34" charset="-128"/>
                <a:ea typeface="Noto Sans CJK JP DemiLight" panose="020B0400000000000000" pitchFamily="34" charset="-128"/>
              </a:defRPr>
            </a:lvl3pPr>
            <a:lvl4pPr>
              <a:defRPr sz="1200">
                <a:latin typeface="Noto Sans CJK JP DemiLight" panose="020B0400000000000000" pitchFamily="34" charset="-128"/>
                <a:ea typeface="Noto Sans CJK JP DemiLight" panose="020B0400000000000000" pitchFamily="34" charset="-128"/>
              </a:defRPr>
            </a:lvl4pPr>
            <a:lvl5pPr>
              <a:defRPr sz="1200">
                <a:latin typeface="Noto Sans CJK JP DemiLight" panose="020B0400000000000000" pitchFamily="34" charset="-128"/>
                <a:ea typeface="Noto Sans CJK JP DemiLight" panose="020B0400000000000000" pitchFamily="34"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4" name="コンテンツ プレースホルダー 23">
            <a:extLst>
              <a:ext uri="{FF2B5EF4-FFF2-40B4-BE49-F238E27FC236}">
                <a16:creationId xmlns:a16="http://schemas.microsoft.com/office/drawing/2014/main" id="{ED3EDECA-3D05-4EF4-8223-DC9A54467E8F}"/>
              </a:ext>
            </a:extLst>
          </p:cNvPr>
          <p:cNvSpPr>
            <a:spLocks noGrp="1"/>
          </p:cNvSpPr>
          <p:nvPr>
            <p:ph sz="quarter" idx="14"/>
          </p:nvPr>
        </p:nvSpPr>
        <p:spPr>
          <a:xfrm>
            <a:off x="653466" y="1036769"/>
            <a:ext cx="7460247" cy="457695"/>
          </a:xfrm>
        </p:spPr>
        <p:txBody>
          <a:bodyPr>
            <a:normAutofit/>
          </a:bodyPr>
          <a:lstStyle>
            <a:lvl1pPr marL="0" indent="0">
              <a:lnSpc>
                <a:spcPct val="100000"/>
              </a:lnSpc>
              <a:buNone/>
              <a:defRPr sz="2000">
                <a:solidFill>
                  <a:schemeClr val="tx1">
                    <a:lumMod val="75000"/>
                    <a:lumOff val="25000"/>
                  </a:schemeClr>
                </a:solidFill>
                <a:latin typeface="Noto Sans CJK JP Regular" panose="020B0500000000000000" pitchFamily="34" charset="-128"/>
                <a:ea typeface="Noto Sans CJK JP Regular" panose="020B0500000000000000" pitchFamily="34" charset="-128"/>
              </a:defRPr>
            </a:lvl1pPr>
            <a:lvl5pPr marL="1828800" indent="0">
              <a:buNone/>
              <a:defRPr/>
            </a:lvl5pPr>
          </a:lstStyle>
          <a:p>
            <a:pPr lvl="0"/>
            <a:r>
              <a:rPr kumimoji="1" lang="ja-JP" altLang="en-US" dirty="0"/>
              <a:t>マスター テキストの書式設定</a:t>
            </a:r>
          </a:p>
        </p:txBody>
      </p:sp>
      <p:sp>
        <p:nvSpPr>
          <p:cNvPr id="2" name="Title 1"/>
          <p:cNvSpPr>
            <a:spLocks noGrp="1"/>
          </p:cNvSpPr>
          <p:nvPr>
            <p:ph type="title"/>
          </p:nvPr>
        </p:nvSpPr>
        <p:spPr>
          <a:xfrm>
            <a:off x="451096" y="364920"/>
            <a:ext cx="7886700" cy="479141"/>
          </a:xfrm>
        </p:spPr>
        <p:txBody>
          <a:bodyPr>
            <a:normAutofit/>
          </a:bodyPr>
          <a:lstStyle>
            <a:lvl1pPr>
              <a:defRPr sz="2400">
                <a:latin typeface="Noto Sans CJK JP Regular" panose="020B0500000000000000" pitchFamily="34" charset="-128"/>
                <a:ea typeface="Noto Sans CJK JP Regular" panose="020B0500000000000000" pitchFamily="34" charset="-128"/>
              </a:defRPr>
            </a:lvl1pPr>
          </a:lstStyle>
          <a:p>
            <a:r>
              <a:rPr lang="ja-JP" altLang="en-US" dirty="0"/>
              <a:t>マスター タイトルの書式設定</a:t>
            </a:r>
            <a:endParaRPr lang="en-US" dirty="0"/>
          </a:p>
        </p:txBody>
      </p:sp>
      <p:sp>
        <p:nvSpPr>
          <p:cNvPr id="9" name="日付プレースホルダー 8"/>
          <p:cNvSpPr>
            <a:spLocks noGrp="1"/>
          </p:cNvSpPr>
          <p:nvPr>
            <p:ph type="dt" sz="half" idx="10"/>
          </p:nvPr>
        </p:nvSpPr>
        <p:spPr/>
        <p:txBody>
          <a:bodyPr/>
          <a:lstStyle/>
          <a:p>
            <a:fld id="{30A31F52-15B7-4658-A5D7-FEB64D3543BC}" type="datetime1">
              <a:rPr kumimoji="1" lang="ja-JP" altLang="en-US" smtClean="0"/>
              <a:t>2021/1/8</a:t>
            </a:fld>
            <a:endParaRPr kumimoji="1" lang="ja-JP" altLang="en-US"/>
          </a:p>
        </p:txBody>
      </p:sp>
      <p:sp>
        <p:nvSpPr>
          <p:cNvPr id="10" name="フッター プレースホルダー 9"/>
          <p:cNvSpPr>
            <a:spLocks noGrp="1"/>
          </p:cNvSpPr>
          <p:nvPr>
            <p:ph type="ftr" sz="quarter" idx="11"/>
          </p:nvPr>
        </p:nvSpPr>
        <p:spPr/>
        <p:txBody>
          <a:bodyPr/>
          <a:lstStyle/>
          <a:p>
            <a:r>
              <a:rPr kumimoji="1" lang="ja-JP" altLang="en-US"/>
              <a:t>公共施設等の再編に関する住民意識の研究</a:t>
            </a:r>
          </a:p>
        </p:txBody>
      </p:sp>
      <p:sp>
        <p:nvSpPr>
          <p:cNvPr id="11" name="スライド番号プレースホルダー 10"/>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6A0F62D5-449A-4E87-B250-2F036A36F51B}"/>
              </a:ext>
            </a:extLst>
          </p:cNvPr>
          <p:cNvSpPr/>
          <p:nvPr/>
        </p:nvSpPr>
        <p:spPr>
          <a:xfrm>
            <a:off x="0" y="844061"/>
            <a:ext cx="9144000" cy="73683"/>
          </a:xfrm>
          <a:prstGeom prst="rect">
            <a:avLst/>
          </a:prstGeom>
          <a:solidFill>
            <a:srgbClr val="C00029"/>
          </a:solidFill>
          <a:ln>
            <a:solidFill>
              <a:srgbClr val="C0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lumMod val="95000"/>
                </a:schemeClr>
              </a:solidFill>
            </a:endParaRPr>
          </a:p>
        </p:txBody>
      </p:sp>
      <p:sp>
        <p:nvSpPr>
          <p:cNvPr id="8" name="正方形/長方形 7">
            <a:extLst>
              <a:ext uri="{FF2B5EF4-FFF2-40B4-BE49-F238E27FC236}">
                <a16:creationId xmlns:a16="http://schemas.microsoft.com/office/drawing/2014/main" id="{66AC7A2B-9180-46A7-9897-048EC2D04C57}"/>
              </a:ext>
            </a:extLst>
          </p:cNvPr>
          <p:cNvSpPr/>
          <p:nvPr/>
        </p:nvSpPr>
        <p:spPr>
          <a:xfrm>
            <a:off x="0" y="6413957"/>
            <a:ext cx="9144000" cy="46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4BC4B08-A17F-4F3E-A33A-525C1A52FBDF}"/>
              </a:ext>
            </a:extLst>
          </p:cNvPr>
          <p:cNvSpPr txBox="1"/>
          <p:nvPr/>
        </p:nvSpPr>
        <p:spPr>
          <a:xfrm>
            <a:off x="5501473" y="133000"/>
            <a:ext cx="3536065" cy="738664"/>
          </a:xfrm>
          <a:prstGeom prst="rect">
            <a:avLst/>
          </a:prstGeom>
          <a:noFill/>
        </p:spPr>
        <p:txBody>
          <a:bodyPr wrap="square" rtlCol="0">
            <a:spAutoFit/>
          </a:bodyPr>
          <a:lstStyle/>
          <a:p>
            <a:pPr algn="r"/>
            <a:r>
              <a:rPr kumimoji="1" lang="ja-JP" altLang="en-US" sz="1400" b="0" i="0" dirty="0">
                <a:solidFill>
                  <a:schemeClr val="tx1">
                    <a:lumMod val="65000"/>
                    <a:lumOff val="35000"/>
                  </a:schemeClr>
                </a:solidFill>
                <a:latin typeface="+mn-ea"/>
                <a:ea typeface="+mn-ea"/>
              </a:rPr>
              <a:t>早稲田大学理工学術院 </a:t>
            </a:r>
            <a:endParaRPr kumimoji="1" lang="en-US" altLang="ja-JP" sz="1400" b="0" i="0" dirty="0">
              <a:solidFill>
                <a:schemeClr val="tx1">
                  <a:lumMod val="65000"/>
                  <a:lumOff val="35000"/>
                </a:schemeClr>
              </a:solidFill>
              <a:latin typeface="+mn-ea"/>
              <a:ea typeface="+mn-ea"/>
            </a:endParaRPr>
          </a:p>
          <a:p>
            <a:pPr algn="r"/>
            <a:r>
              <a:rPr kumimoji="1" lang="ja-JP" altLang="en-US" sz="1400" b="0" i="0" dirty="0">
                <a:solidFill>
                  <a:schemeClr val="tx1">
                    <a:lumMod val="65000"/>
                    <a:lumOff val="35000"/>
                  </a:schemeClr>
                </a:solidFill>
                <a:latin typeface="+mn-ea"/>
                <a:ea typeface="+mn-ea"/>
              </a:rPr>
              <a:t>創造理工学研究科</a:t>
            </a:r>
            <a:r>
              <a:rPr kumimoji="1" lang="en-US" altLang="ja-JP" sz="1400" b="0" i="0" dirty="0">
                <a:solidFill>
                  <a:schemeClr val="tx1">
                    <a:lumMod val="65000"/>
                    <a:lumOff val="35000"/>
                  </a:schemeClr>
                </a:solidFill>
                <a:latin typeface="+mn-ea"/>
                <a:ea typeface="+mn-ea"/>
              </a:rPr>
              <a:t> </a:t>
            </a:r>
            <a:r>
              <a:rPr kumimoji="1" lang="ja-JP" altLang="en-US" sz="1400" b="0" i="0" dirty="0">
                <a:solidFill>
                  <a:schemeClr val="tx1">
                    <a:lumMod val="65000"/>
                    <a:lumOff val="35000"/>
                  </a:schemeClr>
                </a:solidFill>
                <a:latin typeface="+mn-ea"/>
                <a:ea typeface="+mn-ea"/>
              </a:rPr>
              <a:t>建築学専攻</a:t>
            </a:r>
            <a:endParaRPr kumimoji="1" lang="en-US" altLang="ja-JP" sz="1400" b="0" i="0" dirty="0">
              <a:solidFill>
                <a:schemeClr val="tx1">
                  <a:lumMod val="65000"/>
                  <a:lumOff val="35000"/>
                </a:schemeClr>
              </a:solidFill>
              <a:latin typeface="+mn-ea"/>
              <a:ea typeface="+mn-ea"/>
            </a:endParaRPr>
          </a:p>
          <a:p>
            <a:pPr algn="r"/>
            <a:r>
              <a:rPr kumimoji="1" lang="ja-JP" altLang="en-US" sz="1400" b="0" i="0" dirty="0">
                <a:solidFill>
                  <a:schemeClr val="tx1">
                    <a:lumMod val="65000"/>
                    <a:lumOff val="35000"/>
                  </a:schemeClr>
                </a:solidFill>
                <a:latin typeface="+mn-ea"/>
                <a:ea typeface="+mn-ea"/>
              </a:rPr>
              <a:t>小松幸夫研究室</a:t>
            </a:r>
            <a:r>
              <a:rPr kumimoji="1" lang="en-US" altLang="ja-JP" sz="1400" b="0" i="0" dirty="0">
                <a:solidFill>
                  <a:schemeClr val="tx1">
                    <a:lumMod val="65000"/>
                    <a:lumOff val="35000"/>
                  </a:schemeClr>
                </a:solidFill>
                <a:latin typeface="+mn-ea"/>
                <a:ea typeface="+mn-ea"/>
              </a:rPr>
              <a:t> </a:t>
            </a:r>
            <a:r>
              <a:rPr kumimoji="1" lang="ja-JP" altLang="en-US" sz="1400" b="0" i="0" dirty="0">
                <a:solidFill>
                  <a:schemeClr val="tx1">
                    <a:lumMod val="65000"/>
                    <a:lumOff val="35000"/>
                  </a:schemeClr>
                </a:solidFill>
                <a:latin typeface="+mn-ea"/>
                <a:ea typeface="+mn-ea"/>
              </a:rPr>
              <a:t>中川稜太</a:t>
            </a:r>
          </a:p>
        </p:txBody>
      </p:sp>
      <p:sp>
        <p:nvSpPr>
          <p:cNvPr id="14" name="コンテンツ プレースホルダー 2">
            <a:extLst>
              <a:ext uri="{FF2B5EF4-FFF2-40B4-BE49-F238E27FC236}">
                <a16:creationId xmlns:a16="http://schemas.microsoft.com/office/drawing/2014/main" id="{FEDD7379-7B20-4B8A-A99E-7780B692D24B}"/>
              </a:ext>
            </a:extLst>
          </p:cNvPr>
          <p:cNvSpPr txBox="1">
            <a:spLocks/>
          </p:cNvSpPr>
          <p:nvPr userDrawn="1"/>
        </p:nvSpPr>
        <p:spPr>
          <a:xfrm>
            <a:off x="628650" y="1540545"/>
            <a:ext cx="7886700" cy="4119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sz="2000" dirty="0"/>
          </a:p>
        </p:txBody>
      </p:sp>
      <p:sp>
        <p:nvSpPr>
          <p:cNvPr id="26" name="コンテンツ プレースホルダー 25">
            <a:extLst>
              <a:ext uri="{FF2B5EF4-FFF2-40B4-BE49-F238E27FC236}">
                <a16:creationId xmlns:a16="http://schemas.microsoft.com/office/drawing/2014/main" id="{6F2F22B2-85B3-4CE9-8780-4A8297928C2E}"/>
              </a:ext>
            </a:extLst>
          </p:cNvPr>
          <p:cNvSpPr>
            <a:spLocks noGrp="1"/>
          </p:cNvSpPr>
          <p:nvPr>
            <p:ph sz="quarter" idx="15"/>
          </p:nvPr>
        </p:nvSpPr>
        <p:spPr>
          <a:xfrm>
            <a:off x="450850" y="0"/>
            <a:ext cx="5802313" cy="365125"/>
          </a:xfrm>
        </p:spPr>
        <p:txBody>
          <a:bodyPr>
            <a:noAutofit/>
          </a:bodyPr>
          <a:lstStyle>
            <a:lvl1pPr marL="0" indent="0">
              <a:lnSpc>
                <a:spcPct val="100000"/>
              </a:lnSpc>
              <a:buNone/>
              <a:defRPr sz="2000">
                <a:solidFill>
                  <a:schemeClr val="tx1">
                    <a:lumMod val="65000"/>
                    <a:lumOff val="35000"/>
                  </a:schemeClr>
                </a:solidFill>
                <a:latin typeface="Noto Sans CJK JP Regular" panose="020B0500000000000000" pitchFamily="34" charset="-128"/>
                <a:ea typeface="Noto Sans CJK JP Regular" panose="020B0500000000000000" pitchFamily="34" charset="-128"/>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261519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コンテンツ プレースホルダー 17">
            <a:extLst>
              <a:ext uri="{FF2B5EF4-FFF2-40B4-BE49-F238E27FC236}">
                <a16:creationId xmlns:a16="http://schemas.microsoft.com/office/drawing/2014/main" id="{D0E36F8C-6A2E-4F63-9B54-BFAD99A75C86}"/>
              </a:ext>
            </a:extLst>
          </p:cNvPr>
          <p:cNvSpPr>
            <a:spLocks noGrp="1"/>
          </p:cNvSpPr>
          <p:nvPr>
            <p:ph sz="quarter" idx="13"/>
          </p:nvPr>
        </p:nvSpPr>
        <p:spPr>
          <a:xfrm>
            <a:off x="450850" y="1197891"/>
            <a:ext cx="8216900" cy="4748385"/>
          </a:xfrm>
        </p:spPr>
        <p:txBody>
          <a:bodyPr>
            <a:normAutofit/>
          </a:bodyPr>
          <a:lstStyle>
            <a:lvl1pPr>
              <a:defRPr sz="1800">
                <a:latin typeface="Noto Sans CJK JP DemiLight" panose="020B0400000000000000" pitchFamily="34" charset="-128"/>
                <a:ea typeface="Noto Sans CJK JP DemiLight" panose="020B0400000000000000" pitchFamily="34" charset="-128"/>
              </a:defRPr>
            </a:lvl1pPr>
            <a:lvl2pPr>
              <a:defRPr sz="1600">
                <a:latin typeface="Noto Sans CJK JP DemiLight" panose="020B0400000000000000" pitchFamily="34" charset="-128"/>
                <a:ea typeface="Noto Sans CJK JP DemiLight" panose="020B0400000000000000" pitchFamily="34" charset="-128"/>
              </a:defRPr>
            </a:lvl2pPr>
            <a:lvl3pPr>
              <a:defRPr sz="1400">
                <a:latin typeface="Noto Sans CJK JP DemiLight" panose="020B0400000000000000" pitchFamily="34" charset="-128"/>
                <a:ea typeface="Noto Sans CJK JP DemiLight" panose="020B0400000000000000" pitchFamily="34" charset="-128"/>
              </a:defRPr>
            </a:lvl3pPr>
            <a:lvl4pPr>
              <a:defRPr sz="1200">
                <a:latin typeface="Noto Sans CJK JP DemiLight" panose="020B0400000000000000" pitchFamily="34" charset="-128"/>
                <a:ea typeface="Noto Sans CJK JP DemiLight" panose="020B0400000000000000" pitchFamily="34" charset="-128"/>
              </a:defRPr>
            </a:lvl4pPr>
            <a:lvl5pPr>
              <a:defRPr sz="1200">
                <a:latin typeface="Noto Sans CJK JP DemiLight" panose="020B0400000000000000" pitchFamily="34" charset="-128"/>
                <a:ea typeface="Noto Sans CJK JP DemiLight" panose="020B0400000000000000" pitchFamily="34"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Title 1"/>
          <p:cNvSpPr>
            <a:spLocks noGrp="1"/>
          </p:cNvSpPr>
          <p:nvPr>
            <p:ph type="title"/>
          </p:nvPr>
        </p:nvSpPr>
        <p:spPr>
          <a:xfrm>
            <a:off x="451096" y="364920"/>
            <a:ext cx="7886700" cy="479141"/>
          </a:xfrm>
        </p:spPr>
        <p:txBody>
          <a:bodyPr>
            <a:normAutofit/>
          </a:bodyPr>
          <a:lstStyle>
            <a:lvl1pPr>
              <a:defRPr sz="2400">
                <a:latin typeface="Noto Sans CJK JP Regular" panose="020B0500000000000000" pitchFamily="34" charset="-128"/>
                <a:ea typeface="Noto Sans CJK JP Regular" panose="020B0500000000000000" pitchFamily="34" charset="-128"/>
              </a:defRPr>
            </a:lvl1pPr>
          </a:lstStyle>
          <a:p>
            <a:r>
              <a:rPr lang="ja-JP" altLang="en-US" dirty="0"/>
              <a:t>マスター タイトルの書式設定</a:t>
            </a:r>
            <a:endParaRPr lang="en-US" dirty="0"/>
          </a:p>
        </p:txBody>
      </p:sp>
      <p:sp>
        <p:nvSpPr>
          <p:cNvPr id="9" name="日付プレースホルダー 8"/>
          <p:cNvSpPr>
            <a:spLocks noGrp="1"/>
          </p:cNvSpPr>
          <p:nvPr>
            <p:ph type="dt" sz="half" idx="10"/>
          </p:nvPr>
        </p:nvSpPr>
        <p:spPr/>
        <p:txBody>
          <a:bodyPr/>
          <a:lstStyle/>
          <a:p>
            <a:fld id="{D86AC994-C079-40A6-B87D-0CD0B3C8C983}" type="datetime1">
              <a:rPr kumimoji="1" lang="ja-JP" altLang="en-US" smtClean="0"/>
              <a:t>2021/1/8</a:t>
            </a:fld>
            <a:endParaRPr kumimoji="1" lang="ja-JP" altLang="en-US"/>
          </a:p>
        </p:txBody>
      </p:sp>
      <p:sp>
        <p:nvSpPr>
          <p:cNvPr id="10" name="フッター プレースホルダー 9"/>
          <p:cNvSpPr>
            <a:spLocks noGrp="1"/>
          </p:cNvSpPr>
          <p:nvPr>
            <p:ph type="ftr" sz="quarter" idx="11"/>
          </p:nvPr>
        </p:nvSpPr>
        <p:spPr/>
        <p:txBody>
          <a:bodyPr/>
          <a:lstStyle/>
          <a:p>
            <a:r>
              <a:rPr kumimoji="1" lang="ja-JP" altLang="en-US"/>
              <a:t>公共施設等の再編に関する住民意識の研究</a:t>
            </a:r>
          </a:p>
        </p:txBody>
      </p:sp>
      <p:sp>
        <p:nvSpPr>
          <p:cNvPr id="11" name="スライド番号プレースホルダー 10"/>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
        <p:nvSpPr>
          <p:cNvPr id="14" name="コンテンツ プレースホルダー 2">
            <a:extLst>
              <a:ext uri="{FF2B5EF4-FFF2-40B4-BE49-F238E27FC236}">
                <a16:creationId xmlns:a16="http://schemas.microsoft.com/office/drawing/2014/main" id="{FEDD7379-7B20-4B8A-A99E-7780B692D24B}"/>
              </a:ext>
            </a:extLst>
          </p:cNvPr>
          <p:cNvSpPr txBox="1">
            <a:spLocks/>
          </p:cNvSpPr>
          <p:nvPr userDrawn="1"/>
        </p:nvSpPr>
        <p:spPr>
          <a:xfrm>
            <a:off x="628650" y="1540545"/>
            <a:ext cx="7886700" cy="4119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sz="2000" dirty="0"/>
          </a:p>
        </p:txBody>
      </p:sp>
    </p:spTree>
    <p:extLst>
      <p:ext uri="{BB962C8B-B14F-4D97-AF65-F5344CB8AC3E}">
        <p14:creationId xmlns:p14="http://schemas.microsoft.com/office/powerpoint/2010/main" val="152858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3294C-890A-4F13-B973-57C1610AB513}" type="datetime1">
              <a:rPr kumimoji="1" lang="ja-JP" altLang="en-US" smtClean="0"/>
              <a:t>2021/1/8</a:t>
            </a:fld>
            <a:endParaRPr kumimoji="1" lang="ja-JP" altLang="en-US"/>
          </a:p>
        </p:txBody>
      </p:sp>
      <p:sp>
        <p:nvSpPr>
          <p:cNvPr id="5" name="Footer Placeholder 4"/>
          <p:cNvSpPr>
            <a:spLocks noGrp="1"/>
          </p:cNvSpPr>
          <p:nvPr>
            <p:ph type="ftr" sz="quarter" idx="11"/>
          </p:nvPr>
        </p:nvSpPr>
        <p:spPr/>
        <p:txBody>
          <a:bodyPr/>
          <a:lstStyle/>
          <a:p>
            <a:r>
              <a:rPr kumimoji="1" lang="ja-JP" altLang="en-US"/>
              <a:t>公共施設等の再編に関する住民意識の研究</a:t>
            </a:r>
          </a:p>
        </p:txBody>
      </p:sp>
      <p:sp>
        <p:nvSpPr>
          <p:cNvPr id="6" name="Slide Number Placeholder 5"/>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
        <p:nvSpPr>
          <p:cNvPr id="11" name="コンテンツ プレースホルダー 23">
            <a:extLst>
              <a:ext uri="{FF2B5EF4-FFF2-40B4-BE49-F238E27FC236}">
                <a16:creationId xmlns:a16="http://schemas.microsoft.com/office/drawing/2014/main" id="{4E7BE8FE-D069-429D-956B-F5CA16B7657F}"/>
              </a:ext>
            </a:extLst>
          </p:cNvPr>
          <p:cNvSpPr>
            <a:spLocks noGrp="1"/>
          </p:cNvSpPr>
          <p:nvPr>
            <p:ph sz="quarter" idx="15"/>
          </p:nvPr>
        </p:nvSpPr>
        <p:spPr>
          <a:xfrm>
            <a:off x="653466" y="3200152"/>
            <a:ext cx="7460247" cy="457695"/>
          </a:xfrm>
        </p:spPr>
        <p:txBody>
          <a:bodyPr>
            <a:normAutofit/>
          </a:bodyPr>
          <a:lstStyle>
            <a:lvl1pPr marL="0" indent="0">
              <a:lnSpc>
                <a:spcPct val="100000"/>
              </a:lnSpc>
              <a:buNone/>
              <a:defRPr sz="2200">
                <a:solidFill>
                  <a:schemeClr val="tx1">
                    <a:lumMod val="75000"/>
                    <a:lumOff val="25000"/>
                  </a:schemeClr>
                </a:solidFill>
                <a:latin typeface="Noto Sans CJK JP Regular" panose="020B0500000000000000" pitchFamily="34" charset="-128"/>
                <a:ea typeface="Noto Sans CJK JP Regular" panose="020B0500000000000000" pitchFamily="34" charset="-128"/>
              </a:defRPr>
            </a:lvl1pPr>
            <a:lvl5pPr marL="18288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283109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D490FDC-BC3D-4870-B5F7-CE7D3935D4D0}" type="datetime1">
              <a:rPr kumimoji="1" lang="ja-JP" altLang="en-US" smtClean="0"/>
              <a:t>2021/1/8</a:t>
            </a:fld>
            <a:endParaRPr kumimoji="1" lang="ja-JP" altLang="en-US"/>
          </a:p>
        </p:txBody>
      </p:sp>
      <p:sp>
        <p:nvSpPr>
          <p:cNvPr id="6" name="Footer Placeholder 5"/>
          <p:cNvSpPr>
            <a:spLocks noGrp="1"/>
          </p:cNvSpPr>
          <p:nvPr>
            <p:ph type="ftr" sz="quarter" idx="11"/>
          </p:nvPr>
        </p:nvSpPr>
        <p:spPr/>
        <p:txBody>
          <a:bodyPr/>
          <a:lstStyle/>
          <a:p>
            <a:r>
              <a:rPr kumimoji="1" lang="ja-JP" altLang="en-US"/>
              <a:t>公共施設等の再編に関する住民意識の研究</a:t>
            </a:r>
          </a:p>
        </p:txBody>
      </p:sp>
      <p:sp>
        <p:nvSpPr>
          <p:cNvPr id="7" name="Slide Number Placeholder 6"/>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25370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162712-5705-4DBB-8855-636614422E53}" type="datetime1">
              <a:rPr kumimoji="1" lang="ja-JP" altLang="en-US" smtClean="0"/>
              <a:t>2021/1/8</a:t>
            </a:fld>
            <a:endParaRPr kumimoji="1" lang="ja-JP" altLang="en-US"/>
          </a:p>
        </p:txBody>
      </p:sp>
      <p:sp>
        <p:nvSpPr>
          <p:cNvPr id="8" name="Footer Placeholder 7"/>
          <p:cNvSpPr>
            <a:spLocks noGrp="1"/>
          </p:cNvSpPr>
          <p:nvPr>
            <p:ph type="ftr" sz="quarter" idx="11"/>
          </p:nvPr>
        </p:nvSpPr>
        <p:spPr/>
        <p:txBody>
          <a:bodyPr/>
          <a:lstStyle/>
          <a:p>
            <a:r>
              <a:rPr kumimoji="1" lang="ja-JP" altLang="en-US"/>
              <a:t>公共施設等の再編に関する住民意識の研究</a:t>
            </a:r>
          </a:p>
        </p:txBody>
      </p:sp>
      <p:sp>
        <p:nvSpPr>
          <p:cNvPr id="9" name="Slide Number Placeholder 8"/>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258988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22F094-F44C-41D3-8148-2FC61832D16C}" type="datetime1">
              <a:rPr kumimoji="1" lang="ja-JP" altLang="en-US" smtClean="0"/>
              <a:t>2021/1/8</a:t>
            </a:fld>
            <a:endParaRPr kumimoji="1" lang="ja-JP" altLang="en-US"/>
          </a:p>
        </p:txBody>
      </p:sp>
      <p:sp>
        <p:nvSpPr>
          <p:cNvPr id="4" name="Footer Placeholder 3"/>
          <p:cNvSpPr>
            <a:spLocks noGrp="1"/>
          </p:cNvSpPr>
          <p:nvPr>
            <p:ph type="ftr" sz="quarter" idx="11"/>
          </p:nvPr>
        </p:nvSpPr>
        <p:spPr/>
        <p:txBody>
          <a:bodyPr/>
          <a:lstStyle/>
          <a:p>
            <a:r>
              <a:rPr kumimoji="1" lang="ja-JP" altLang="en-US"/>
              <a:t>公共施設等の再編に関する住民意識の研究</a:t>
            </a:r>
          </a:p>
        </p:txBody>
      </p:sp>
      <p:sp>
        <p:nvSpPr>
          <p:cNvPr id="5" name="Slide Number Placeholder 4"/>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412534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79F37-751F-4A10-A49F-1819A9DF982B}" type="datetime1">
              <a:rPr kumimoji="1" lang="ja-JP" altLang="en-US" smtClean="0"/>
              <a:t>2021/1/8</a:t>
            </a:fld>
            <a:endParaRPr kumimoji="1" lang="ja-JP" altLang="en-US"/>
          </a:p>
        </p:txBody>
      </p:sp>
      <p:sp>
        <p:nvSpPr>
          <p:cNvPr id="3" name="Footer Placeholder 2"/>
          <p:cNvSpPr>
            <a:spLocks noGrp="1"/>
          </p:cNvSpPr>
          <p:nvPr>
            <p:ph type="ftr" sz="quarter" idx="11"/>
          </p:nvPr>
        </p:nvSpPr>
        <p:spPr/>
        <p:txBody>
          <a:bodyPr/>
          <a:lstStyle/>
          <a:p>
            <a:r>
              <a:rPr kumimoji="1" lang="ja-JP" altLang="en-US"/>
              <a:t>公共施設等の再編に関する住民意識の研究</a:t>
            </a:r>
          </a:p>
        </p:txBody>
      </p:sp>
      <p:sp>
        <p:nvSpPr>
          <p:cNvPr id="4" name="Slide Number Placeholder 3"/>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3116685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3D58B3-8C2C-4CCD-B932-73D5B24B60EB}" type="datetime1">
              <a:rPr kumimoji="1" lang="ja-JP" altLang="en-US" smtClean="0"/>
              <a:t>2021/1/8</a:t>
            </a:fld>
            <a:endParaRPr kumimoji="1" lang="ja-JP" altLang="en-US"/>
          </a:p>
        </p:txBody>
      </p:sp>
      <p:sp>
        <p:nvSpPr>
          <p:cNvPr id="6" name="Footer Placeholder 5"/>
          <p:cNvSpPr>
            <a:spLocks noGrp="1"/>
          </p:cNvSpPr>
          <p:nvPr>
            <p:ph type="ftr" sz="quarter" idx="11"/>
          </p:nvPr>
        </p:nvSpPr>
        <p:spPr/>
        <p:txBody>
          <a:bodyPr/>
          <a:lstStyle/>
          <a:p>
            <a:r>
              <a:rPr kumimoji="1" lang="ja-JP" altLang="en-US"/>
              <a:t>公共施設等の再編に関する住民意識の研究</a:t>
            </a:r>
          </a:p>
        </p:txBody>
      </p:sp>
      <p:sp>
        <p:nvSpPr>
          <p:cNvPr id="7" name="Slide Number Placeholder 6"/>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29877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07D804-EDA5-4C43-B4DD-3A6246B5DC2B}" type="datetime1">
              <a:rPr kumimoji="1" lang="ja-JP" altLang="en-US" smtClean="0"/>
              <a:t>2021/1/8</a:t>
            </a:fld>
            <a:endParaRPr kumimoji="1" lang="ja-JP" altLang="en-US"/>
          </a:p>
        </p:txBody>
      </p:sp>
      <p:sp>
        <p:nvSpPr>
          <p:cNvPr id="6" name="Footer Placeholder 5"/>
          <p:cNvSpPr>
            <a:spLocks noGrp="1"/>
          </p:cNvSpPr>
          <p:nvPr>
            <p:ph type="ftr" sz="quarter" idx="11"/>
          </p:nvPr>
        </p:nvSpPr>
        <p:spPr/>
        <p:txBody>
          <a:bodyPr/>
          <a:lstStyle/>
          <a:p>
            <a:r>
              <a:rPr kumimoji="1" lang="ja-JP" altLang="en-US"/>
              <a:t>公共施設等の再編に関する住民意識の研究</a:t>
            </a:r>
          </a:p>
        </p:txBody>
      </p:sp>
      <p:sp>
        <p:nvSpPr>
          <p:cNvPr id="7" name="Slide Number Placeholder 6"/>
          <p:cNvSpPr>
            <a:spLocks noGrp="1"/>
          </p:cNvSpPr>
          <p:nvPr>
            <p:ph type="sldNum" sz="quarter" idx="12"/>
          </p:nvPr>
        </p:nvSpPr>
        <p:spPr/>
        <p:txBody>
          <a:body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165646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096" y="406960"/>
            <a:ext cx="7886700" cy="523718"/>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381085"/>
            <a:ext cx="7886700" cy="479587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506271"/>
            <a:ext cx="2057400" cy="255582"/>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fld id="{8A0E4C94-E209-4E1B-BA93-CA052FE404F9}" type="datetime1">
              <a:rPr kumimoji="1" lang="ja-JP" altLang="en-US" smtClean="0"/>
              <a:t>2021/1/8</a:t>
            </a:fld>
            <a:endParaRPr kumimoji="1" lang="ja-JP" altLang="en-US"/>
          </a:p>
        </p:txBody>
      </p:sp>
      <p:sp>
        <p:nvSpPr>
          <p:cNvPr id="5" name="Footer Placeholder 4"/>
          <p:cNvSpPr>
            <a:spLocks noGrp="1"/>
          </p:cNvSpPr>
          <p:nvPr>
            <p:ph type="ftr" sz="quarter" idx="3"/>
          </p:nvPr>
        </p:nvSpPr>
        <p:spPr>
          <a:xfrm>
            <a:off x="3028950" y="6506271"/>
            <a:ext cx="3086100" cy="255582"/>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r>
              <a:rPr kumimoji="1" lang="ja-JP" altLang="en-US"/>
              <a:t>公共施設等の再編に関する住民意識の研究</a:t>
            </a:r>
          </a:p>
        </p:txBody>
      </p:sp>
      <p:sp>
        <p:nvSpPr>
          <p:cNvPr id="6" name="Slide Number Placeholder 5"/>
          <p:cNvSpPr>
            <a:spLocks noGrp="1"/>
          </p:cNvSpPr>
          <p:nvPr>
            <p:ph type="sldNum" sz="quarter" idx="4"/>
          </p:nvPr>
        </p:nvSpPr>
        <p:spPr>
          <a:xfrm>
            <a:off x="6457950" y="6506270"/>
            <a:ext cx="2057400" cy="255582"/>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ED8A2ED1-7F98-438F-A2DE-0F06572FC898}" type="slidenum">
              <a:rPr kumimoji="1" lang="ja-JP" altLang="en-US" smtClean="0"/>
              <a:t>‹#›</a:t>
            </a:fld>
            <a:endParaRPr kumimoji="1" lang="ja-JP" altLang="en-US"/>
          </a:p>
        </p:txBody>
      </p:sp>
    </p:spTree>
    <p:extLst>
      <p:ext uri="{BB962C8B-B14F-4D97-AF65-F5344CB8AC3E}">
        <p14:creationId xmlns:p14="http://schemas.microsoft.com/office/powerpoint/2010/main" val="603223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algn="l" defTabSz="914400" rtl="0" eaLnBrk="1" latinLnBrk="0" hangingPunct="1">
        <a:lnSpc>
          <a:spcPct val="90000"/>
        </a:lnSpc>
        <a:spcBef>
          <a:spcPct val="0"/>
        </a:spcBef>
        <a:buNone/>
        <a:defRPr kumimoji="1" sz="2800" b="0" i="0" kern="1200">
          <a:solidFill>
            <a:schemeClr val="tx1">
              <a:lumMod val="65000"/>
              <a:lumOff val="35000"/>
            </a:schemeClr>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740B33-0684-4218-8FC8-024DDC2F6F5C}"/>
              </a:ext>
            </a:extLst>
          </p:cNvPr>
          <p:cNvSpPr>
            <a:spLocks noGrp="1"/>
          </p:cNvSpPr>
          <p:nvPr>
            <p:ph type="ctrTitle"/>
          </p:nvPr>
        </p:nvSpPr>
        <p:spPr/>
        <p:txBody>
          <a:bodyPr>
            <a:normAutofit/>
          </a:bodyPr>
          <a:lstStyle/>
          <a:p>
            <a:r>
              <a:rPr kumimoji="1" lang="ja-JP" altLang="en-US" sz="2800" dirty="0">
                <a:latin typeface="Noto Sans CJK JP Regular" panose="020B0500000000000000" pitchFamily="34" charset="-128"/>
                <a:ea typeface="Noto Sans CJK JP Regular" panose="020B0500000000000000" pitchFamily="34" charset="-128"/>
              </a:rPr>
              <a:t>公共施設等の再編に関する住民意識の研究</a:t>
            </a:r>
            <a:br>
              <a:rPr kumimoji="1" lang="en-US" altLang="ja-JP" sz="2800" dirty="0">
                <a:latin typeface="Noto Sans CJK JP Regular" panose="020B0500000000000000" pitchFamily="34" charset="-128"/>
                <a:ea typeface="Noto Sans CJK JP Regular" panose="020B0500000000000000" pitchFamily="34" charset="-128"/>
              </a:rPr>
            </a:br>
            <a:r>
              <a:rPr kumimoji="1" lang="en-US" altLang="ja-JP" sz="2400" dirty="0">
                <a:latin typeface="Noto Sans CJK JP Regular" panose="020B0500000000000000" pitchFamily="34" charset="-128"/>
                <a:ea typeface="Noto Sans CJK JP Regular" panose="020B0500000000000000" pitchFamily="34" charset="-128"/>
              </a:rPr>
              <a:t>-4</a:t>
            </a:r>
            <a:r>
              <a:rPr kumimoji="1" lang="ja-JP" altLang="en-US" sz="2400" dirty="0">
                <a:latin typeface="Noto Sans CJK JP Regular" panose="020B0500000000000000" pitchFamily="34" charset="-128"/>
                <a:ea typeface="Noto Sans CJK JP Regular" panose="020B0500000000000000" pitchFamily="34" charset="-128"/>
              </a:rPr>
              <a:t>都市におけるアンケート調査の分析</a:t>
            </a:r>
            <a:r>
              <a:rPr kumimoji="1" lang="en-US" altLang="ja-JP" sz="2400" dirty="0">
                <a:latin typeface="Noto Sans CJK JP Regular" panose="020B0500000000000000" pitchFamily="34" charset="-128"/>
                <a:ea typeface="Noto Sans CJK JP Regular" panose="020B0500000000000000" pitchFamily="34" charset="-128"/>
              </a:rPr>
              <a:t>-</a:t>
            </a:r>
            <a:endParaRPr kumimoji="1" lang="ja-JP" altLang="en-US" sz="2800" dirty="0">
              <a:latin typeface="Noto Sans CJK JP Regular" panose="020B0500000000000000" pitchFamily="34" charset="-128"/>
              <a:ea typeface="Noto Sans CJK JP Regular" panose="020B0500000000000000" pitchFamily="34" charset="-128"/>
            </a:endParaRPr>
          </a:p>
        </p:txBody>
      </p:sp>
      <p:sp>
        <p:nvSpPr>
          <p:cNvPr id="3" name="字幕 2">
            <a:extLst>
              <a:ext uri="{FF2B5EF4-FFF2-40B4-BE49-F238E27FC236}">
                <a16:creationId xmlns:a16="http://schemas.microsoft.com/office/drawing/2014/main" id="{C05D0C99-6320-4F30-80F3-0A136202F9A8}"/>
              </a:ext>
            </a:extLst>
          </p:cNvPr>
          <p:cNvSpPr>
            <a:spLocks noGrp="1"/>
          </p:cNvSpPr>
          <p:nvPr>
            <p:ph type="subTitle" idx="1"/>
          </p:nvPr>
        </p:nvSpPr>
        <p:spPr/>
        <p:txBody>
          <a:bodyPr/>
          <a:lstStyle/>
          <a:p>
            <a:r>
              <a:rPr kumimoji="1" lang="ja-JP" altLang="en-US" dirty="0"/>
              <a:t>早稲田大学大学院</a:t>
            </a:r>
            <a:endParaRPr kumimoji="1" lang="en-US" altLang="ja-JP" dirty="0"/>
          </a:p>
          <a:p>
            <a:r>
              <a:rPr kumimoji="1" lang="ja-JP" altLang="en-US" dirty="0"/>
              <a:t>創造理工学研究科 建築学専攻</a:t>
            </a:r>
            <a:endParaRPr kumimoji="1" lang="en-US" altLang="ja-JP" dirty="0"/>
          </a:p>
          <a:p>
            <a:r>
              <a:rPr kumimoji="1" lang="ja-JP" altLang="en-US" dirty="0"/>
              <a:t>小松幸夫研究室 中川稜太</a:t>
            </a:r>
          </a:p>
        </p:txBody>
      </p:sp>
    </p:spTree>
    <p:extLst>
      <p:ext uri="{BB962C8B-B14F-4D97-AF65-F5344CB8AC3E}">
        <p14:creationId xmlns:p14="http://schemas.microsoft.com/office/powerpoint/2010/main" val="396751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661B277-CC91-431B-A3C1-57B955FB988C}"/>
              </a:ext>
            </a:extLst>
          </p:cNvPr>
          <p:cNvSpPr>
            <a:spLocks noGrp="1"/>
          </p:cNvSpPr>
          <p:nvPr>
            <p:ph type="title"/>
          </p:nvPr>
        </p:nvSpPr>
        <p:spPr/>
        <p:txBody>
          <a:bodyPr/>
          <a:lstStyle/>
          <a:p>
            <a:r>
              <a:rPr lang="ja-JP" altLang="en-US" dirty="0"/>
              <a:t>クロス</a:t>
            </a:r>
            <a:r>
              <a:rPr kumimoji="1" lang="ja-JP" altLang="en-US" dirty="0"/>
              <a:t>集計</a:t>
            </a:r>
          </a:p>
        </p:txBody>
      </p:sp>
      <p:sp>
        <p:nvSpPr>
          <p:cNvPr id="10" name="コンテンツ プレースホルダー 2">
            <a:extLst>
              <a:ext uri="{FF2B5EF4-FFF2-40B4-BE49-F238E27FC236}">
                <a16:creationId xmlns:a16="http://schemas.microsoft.com/office/drawing/2014/main" id="{7ED4B3AC-0B49-4F30-A2FA-7257C54077E6}"/>
              </a:ext>
            </a:extLst>
          </p:cNvPr>
          <p:cNvSpPr>
            <a:spLocks noGrp="1"/>
          </p:cNvSpPr>
          <p:nvPr>
            <p:ph sz="quarter" idx="13"/>
          </p:nvPr>
        </p:nvSpPr>
        <p:spPr>
          <a:xfrm>
            <a:off x="517008" y="936964"/>
            <a:ext cx="8111313" cy="4127500"/>
          </a:xfrm>
        </p:spPr>
        <p:txBody>
          <a:bodyPr/>
          <a:lstStyle/>
          <a:p>
            <a:pPr marL="0" indent="0">
              <a:buNone/>
            </a:pPr>
            <a:r>
              <a:rPr lang="ja-JP" altLang="en-US" dirty="0"/>
              <a:t>　　各地区の全世帯に対し、アンケート調査を実施</a:t>
            </a:r>
            <a:endParaRPr lang="en-US" altLang="ja-JP" dirty="0"/>
          </a:p>
        </p:txBody>
      </p:sp>
    </p:spTree>
    <p:extLst>
      <p:ext uri="{BB962C8B-B14F-4D97-AF65-F5344CB8AC3E}">
        <p14:creationId xmlns:p14="http://schemas.microsoft.com/office/powerpoint/2010/main" val="417852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76FEA5C5-63C9-43EB-A009-81A858712B50}"/>
              </a:ext>
            </a:extLst>
          </p:cNvPr>
          <p:cNvSpPr>
            <a:spLocks noGrp="1"/>
          </p:cNvSpPr>
          <p:nvPr>
            <p:ph sz="quarter" idx="15"/>
          </p:nvPr>
        </p:nvSpPr>
        <p:spPr/>
        <p:txBody>
          <a:bodyPr>
            <a:normAutofit/>
          </a:bodyPr>
          <a:lstStyle/>
          <a:p>
            <a:r>
              <a:rPr kumimoji="1" lang="en-US" altLang="ja-JP" dirty="0"/>
              <a:t>3. </a:t>
            </a:r>
            <a:r>
              <a:rPr kumimoji="1" lang="ja-JP" altLang="en-US" dirty="0"/>
              <a:t>再編への意識に影響する心理尺度</a:t>
            </a:r>
          </a:p>
        </p:txBody>
      </p:sp>
    </p:spTree>
    <p:extLst>
      <p:ext uri="{BB962C8B-B14F-4D97-AF65-F5344CB8AC3E}">
        <p14:creationId xmlns:p14="http://schemas.microsoft.com/office/powerpoint/2010/main" val="3294785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9C912FB-9365-4ABC-8FAD-69C8607E50EB}"/>
              </a:ext>
            </a:extLst>
          </p:cNvPr>
          <p:cNvSpPr>
            <a:spLocks noGrp="1"/>
          </p:cNvSpPr>
          <p:nvPr>
            <p:ph sz="quarter" idx="13"/>
          </p:nvPr>
        </p:nvSpPr>
        <p:spPr>
          <a:xfrm>
            <a:off x="451096" y="1214619"/>
            <a:ext cx="8216900" cy="4748385"/>
          </a:xfrm>
        </p:spPr>
        <p:txBody>
          <a:bodyPr/>
          <a:lstStyle/>
          <a:p>
            <a:r>
              <a:rPr lang="ja-JP" altLang="en-US" dirty="0"/>
              <a:t>質問項目は多岐に渡るため、個別に分析するには限界がある</a:t>
            </a:r>
            <a:endParaRPr lang="en-US" altLang="ja-JP" dirty="0"/>
          </a:p>
          <a:p>
            <a:pPr>
              <a:lnSpc>
                <a:spcPct val="150000"/>
              </a:lnSpc>
            </a:pPr>
            <a:r>
              <a:rPr lang="ja-JP" altLang="en-US" sz="2000" dirty="0">
                <a:solidFill>
                  <a:schemeClr val="accent1"/>
                </a:solidFill>
                <a:latin typeface="Noto Sans CJK JP Medium" panose="020B0600000000000000" pitchFamily="34" charset="-128"/>
                <a:ea typeface="Noto Sans CJK JP Medium" panose="020B0600000000000000" pitchFamily="34" charset="-128"/>
              </a:rPr>
              <a:t>因子分析</a:t>
            </a:r>
            <a:r>
              <a:rPr lang="ja-JP" altLang="en-US" dirty="0"/>
              <a:t>によって、多数の観測変数を</a:t>
            </a:r>
            <a:r>
              <a:rPr lang="ja-JP" altLang="en-US" sz="20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少数の因子に要約できる</a:t>
            </a:r>
          </a:p>
          <a:p>
            <a:pPr marL="0" indent="0">
              <a:lnSpc>
                <a:spcPct val="150000"/>
              </a:lnSpc>
              <a:buNone/>
            </a:pPr>
            <a:r>
              <a:rPr lang="ja-JP" altLang="en-US" sz="20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　　　よりシンプルな解釈が可能に</a:t>
            </a:r>
          </a:p>
        </p:txBody>
      </p:sp>
      <p:sp>
        <p:nvSpPr>
          <p:cNvPr id="3" name="タイトル 2">
            <a:extLst>
              <a:ext uri="{FF2B5EF4-FFF2-40B4-BE49-F238E27FC236}">
                <a16:creationId xmlns:a16="http://schemas.microsoft.com/office/drawing/2014/main" id="{E48E2693-C2C1-48C9-B6A1-20CCD4221156}"/>
              </a:ext>
            </a:extLst>
          </p:cNvPr>
          <p:cNvSpPr>
            <a:spLocks noGrp="1"/>
          </p:cNvSpPr>
          <p:nvPr>
            <p:ph type="title"/>
          </p:nvPr>
        </p:nvSpPr>
        <p:spPr/>
        <p:txBody>
          <a:bodyPr/>
          <a:lstStyle/>
          <a:p>
            <a:r>
              <a:rPr kumimoji="1" lang="en-US" altLang="ja-JP" dirty="0"/>
              <a:t>3.1 </a:t>
            </a:r>
            <a:r>
              <a:rPr kumimoji="1" lang="ja-JP" altLang="en-US" dirty="0"/>
              <a:t>探索的因子分析 </a:t>
            </a:r>
            <a:r>
              <a:rPr kumimoji="1" lang="en-US" altLang="ja-JP" dirty="0"/>
              <a:t>- </a:t>
            </a:r>
            <a:r>
              <a:rPr kumimoji="1" lang="ja-JP" altLang="en-US" dirty="0"/>
              <a:t>分析の概要</a:t>
            </a:r>
          </a:p>
        </p:txBody>
      </p:sp>
      <p:sp>
        <p:nvSpPr>
          <p:cNvPr id="6" name="矢印: 右 5">
            <a:extLst>
              <a:ext uri="{FF2B5EF4-FFF2-40B4-BE49-F238E27FC236}">
                <a16:creationId xmlns:a16="http://schemas.microsoft.com/office/drawing/2014/main" id="{85B0D6B6-7F2C-4692-8A28-2D32BC287166}"/>
              </a:ext>
            </a:extLst>
          </p:cNvPr>
          <p:cNvSpPr/>
          <p:nvPr/>
        </p:nvSpPr>
        <p:spPr>
          <a:xfrm>
            <a:off x="897554" y="2304844"/>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BADA44BE-5603-4483-8FFA-AFE9CD480AD6}"/>
              </a:ext>
            </a:extLst>
          </p:cNvPr>
          <p:cNvGrpSpPr/>
          <p:nvPr/>
        </p:nvGrpSpPr>
        <p:grpSpPr>
          <a:xfrm>
            <a:off x="2690038" y="3195085"/>
            <a:ext cx="5730876" cy="3013306"/>
            <a:chOff x="3705586" y="3548263"/>
            <a:chExt cx="4422931" cy="2303936"/>
          </a:xfrm>
        </p:grpSpPr>
        <p:sp>
          <p:nvSpPr>
            <p:cNvPr id="10" name="正方形/長方形 9">
              <a:extLst>
                <a:ext uri="{FF2B5EF4-FFF2-40B4-BE49-F238E27FC236}">
                  <a16:creationId xmlns:a16="http://schemas.microsoft.com/office/drawing/2014/main" id="{BA64F0AF-C8E0-4B2C-8363-41EBB132986F}"/>
                </a:ext>
              </a:extLst>
            </p:cNvPr>
            <p:cNvSpPr/>
            <p:nvPr/>
          </p:nvSpPr>
          <p:spPr>
            <a:xfrm>
              <a:off x="3705586" y="4708672"/>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Q1</a:t>
              </a:r>
              <a:endParaRPr kumimoji="1" lang="ja-JP" altLang="en-US" sz="1600" dirty="0">
                <a:solidFill>
                  <a:schemeClr val="tx1">
                    <a:lumMod val="75000"/>
                    <a:lumOff val="25000"/>
                  </a:schemeClr>
                </a:solidFill>
              </a:endParaRPr>
            </a:p>
          </p:txBody>
        </p:sp>
        <p:sp>
          <p:nvSpPr>
            <p:cNvPr id="11" name="正方形/長方形 10">
              <a:extLst>
                <a:ext uri="{FF2B5EF4-FFF2-40B4-BE49-F238E27FC236}">
                  <a16:creationId xmlns:a16="http://schemas.microsoft.com/office/drawing/2014/main" id="{FBE1F8AF-BE04-46BF-8D57-C792294B3B9F}"/>
                </a:ext>
              </a:extLst>
            </p:cNvPr>
            <p:cNvSpPr/>
            <p:nvPr/>
          </p:nvSpPr>
          <p:spPr>
            <a:xfrm>
              <a:off x="4350860" y="4708672"/>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Q2</a:t>
              </a:r>
              <a:endParaRPr kumimoji="1" lang="ja-JP" altLang="en-US" sz="1600" dirty="0">
                <a:solidFill>
                  <a:schemeClr val="tx1">
                    <a:lumMod val="75000"/>
                    <a:lumOff val="25000"/>
                  </a:schemeClr>
                </a:solidFill>
              </a:endParaRPr>
            </a:p>
          </p:txBody>
        </p:sp>
        <p:sp>
          <p:nvSpPr>
            <p:cNvPr id="12" name="正方形/長方形 11">
              <a:extLst>
                <a:ext uri="{FF2B5EF4-FFF2-40B4-BE49-F238E27FC236}">
                  <a16:creationId xmlns:a16="http://schemas.microsoft.com/office/drawing/2014/main" id="{986106B8-B151-4A60-B152-2CE62A003394}"/>
                </a:ext>
              </a:extLst>
            </p:cNvPr>
            <p:cNvSpPr/>
            <p:nvPr/>
          </p:nvSpPr>
          <p:spPr>
            <a:xfrm>
              <a:off x="4992862" y="4715024"/>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Q3</a:t>
              </a:r>
              <a:endParaRPr kumimoji="1" lang="ja-JP" altLang="en-US" sz="1600" dirty="0">
                <a:solidFill>
                  <a:schemeClr val="tx1">
                    <a:lumMod val="75000"/>
                    <a:lumOff val="25000"/>
                  </a:schemeClr>
                </a:solidFill>
              </a:endParaRPr>
            </a:p>
          </p:txBody>
        </p:sp>
        <p:sp>
          <p:nvSpPr>
            <p:cNvPr id="13" name="正方形/長方形 12">
              <a:extLst>
                <a:ext uri="{FF2B5EF4-FFF2-40B4-BE49-F238E27FC236}">
                  <a16:creationId xmlns:a16="http://schemas.microsoft.com/office/drawing/2014/main" id="{D5710426-9558-41A4-942C-E124E29336E5}"/>
                </a:ext>
              </a:extLst>
            </p:cNvPr>
            <p:cNvSpPr/>
            <p:nvPr/>
          </p:nvSpPr>
          <p:spPr>
            <a:xfrm>
              <a:off x="5634224" y="4708672"/>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Q4</a:t>
              </a:r>
              <a:endParaRPr kumimoji="1" lang="ja-JP" altLang="en-US" sz="1600" dirty="0">
                <a:solidFill>
                  <a:schemeClr val="tx1">
                    <a:lumMod val="75000"/>
                    <a:lumOff val="25000"/>
                  </a:schemeClr>
                </a:solidFill>
              </a:endParaRPr>
            </a:p>
          </p:txBody>
        </p:sp>
        <p:sp>
          <p:nvSpPr>
            <p:cNvPr id="14" name="正方形/長方形 13">
              <a:extLst>
                <a:ext uri="{FF2B5EF4-FFF2-40B4-BE49-F238E27FC236}">
                  <a16:creationId xmlns:a16="http://schemas.microsoft.com/office/drawing/2014/main" id="{A41F9010-8F0D-477E-A2BD-A7AC67BB875B}"/>
                </a:ext>
              </a:extLst>
            </p:cNvPr>
            <p:cNvSpPr/>
            <p:nvPr/>
          </p:nvSpPr>
          <p:spPr>
            <a:xfrm>
              <a:off x="6270241" y="4708672"/>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Q5</a:t>
              </a:r>
              <a:endParaRPr kumimoji="1" lang="ja-JP" altLang="en-US" sz="1600" dirty="0">
                <a:solidFill>
                  <a:schemeClr val="tx1">
                    <a:lumMod val="75000"/>
                    <a:lumOff val="25000"/>
                  </a:schemeClr>
                </a:solidFill>
              </a:endParaRPr>
            </a:p>
          </p:txBody>
        </p:sp>
        <p:sp>
          <p:nvSpPr>
            <p:cNvPr id="15" name="正方形/長方形 14">
              <a:extLst>
                <a:ext uri="{FF2B5EF4-FFF2-40B4-BE49-F238E27FC236}">
                  <a16:creationId xmlns:a16="http://schemas.microsoft.com/office/drawing/2014/main" id="{218CB6CC-E302-4C1F-8A2B-177A0E2FB8A0}"/>
                </a:ext>
              </a:extLst>
            </p:cNvPr>
            <p:cNvSpPr/>
            <p:nvPr/>
          </p:nvSpPr>
          <p:spPr>
            <a:xfrm>
              <a:off x="6906258" y="4708672"/>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Q6</a:t>
              </a:r>
              <a:endParaRPr kumimoji="1" lang="ja-JP" altLang="en-US" sz="1600" dirty="0">
                <a:solidFill>
                  <a:schemeClr val="tx1">
                    <a:lumMod val="75000"/>
                    <a:lumOff val="25000"/>
                  </a:schemeClr>
                </a:solidFill>
              </a:endParaRPr>
            </a:p>
          </p:txBody>
        </p:sp>
        <p:sp>
          <p:nvSpPr>
            <p:cNvPr id="16" name="正方形/長方形 15">
              <a:extLst>
                <a:ext uri="{FF2B5EF4-FFF2-40B4-BE49-F238E27FC236}">
                  <a16:creationId xmlns:a16="http://schemas.microsoft.com/office/drawing/2014/main" id="{2521BF53-91E7-43D6-B6E6-9F7EC2141138}"/>
                </a:ext>
              </a:extLst>
            </p:cNvPr>
            <p:cNvSpPr/>
            <p:nvPr/>
          </p:nvSpPr>
          <p:spPr>
            <a:xfrm>
              <a:off x="7552517" y="4708672"/>
              <a:ext cx="576000" cy="360000"/>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a:solidFill>
                    <a:schemeClr val="tx1">
                      <a:lumMod val="75000"/>
                      <a:lumOff val="25000"/>
                    </a:schemeClr>
                  </a:solidFill>
                </a:rPr>
                <a:t>Q7</a:t>
              </a:r>
              <a:endParaRPr kumimoji="1" lang="ja-JP" altLang="en-US" sz="1600" dirty="0">
                <a:solidFill>
                  <a:schemeClr val="tx1">
                    <a:lumMod val="75000"/>
                    <a:lumOff val="25000"/>
                  </a:schemeClr>
                </a:solidFill>
              </a:endParaRPr>
            </a:p>
          </p:txBody>
        </p:sp>
        <p:cxnSp>
          <p:nvCxnSpPr>
            <p:cNvPr id="17" name="直線矢印コネクタ 16">
              <a:extLst>
                <a:ext uri="{FF2B5EF4-FFF2-40B4-BE49-F238E27FC236}">
                  <a16:creationId xmlns:a16="http://schemas.microsoft.com/office/drawing/2014/main" id="{AA0816AC-D690-4698-8376-8B5E260D3EBB}"/>
                </a:ext>
              </a:extLst>
            </p:cNvPr>
            <p:cNvCxnSpPr>
              <a:cxnSpLocks/>
              <a:stCxn id="43" idx="0"/>
              <a:endCxn id="10" idx="0"/>
            </p:cNvCxnSpPr>
            <p:nvPr/>
          </p:nvCxnSpPr>
          <p:spPr>
            <a:xfrm flipH="1">
              <a:off x="3993586" y="3554613"/>
              <a:ext cx="1005274"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847DCF5-2912-434D-8AD6-D60742352C5D}"/>
                </a:ext>
              </a:extLst>
            </p:cNvPr>
            <p:cNvCxnSpPr>
              <a:cxnSpLocks/>
              <a:stCxn id="43" idx="0"/>
              <a:endCxn id="11" idx="0"/>
            </p:cNvCxnSpPr>
            <p:nvPr/>
          </p:nvCxnSpPr>
          <p:spPr>
            <a:xfrm flipH="1">
              <a:off x="4638860" y="3554613"/>
              <a:ext cx="360000"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D697389F-47D7-40E3-9602-00143DDB788A}"/>
                </a:ext>
              </a:extLst>
            </p:cNvPr>
            <p:cNvCxnSpPr>
              <a:cxnSpLocks/>
              <a:stCxn id="43" idx="0"/>
              <a:endCxn id="12" idx="0"/>
            </p:cNvCxnSpPr>
            <p:nvPr/>
          </p:nvCxnSpPr>
          <p:spPr>
            <a:xfrm>
              <a:off x="4998860" y="3554613"/>
              <a:ext cx="282002" cy="116041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2F47D24-040B-4786-A1C8-E80EF8C4AC40}"/>
                </a:ext>
              </a:extLst>
            </p:cNvPr>
            <p:cNvCxnSpPr>
              <a:cxnSpLocks/>
              <a:stCxn id="47" idx="0"/>
              <a:endCxn id="14" idx="0"/>
            </p:cNvCxnSpPr>
            <p:nvPr/>
          </p:nvCxnSpPr>
          <p:spPr>
            <a:xfrm flipH="1">
              <a:off x="6558241" y="3554613"/>
              <a:ext cx="346276"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9931373-7735-489B-8644-807F59CDBE72}"/>
                </a:ext>
              </a:extLst>
            </p:cNvPr>
            <p:cNvCxnSpPr>
              <a:cxnSpLocks/>
              <a:stCxn id="47" idx="0"/>
              <a:endCxn id="15" idx="0"/>
            </p:cNvCxnSpPr>
            <p:nvPr/>
          </p:nvCxnSpPr>
          <p:spPr>
            <a:xfrm>
              <a:off x="6904517" y="3554613"/>
              <a:ext cx="28974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5ABDD1D-BF7E-4922-9177-40DE94E3EE14}"/>
                </a:ext>
              </a:extLst>
            </p:cNvPr>
            <p:cNvCxnSpPr>
              <a:cxnSpLocks/>
              <a:stCxn id="47" idx="0"/>
              <a:endCxn id="16" idx="0"/>
            </p:cNvCxnSpPr>
            <p:nvPr/>
          </p:nvCxnSpPr>
          <p:spPr>
            <a:xfrm>
              <a:off x="6904517" y="3554613"/>
              <a:ext cx="936000"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3ADD9665-0A2F-4B85-99B3-92838AD61443}"/>
                </a:ext>
              </a:extLst>
            </p:cNvPr>
            <p:cNvCxnSpPr>
              <a:cxnSpLocks/>
              <a:stCxn id="47" idx="0"/>
              <a:endCxn id="13" idx="0"/>
            </p:cNvCxnSpPr>
            <p:nvPr/>
          </p:nvCxnSpPr>
          <p:spPr>
            <a:xfrm flipH="1">
              <a:off x="5922224" y="3554613"/>
              <a:ext cx="982293"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3413F78A-F22C-4A67-937A-E717BD1B822B}"/>
                </a:ext>
              </a:extLst>
            </p:cNvPr>
            <p:cNvCxnSpPr>
              <a:cxnSpLocks/>
              <a:stCxn id="47" idx="0"/>
              <a:endCxn id="43" idx="0"/>
            </p:cNvCxnSpPr>
            <p:nvPr/>
          </p:nvCxnSpPr>
          <p:spPr>
            <a:xfrm rot="16200000" flipV="1">
              <a:off x="5951689" y="2601784"/>
              <a:ext cx="12700" cy="1905657"/>
            </a:xfrm>
            <a:prstGeom prst="curvedConnector3">
              <a:avLst>
                <a:gd name="adj1" fmla="val 1800000"/>
              </a:avLst>
            </a:prstGeom>
            <a:ln w="1270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04033826-D299-4ED3-A341-002B18CC15A5}"/>
                </a:ext>
              </a:extLst>
            </p:cNvPr>
            <p:cNvSpPr/>
            <p:nvPr/>
          </p:nvSpPr>
          <p:spPr>
            <a:xfrm>
              <a:off x="3780858" y="541384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e1</a:t>
              </a:r>
              <a:endParaRPr kumimoji="1" lang="ja-JP" altLang="en-US" sz="1600" dirty="0">
                <a:solidFill>
                  <a:schemeClr val="tx1">
                    <a:lumMod val="75000"/>
                    <a:lumOff val="25000"/>
                  </a:schemeClr>
                </a:solidFill>
              </a:endParaRPr>
            </a:p>
          </p:txBody>
        </p:sp>
        <p:sp>
          <p:nvSpPr>
            <p:cNvPr id="26" name="楕円 25">
              <a:extLst>
                <a:ext uri="{FF2B5EF4-FFF2-40B4-BE49-F238E27FC236}">
                  <a16:creationId xmlns:a16="http://schemas.microsoft.com/office/drawing/2014/main" id="{78BDD661-91B5-40CE-961F-23C959012B4E}"/>
                </a:ext>
              </a:extLst>
            </p:cNvPr>
            <p:cNvSpPr/>
            <p:nvPr/>
          </p:nvSpPr>
          <p:spPr>
            <a:xfrm>
              <a:off x="4423500" y="541384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e2</a:t>
              </a:r>
              <a:endParaRPr kumimoji="1" lang="ja-JP" altLang="en-US" sz="1600" dirty="0">
                <a:solidFill>
                  <a:schemeClr val="tx1">
                    <a:lumMod val="75000"/>
                    <a:lumOff val="25000"/>
                  </a:schemeClr>
                </a:solidFill>
              </a:endParaRPr>
            </a:p>
          </p:txBody>
        </p:sp>
        <p:sp>
          <p:nvSpPr>
            <p:cNvPr id="27" name="楕円 26">
              <a:extLst>
                <a:ext uri="{FF2B5EF4-FFF2-40B4-BE49-F238E27FC236}">
                  <a16:creationId xmlns:a16="http://schemas.microsoft.com/office/drawing/2014/main" id="{89147C4E-EEF0-4FFC-9CC6-146858D0FB49}"/>
                </a:ext>
              </a:extLst>
            </p:cNvPr>
            <p:cNvSpPr/>
            <p:nvPr/>
          </p:nvSpPr>
          <p:spPr>
            <a:xfrm>
              <a:off x="5068134" y="542019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e3</a:t>
              </a:r>
              <a:endParaRPr kumimoji="1" lang="ja-JP" altLang="en-US" sz="1600" dirty="0">
                <a:solidFill>
                  <a:schemeClr val="tx1">
                    <a:lumMod val="75000"/>
                    <a:lumOff val="25000"/>
                  </a:schemeClr>
                </a:solidFill>
              </a:endParaRPr>
            </a:p>
          </p:txBody>
        </p:sp>
        <p:sp>
          <p:nvSpPr>
            <p:cNvPr id="28" name="楕円 27">
              <a:extLst>
                <a:ext uri="{FF2B5EF4-FFF2-40B4-BE49-F238E27FC236}">
                  <a16:creationId xmlns:a16="http://schemas.microsoft.com/office/drawing/2014/main" id="{FE76A397-4118-4B2F-9F82-AC92CB0CD433}"/>
                </a:ext>
              </a:extLst>
            </p:cNvPr>
            <p:cNvSpPr/>
            <p:nvPr/>
          </p:nvSpPr>
          <p:spPr>
            <a:xfrm>
              <a:off x="5706694" y="541384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e4</a:t>
              </a:r>
              <a:endParaRPr kumimoji="1" lang="ja-JP" altLang="en-US" sz="1600" dirty="0">
                <a:solidFill>
                  <a:schemeClr val="tx1">
                    <a:lumMod val="75000"/>
                    <a:lumOff val="25000"/>
                  </a:schemeClr>
                </a:solidFill>
              </a:endParaRPr>
            </a:p>
          </p:txBody>
        </p:sp>
        <p:sp>
          <p:nvSpPr>
            <p:cNvPr id="29" name="楕円 28">
              <a:extLst>
                <a:ext uri="{FF2B5EF4-FFF2-40B4-BE49-F238E27FC236}">
                  <a16:creationId xmlns:a16="http://schemas.microsoft.com/office/drawing/2014/main" id="{102A0B87-2F72-4358-BF81-DA6C9F3B0142}"/>
                </a:ext>
              </a:extLst>
            </p:cNvPr>
            <p:cNvSpPr/>
            <p:nvPr/>
          </p:nvSpPr>
          <p:spPr>
            <a:xfrm>
              <a:off x="6345513" y="541384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e5</a:t>
              </a:r>
              <a:endParaRPr kumimoji="1" lang="ja-JP" altLang="en-US" sz="1600" dirty="0">
                <a:solidFill>
                  <a:schemeClr val="tx1">
                    <a:lumMod val="75000"/>
                    <a:lumOff val="25000"/>
                  </a:schemeClr>
                </a:solidFill>
              </a:endParaRPr>
            </a:p>
          </p:txBody>
        </p:sp>
        <p:sp>
          <p:nvSpPr>
            <p:cNvPr id="30" name="楕円 29">
              <a:extLst>
                <a:ext uri="{FF2B5EF4-FFF2-40B4-BE49-F238E27FC236}">
                  <a16:creationId xmlns:a16="http://schemas.microsoft.com/office/drawing/2014/main" id="{6FA9BAB7-25F9-4743-B73E-7794017E632A}"/>
                </a:ext>
              </a:extLst>
            </p:cNvPr>
            <p:cNvSpPr/>
            <p:nvPr/>
          </p:nvSpPr>
          <p:spPr>
            <a:xfrm>
              <a:off x="6981530" y="541384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e6</a:t>
              </a:r>
              <a:endParaRPr kumimoji="1" lang="ja-JP" altLang="en-US" sz="1600" dirty="0">
                <a:solidFill>
                  <a:schemeClr val="tx1">
                    <a:lumMod val="75000"/>
                    <a:lumOff val="25000"/>
                  </a:schemeClr>
                </a:solidFill>
              </a:endParaRPr>
            </a:p>
          </p:txBody>
        </p:sp>
        <p:sp>
          <p:nvSpPr>
            <p:cNvPr id="31" name="楕円 30">
              <a:extLst>
                <a:ext uri="{FF2B5EF4-FFF2-40B4-BE49-F238E27FC236}">
                  <a16:creationId xmlns:a16="http://schemas.microsoft.com/office/drawing/2014/main" id="{4B8A3A95-23B4-4931-9059-E80747AFDCFF}"/>
                </a:ext>
              </a:extLst>
            </p:cNvPr>
            <p:cNvSpPr/>
            <p:nvPr/>
          </p:nvSpPr>
          <p:spPr>
            <a:xfrm>
              <a:off x="7631339" y="541384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600" dirty="0">
                  <a:solidFill>
                    <a:schemeClr val="tx1">
                      <a:lumMod val="75000"/>
                      <a:lumOff val="25000"/>
                    </a:schemeClr>
                  </a:solidFill>
                </a:rPr>
                <a:t>e7</a:t>
              </a:r>
              <a:endParaRPr kumimoji="1" lang="ja-JP" altLang="en-US" sz="1600" dirty="0">
                <a:solidFill>
                  <a:schemeClr val="tx1">
                    <a:lumMod val="75000"/>
                    <a:lumOff val="25000"/>
                  </a:schemeClr>
                </a:solidFill>
              </a:endParaRPr>
            </a:p>
          </p:txBody>
        </p:sp>
        <p:cxnSp>
          <p:nvCxnSpPr>
            <p:cNvPr id="32" name="直線矢印コネクタ 31">
              <a:extLst>
                <a:ext uri="{FF2B5EF4-FFF2-40B4-BE49-F238E27FC236}">
                  <a16:creationId xmlns:a16="http://schemas.microsoft.com/office/drawing/2014/main" id="{2D605B1C-84FD-4C48-B11C-B70C5C1C8CF2}"/>
                </a:ext>
              </a:extLst>
            </p:cNvPr>
            <p:cNvCxnSpPr>
              <a:cxnSpLocks/>
              <a:stCxn id="25" idx="0"/>
              <a:endCxn id="10" idx="2"/>
            </p:cNvCxnSpPr>
            <p:nvPr/>
          </p:nvCxnSpPr>
          <p:spPr>
            <a:xfrm flipH="1" flipV="1">
              <a:off x="3993586" y="5068672"/>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9636337-0434-4205-AC8F-351504EBADCE}"/>
                </a:ext>
              </a:extLst>
            </p:cNvPr>
            <p:cNvCxnSpPr>
              <a:cxnSpLocks/>
              <a:stCxn id="26" idx="0"/>
              <a:endCxn id="11" idx="2"/>
            </p:cNvCxnSpPr>
            <p:nvPr/>
          </p:nvCxnSpPr>
          <p:spPr>
            <a:xfrm flipH="1" flipV="1">
              <a:off x="4638860" y="5068672"/>
              <a:ext cx="64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93A19DA-B17D-4D9A-939B-82AF178704EF}"/>
                </a:ext>
              </a:extLst>
            </p:cNvPr>
            <p:cNvCxnSpPr>
              <a:cxnSpLocks/>
              <a:stCxn id="27" idx="0"/>
              <a:endCxn id="12" idx="2"/>
            </p:cNvCxnSpPr>
            <p:nvPr/>
          </p:nvCxnSpPr>
          <p:spPr>
            <a:xfrm flipH="1" flipV="1">
              <a:off x="5280862" y="507502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43F2FCAB-D6E7-46D9-96D1-2189314FCA68}"/>
                </a:ext>
              </a:extLst>
            </p:cNvPr>
            <p:cNvCxnSpPr>
              <a:cxnSpLocks/>
              <a:stCxn id="28" idx="0"/>
              <a:endCxn id="13" idx="2"/>
            </p:cNvCxnSpPr>
            <p:nvPr/>
          </p:nvCxnSpPr>
          <p:spPr>
            <a:xfrm flipH="1" flipV="1">
              <a:off x="5922224" y="5068672"/>
              <a:ext cx="47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3063E62-E824-46A3-BE53-28BDC2F0D34D}"/>
                </a:ext>
              </a:extLst>
            </p:cNvPr>
            <p:cNvCxnSpPr>
              <a:cxnSpLocks/>
              <a:stCxn id="29" idx="0"/>
              <a:endCxn id="14" idx="2"/>
            </p:cNvCxnSpPr>
            <p:nvPr/>
          </p:nvCxnSpPr>
          <p:spPr>
            <a:xfrm flipH="1" flipV="1">
              <a:off x="6558241" y="5068672"/>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7448FE5-85FE-48A1-9280-1A67E28DA70F}"/>
                </a:ext>
              </a:extLst>
            </p:cNvPr>
            <p:cNvCxnSpPr>
              <a:cxnSpLocks/>
              <a:stCxn id="30" idx="0"/>
              <a:endCxn id="15" idx="2"/>
            </p:cNvCxnSpPr>
            <p:nvPr/>
          </p:nvCxnSpPr>
          <p:spPr>
            <a:xfrm flipH="1" flipV="1">
              <a:off x="7194258" y="5068672"/>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67651C4-63B0-4381-8785-7777E709C4B4}"/>
                </a:ext>
              </a:extLst>
            </p:cNvPr>
            <p:cNvCxnSpPr>
              <a:cxnSpLocks/>
              <a:stCxn id="31" idx="0"/>
              <a:endCxn id="16" idx="2"/>
            </p:cNvCxnSpPr>
            <p:nvPr/>
          </p:nvCxnSpPr>
          <p:spPr>
            <a:xfrm flipH="1" flipV="1">
              <a:off x="7840517" y="5068672"/>
              <a:ext cx="682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52BFA86-B026-416A-A06F-15AEA7C05C0A}"/>
                </a:ext>
              </a:extLst>
            </p:cNvPr>
            <p:cNvCxnSpPr>
              <a:cxnSpLocks/>
              <a:stCxn id="43" idx="0"/>
              <a:endCxn id="13" idx="0"/>
            </p:cNvCxnSpPr>
            <p:nvPr/>
          </p:nvCxnSpPr>
          <p:spPr>
            <a:xfrm>
              <a:off x="4998860" y="3554613"/>
              <a:ext cx="923364"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8724AEB-E4B4-455C-8981-09C7180AC6CF}"/>
                </a:ext>
              </a:extLst>
            </p:cNvPr>
            <p:cNvCxnSpPr>
              <a:cxnSpLocks/>
              <a:stCxn id="43" idx="0"/>
              <a:endCxn id="14" idx="0"/>
            </p:cNvCxnSpPr>
            <p:nvPr/>
          </p:nvCxnSpPr>
          <p:spPr>
            <a:xfrm>
              <a:off x="4998860" y="3554613"/>
              <a:ext cx="155938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9292E03-91BB-45A9-970E-90576095DD41}"/>
                </a:ext>
              </a:extLst>
            </p:cNvPr>
            <p:cNvCxnSpPr>
              <a:cxnSpLocks/>
              <a:stCxn id="43" idx="0"/>
              <a:endCxn id="15" idx="0"/>
            </p:cNvCxnSpPr>
            <p:nvPr/>
          </p:nvCxnSpPr>
          <p:spPr>
            <a:xfrm>
              <a:off x="4998860" y="3554613"/>
              <a:ext cx="2195398"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D693B2B3-EF29-4AD5-A813-76F8B865DE0C}"/>
                </a:ext>
              </a:extLst>
            </p:cNvPr>
            <p:cNvCxnSpPr>
              <a:cxnSpLocks/>
              <a:stCxn id="43" idx="0"/>
              <a:endCxn id="16" idx="0"/>
            </p:cNvCxnSpPr>
            <p:nvPr/>
          </p:nvCxnSpPr>
          <p:spPr>
            <a:xfrm>
              <a:off x="4998860" y="3554613"/>
              <a:ext cx="2841657"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DC29E746-8F86-48CA-9458-0ACEBC09A1CE}"/>
                </a:ext>
              </a:extLst>
            </p:cNvPr>
            <p:cNvSpPr/>
            <p:nvPr/>
          </p:nvSpPr>
          <p:spPr>
            <a:xfrm>
              <a:off x="4350860" y="3554613"/>
              <a:ext cx="1296000" cy="432000"/>
            </a:xfrm>
            <a:prstGeom prst="ellipse">
              <a:avLst/>
            </a:prstGeom>
            <a:solidFill>
              <a:schemeClr val="accent2">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tx1">
                      <a:lumMod val="75000"/>
                      <a:lumOff val="25000"/>
                    </a:schemeClr>
                  </a:solidFill>
                </a:rPr>
                <a:t>因子</a:t>
              </a:r>
              <a:r>
                <a:rPr kumimoji="1" lang="en-US" altLang="ja-JP" sz="1600" dirty="0">
                  <a:solidFill>
                    <a:schemeClr val="tx1">
                      <a:lumMod val="75000"/>
                      <a:lumOff val="25000"/>
                    </a:schemeClr>
                  </a:solidFill>
                </a:rPr>
                <a:t>1</a:t>
              </a:r>
              <a:endParaRPr kumimoji="1" lang="ja-JP" altLang="en-US" sz="1600" dirty="0">
                <a:solidFill>
                  <a:schemeClr val="tx1">
                    <a:lumMod val="75000"/>
                    <a:lumOff val="25000"/>
                  </a:schemeClr>
                </a:solidFill>
              </a:endParaRPr>
            </a:p>
          </p:txBody>
        </p:sp>
        <p:cxnSp>
          <p:nvCxnSpPr>
            <p:cNvPr id="44" name="直線矢印コネクタ 43">
              <a:extLst>
                <a:ext uri="{FF2B5EF4-FFF2-40B4-BE49-F238E27FC236}">
                  <a16:creationId xmlns:a16="http://schemas.microsoft.com/office/drawing/2014/main" id="{11081CD6-F167-4F5D-B70B-599EF5032AEC}"/>
                </a:ext>
              </a:extLst>
            </p:cNvPr>
            <p:cNvCxnSpPr>
              <a:cxnSpLocks/>
              <a:stCxn id="47" idx="0"/>
              <a:endCxn id="11" idx="0"/>
            </p:cNvCxnSpPr>
            <p:nvPr/>
          </p:nvCxnSpPr>
          <p:spPr>
            <a:xfrm flipH="1">
              <a:off x="4638860" y="3554613"/>
              <a:ext cx="2265657"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7A0CA7-91CB-4F71-9D39-22E42ADBD6FA}"/>
                </a:ext>
              </a:extLst>
            </p:cNvPr>
            <p:cNvCxnSpPr>
              <a:cxnSpLocks/>
              <a:stCxn id="47" idx="0"/>
              <a:endCxn id="12" idx="0"/>
            </p:cNvCxnSpPr>
            <p:nvPr/>
          </p:nvCxnSpPr>
          <p:spPr>
            <a:xfrm flipH="1">
              <a:off x="5280862" y="3554613"/>
              <a:ext cx="1623655" cy="116041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182EA618-046A-4F51-89C4-7E523A75A90F}"/>
                </a:ext>
              </a:extLst>
            </p:cNvPr>
            <p:cNvCxnSpPr>
              <a:cxnSpLocks/>
              <a:stCxn id="47" idx="0"/>
              <a:endCxn id="10" idx="0"/>
            </p:cNvCxnSpPr>
            <p:nvPr/>
          </p:nvCxnSpPr>
          <p:spPr>
            <a:xfrm flipH="1">
              <a:off x="3993586" y="3554613"/>
              <a:ext cx="291093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楕円 46">
              <a:extLst>
                <a:ext uri="{FF2B5EF4-FFF2-40B4-BE49-F238E27FC236}">
                  <a16:creationId xmlns:a16="http://schemas.microsoft.com/office/drawing/2014/main" id="{4CE8AA01-9217-4E9E-9133-E2A4F08E73BB}"/>
                </a:ext>
              </a:extLst>
            </p:cNvPr>
            <p:cNvSpPr/>
            <p:nvPr/>
          </p:nvSpPr>
          <p:spPr>
            <a:xfrm>
              <a:off x="6256517" y="3554613"/>
              <a:ext cx="1296000" cy="432000"/>
            </a:xfrm>
            <a:prstGeom prst="ellipse">
              <a:avLst/>
            </a:prstGeom>
            <a:solidFill>
              <a:schemeClr val="accent2">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tx1">
                      <a:lumMod val="75000"/>
                      <a:lumOff val="25000"/>
                    </a:schemeClr>
                  </a:solidFill>
                </a:rPr>
                <a:t>因子</a:t>
              </a:r>
              <a:r>
                <a:rPr kumimoji="1" lang="en-US" altLang="ja-JP" sz="1600" dirty="0">
                  <a:solidFill>
                    <a:schemeClr val="tx1">
                      <a:lumMod val="75000"/>
                      <a:lumOff val="25000"/>
                    </a:schemeClr>
                  </a:solidFill>
                </a:rPr>
                <a:t>2</a:t>
              </a:r>
              <a:endParaRPr kumimoji="1" lang="ja-JP" altLang="en-US" sz="1600" dirty="0">
                <a:solidFill>
                  <a:schemeClr val="tx1">
                    <a:lumMod val="75000"/>
                    <a:lumOff val="25000"/>
                  </a:schemeClr>
                </a:solidFill>
              </a:endParaRPr>
            </a:p>
          </p:txBody>
        </p:sp>
      </p:grpSp>
      <p:sp>
        <p:nvSpPr>
          <p:cNvPr id="48" name="テキスト ボックス 47">
            <a:extLst>
              <a:ext uri="{FF2B5EF4-FFF2-40B4-BE49-F238E27FC236}">
                <a16:creationId xmlns:a16="http://schemas.microsoft.com/office/drawing/2014/main" id="{52794081-0E78-440D-9031-3780F2B17B34}"/>
              </a:ext>
            </a:extLst>
          </p:cNvPr>
          <p:cNvSpPr txBox="1"/>
          <p:nvPr/>
        </p:nvSpPr>
        <p:spPr>
          <a:xfrm>
            <a:off x="722815" y="3203390"/>
            <a:ext cx="1744037" cy="584775"/>
          </a:xfrm>
          <a:prstGeom prst="rect">
            <a:avLst/>
          </a:prstGeom>
          <a:noFill/>
          <a:ln>
            <a:solidFill>
              <a:schemeClr val="accent2">
                <a:lumMod val="75000"/>
              </a:schemeClr>
            </a:solidFill>
          </a:ln>
        </p:spPr>
        <p:txBody>
          <a:bodyPr wrap="square" rtlCol="0">
            <a:spAutoFit/>
          </a:bodyPr>
          <a:lstStyle/>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共通因子</a:t>
            </a:r>
            <a:endParaRPr kumimoji="1" lang="en-US" altLang="ja-JP" sz="1600" dirty="0">
              <a:solidFill>
                <a:schemeClr val="accent2"/>
              </a:solidFill>
              <a:latin typeface="Noto Sans CJK JP Medium" panose="020B0600000000000000" pitchFamily="34" charset="-128"/>
              <a:ea typeface="Noto Sans CJK JP Medium" panose="020B0600000000000000" pitchFamily="34" charset="-128"/>
            </a:endParaRPr>
          </a:p>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（新たな変数）</a:t>
            </a:r>
            <a:endParaRPr kumimoji="1" lang="en-US" altLang="ja-JP" sz="1600" dirty="0">
              <a:solidFill>
                <a:schemeClr val="accent2"/>
              </a:solidFill>
              <a:latin typeface="Noto Sans CJK JP Medium" panose="020B0600000000000000" pitchFamily="34" charset="-128"/>
              <a:ea typeface="Noto Sans CJK JP Medium" panose="020B0600000000000000" pitchFamily="34" charset="-128"/>
            </a:endParaRPr>
          </a:p>
        </p:txBody>
      </p:sp>
      <p:sp>
        <p:nvSpPr>
          <p:cNvPr id="49" name="テキスト ボックス 48">
            <a:extLst>
              <a:ext uri="{FF2B5EF4-FFF2-40B4-BE49-F238E27FC236}">
                <a16:creationId xmlns:a16="http://schemas.microsoft.com/office/drawing/2014/main" id="{F455455C-B304-4BF6-BBE7-ABD65E156BEF}"/>
              </a:ext>
            </a:extLst>
          </p:cNvPr>
          <p:cNvSpPr txBox="1"/>
          <p:nvPr/>
        </p:nvSpPr>
        <p:spPr>
          <a:xfrm>
            <a:off x="722815" y="4655313"/>
            <a:ext cx="1739797" cy="584775"/>
          </a:xfrm>
          <a:prstGeom prst="rect">
            <a:avLst/>
          </a:prstGeom>
          <a:noFill/>
          <a:ln>
            <a:solidFill>
              <a:schemeClr val="accent1">
                <a:lumMod val="75000"/>
              </a:schemeClr>
            </a:solidFill>
          </a:ln>
        </p:spPr>
        <p:txBody>
          <a:bodyPr wrap="square" rtlCol="0">
            <a:spAutoFit/>
          </a:bodyPr>
          <a:lstStyle/>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観測変数</a:t>
            </a:r>
            <a:endParaRPr kumimoji="1" lang="en-US" altLang="ja-JP" sz="1600" dirty="0">
              <a:solidFill>
                <a:schemeClr val="accent1"/>
              </a:solidFill>
              <a:latin typeface="Noto Sans CJK JP Medium" panose="020B0600000000000000" pitchFamily="34" charset="-128"/>
              <a:ea typeface="Noto Sans CJK JP Medium" panose="020B0600000000000000" pitchFamily="34" charset="-128"/>
            </a:endParaRPr>
          </a:p>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（質問項目）</a:t>
            </a:r>
          </a:p>
        </p:txBody>
      </p:sp>
      <p:sp>
        <p:nvSpPr>
          <p:cNvPr id="133" name="矢印: 右 132">
            <a:extLst>
              <a:ext uri="{FF2B5EF4-FFF2-40B4-BE49-F238E27FC236}">
                <a16:creationId xmlns:a16="http://schemas.microsoft.com/office/drawing/2014/main" id="{B9806F14-E48A-4F71-B53A-DD270ACB0686}"/>
              </a:ext>
            </a:extLst>
          </p:cNvPr>
          <p:cNvSpPr/>
          <p:nvPr/>
        </p:nvSpPr>
        <p:spPr>
          <a:xfrm rot="16200000">
            <a:off x="1969247" y="4076946"/>
            <a:ext cx="714275"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a:extLst>
              <a:ext uri="{FF2B5EF4-FFF2-40B4-BE49-F238E27FC236}">
                <a16:creationId xmlns:a16="http://schemas.microsoft.com/office/drawing/2014/main" id="{486A91C3-CD88-47C7-961C-D4A8C53EF705}"/>
              </a:ext>
            </a:extLst>
          </p:cNvPr>
          <p:cNvSpPr txBox="1"/>
          <p:nvPr/>
        </p:nvSpPr>
        <p:spPr>
          <a:xfrm>
            <a:off x="40308" y="3928558"/>
            <a:ext cx="2139979" cy="584775"/>
          </a:xfrm>
          <a:prstGeom prst="rect">
            <a:avLst/>
          </a:prstGeom>
          <a:noFill/>
        </p:spPr>
        <p:txBody>
          <a:bodyPr wrap="square" rtlCol="0">
            <a:spAutoFit/>
          </a:bodyPr>
          <a:lstStyle/>
          <a:p>
            <a:pPr algn="r"/>
            <a:r>
              <a:rPr kumimoji="1" lang="ja-JP" altLang="en-US" sz="16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各質問の背後にある</a:t>
            </a:r>
            <a:endParaRPr kumimoji="1" lang="en-US" altLang="ja-JP" sz="1600" dirty="0">
              <a:solidFill>
                <a:schemeClr val="tx1">
                  <a:lumMod val="50000"/>
                  <a:lumOff val="50000"/>
                </a:schemeClr>
              </a:solidFill>
              <a:latin typeface="Noto Sans CJK JP Medium" panose="020B0600000000000000" pitchFamily="34" charset="-128"/>
              <a:ea typeface="Noto Sans CJK JP Medium" panose="020B0600000000000000" pitchFamily="34" charset="-128"/>
            </a:endParaRPr>
          </a:p>
          <a:p>
            <a:pPr algn="r"/>
            <a:r>
              <a:rPr kumimoji="1" lang="ja-JP" altLang="en-US" sz="16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潜在意識を推定</a:t>
            </a:r>
          </a:p>
        </p:txBody>
      </p:sp>
    </p:spTree>
    <p:extLst>
      <p:ext uri="{BB962C8B-B14F-4D97-AF65-F5344CB8AC3E}">
        <p14:creationId xmlns:p14="http://schemas.microsoft.com/office/powerpoint/2010/main" val="380989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48E2693-C2C1-48C9-B6A1-20CCD4221156}"/>
              </a:ext>
            </a:extLst>
          </p:cNvPr>
          <p:cNvSpPr>
            <a:spLocks noGrp="1"/>
          </p:cNvSpPr>
          <p:nvPr>
            <p:ph type="title"/>
          </p:nvPr>
        </p:nvSpPr>
        <p:spPr/>
        <p:txBody>
          <a:bodyPr/>
          <a:lstStyle/>
          <a:p>
            <a:r>
              <a:rPr kumimoji="1" lang="en-US" altLang="ja-JP" dirty="0"/>
              <a:t>3.1 </a:t>
            </a:r>
            <a:r>
              <a:rPr kumimoji="1" lang="ja-JP" altLang="en-US" dirty="0"/>
              <a:t>探索的因子分析 </a:t>
            </a:r>
            <a:r>
              <a:rPr kumimoji="1" lang="en-US" altLang="ja-JP" dirty="0"/>
              <a:t>- </a:t>
            </a:r>
            <a:r>
              <a:rPr kumimoji="1" lang="ja-JP" altLang="en-US" dirty="0"/>
              <a:t>分析方法</a:t>
            </a:r>
          </a:p>
        </p:txBody>
      </p:sp>
      <p:graphicFrame>
        <p:nvGraphicFramePr>
          <p:cNvPr id="8" name="表 2">
            <a:extLst>
              <a:ext uri="{FF2B5EF4-FFF2-40B4-BE49-F238E27FC236}">
                <a16:creationId xmlns:a16="http://schemas.microsoft.com/office/drawing/2014/main" id="{F3400175-9D81-4F8F-8D61-804C589059D1}"/>
              </a:ext>
            </a:extLst>
          </p:cNvPr>
          <p:cNvGraphicFramePr>
            <a:graphicFrameLocks noGrp="1"/>
          </p:cNvGraphicFramePr>
          <p:nvPr>
            <p:extLst>
              <p:ext uri="{D42A27DB-BD31-4B8C-83A1-F6EECF244321}">
                <p14:modId xmlns:p14="http://schemas.microsoft.com/office/powerpoint/2010/main" val="3284514399"/>
              </p:ext>
            </p:extLst>
          </p:nvPr>
        </p:nvGraphicFramePr>
        <p:xfrm>
          <a:off x="920446" y="3141646"/>
          <a:ext cx="7488000" cy="2970000"/>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1061817551"/>
                    </a:ext>
                  </a:extLst>
                </a:gridCol>
                <a:gridCol w="5760000">
                  <a:extLst>
                    <a:ext uri="{9D8B030D-6E8A-4147-A177-3AD203B41FA5}">
                      <a16:colId xmlns:a16="http://schemas.microsoft.com/office/drawing/2014/main" val="1483624238"/>
                    </a:ext>
                  </a:extLst>
                </a:gridCol>
              </a:tblGrid>
              <a:tr h="495000">
                <a:tc>
                  <a:txBody>
                    <a:bodyPr/>
                    <a:lstStyle/>
                    <a:p>
                      <a:pPr algn="ctr"/>
                      <a:r>
                        <a:rPr kumimoji="1" lang="ja-JP" altLang="en-US" sz="1600" dirty="0">
                          <a:solidFill>
                            <a:schemeClr val="tx1">
                              <a:lumMod val="75000"/>
                              <a:lumOff val="25000"/>
                            </a:schemeClr>
                          </a:solidFill>
                          <a:latin typeface="Noto Sans CJK JP Medium" panose="020B0600000000000000" pitchFamily="34" charset="-128"/>
                          <a:ea typeface="Noto Sans CJK JP Medium" panose="020B0600000000000000" pitchFamily="34" charset="-128"/>
                        </a:rPr>
                        <a:t>ソフトウェア</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sz="1600" dirty="0">
                          <a:solidFill>
                            <a:schemeClr val="accent1"/>
                          </a:solidFill>
                          <a:latin typeface="Noto Sans CJK JP Medium" panose="020B0600000000000000" pitchFamily="34" charset="-128"/>
                          <a:ea typeface="Noto Sans CJK JP Medium" panose="020B0600000000000000" pitchFamily="34" charset="-128"/>
                        </a:rPr>
                        <a:t>R</a:t>
                      </a: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言語</a:t>
                      </a:r>
                      <a:r>
                        <a:rPr kumimoji="1" lang="en-US" altLang="ja-JP" sz="1600" dirty="0">
                          <a:solidFill>
                            <a:schemeClr val="accent1"/>
                          </a:solidFill>
                          <a:latin typeface="Noto Sans CJK JP Medium" panose="020B0600000000000000" pitchFamily="34" charset="-128"/>
                          <a:ea typeface="Noto Sans CJK JP Medium" panose="020B0600000000000000" pitchFamily="34" charset="-128"/>
                        </a:rPr>
                        <a:t>,  </a:t>
                      </a:r>
                      <a:r>
                        <a:rPr kumimoji="1" lang="en-US" altLang="ja-JP" sz="1600" dirty="0" err="1">
                          <a:solidFill>
                            <a:schemeClr val="accent1"/>
                          </a:solidFill>
                          <a:latin typeface="Noto Sans CJK JP Medium" panose="020B0600000000000000" pitchFamily="34" charset="-128"/>
                          <a:ea typeface="Noto Sans CJK JP Medium" panose="020B0600000000000000" pitchFamily="34" charset="-128"/>
                        </a:rPr>
                        <a:t>Rstudio</a:t>
                      </a:r>
                      <a:endParaRPr kumimoji="1" lang="ja-JP" altLang="en-US" sz="1600" dirty="0">
                        <a:solidFill>
                          <a:schemeClr val="accent1"/>
                        </a:solidFill>
                        <a:latin typeface="Noto Sans CJK JP Medium" panose="020B0600000000000000" pitchFamily="34" charset="-128"/>
                        <a:ea typeface="Noto Sans CJK JP Medium" panose="020B0600000000000000" pitchFamily="34" charset="-128"/>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98635181"/>
                  </a:ext>
                </a:extLst>
              </a:tr>
              <a:tr h="495000">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関数</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kumimoji="1" lang="en-US" altLang="ja-JP" sz="1600" dirty="0" err="1">
                          <a:latin typeface="Noto Sans CJK JP DemiLight" panose="020B0400000000000000" pitchFamily="34" charset="-128"/>
                          <a:ea typeface="Noto Sans CJK JP DemiLight" panose="020B0400000000000000" pitchFamily="34" charset="-128"/>
                        </a:rPr>
                        <a:t>mirt</a:t>
                      </a:r>
                      <a:r>
                        <a:rPr kumimoji="1" lang="ja-JP" altLang="en-US" sz="1600" dirty="0">
                          <a:latin typeface="Noto Sans CJK JP DemiLight" panose="020B0400000000000000" pitchFamily="34" charset="-128"/>
                          <a:ea typeface="Noto Sans CJK JP DemiLight" panose="020B0400000000000000" pitchFamily="34" charset="-128"/>
                        </a:rPr>
                        <a:t>パッケージ</a:t>
                      </a:r>
                      <a:r>
                        <a:rPr kumimoji="1" lang="en-US" altLang="ja-JP" sz="1600" dirty="0">
                          <a:latin typeface="Noto Sans CJK JP DemiLight" panose="020B0400000000000000" pitchFamily="34" charset="-128"/>
                          <a:ea typeface="Noto Sans CJK JP DemiLight" panose="020B0400000000000000" pitchFamily="34" charset="-128"/>
                        </a:rPr>
                        <a:t>,  </a:t>
                      </a:r>
                      <a:r>
                        <a:rPr kumimoji="1" lang="en-US" altLang="ja-JP" sz="1600" dirty="0" err="1">
                          <a:latin typeface="Noto Sans CJK JP DemiLight" panose="020B0400000000000000" pitchFamily="34" charset="-128"/>
                          <a:ea typeface="Noto Sans CJK JP DemiLight" panose="020B0400000000000000" pitchFamily="34" charset="-128"/>
                        </a:rPr>
                        <a:t>mirt</a:t>
                      </a:r>
                      <a:r>
                        <a:rPr kumimoji="1" lang="ja-JP" altLang="en-US" sz="1600" dirty="0">
                          <a:latin typeface="Noto Sans CJK JP DemiLight" panose="020B0400000000000000" pitchFamily="34" charset="-128"/>
                          <a:ea typeface="Noto Sans CJK JP DemiLight" panose="020B0400000000000000" pitchFamily="34" charset="-128"/>
                        </a:rPr>
                        <a:t>関数</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12340283"/>
                  </a:ext>
                </a:extLst>
              </a:tr>
              <a:tr h="495000">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使用する変数</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再編への意識に関わる設問</a:t>
                      </a:r>
                      <a:r>
                        <a:rPr kumimoji="1" lang="ja-JP" altLang="en-US" sz="1600" kern="1200" dirty="0">
                          <a:solidFill>
                            <a:schemeClr val="accent1"/>
                          </a:solidFill>
                          <a:latin typeface="Noto Sans CJK JP Medium" panose="020B0600000000000000" pitchFamily="34" charset="-128"/>
                          <a:ea typeface="Noto Sans CJK JP Medium" panose="020B0600000000000000" pitchFamily="34" charset="-128"/>
                          <a:cs typeface="+mn-cs"/>
                        </a:rPr>
                        <a:t>（順序カテゴリカルデータ）</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36323400"/>
                  </a:ext>
                </a:extLst>
              </a:tr>
              <a:tr h="495000">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因子数</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各指標等から総合的に判断して </a:t>
                      </a:r>
                      <a:r>
                        <a:rPr kumimoji="1" lang="en-US" altLang="ja-JP" sz="1600" dirty="0">
                          <a:latin typeface="Noto Sans CJK JP DemiLight" panose="020B0400000000000000" pitchFamily="34" charset="-128"/>
                          <a:ea typeface="Noto Sans CJK JP DemiLight" panose="020B0400000000000000" pitchFamily="34" charset="-128"/>
                        </a:rPr>
                        <a:t>2 </a:t>
                      </a:r>
                      <a:r>
                        <a:rPr kumimoji="1" lang="ja-JP" altLang="en-US" sz="1600" dirty="0">
                          <a:latin typeface="Noto Sans CJK JP DemiLight" panose="020B0400000000000000" pitchFamily="34" charset="-128"/>
                          <a:ea typeface="Noto Sans CJK JP DemiLight" panose="020B0400000000000000" pitchFamily="34" charset="-128"/>
                        </a:rPr>
                        <a:t>に決定</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85284790"/>
                  </a:ext>
                </a:extLst>
              </a:tr>
              <a:tr h="495000">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因子抽出法</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完全情報最尤法</a:t>
                      </a:r>
                      <a:r>
                        <a:rPr kumimoji="1" lang="ja-JP" altLang="en-US" sz="1600" kern="1200" dirty="0">
                          <a:solidFill>
                            <a:schemeClr val="accent1"/>
                          </a:solidFill>
                          <a:latin typeface="Noto Sans CJK JP Medium" panose="020B0600000000000000" pitchFamily="34" charset="-128"/>
                          <a:ea typeface="Noto Sans CJK JP Medium" panose="020B0600000000000000" pitchFamily="34" charset="-128"/>
                          <a:cs typeface="+mn-cs"/>
                        </a:rPr>
                        <a:t>（同時に欠損値を推定）</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3720743"/>
                  </a:ext>
                </a:extLst>
              </a:tr>
              <a:tr h="495000">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回転方法</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latin typeface="Noto Sans CJK JP DemiLight" panose="020B0400000000000000" pitchFamily="34" charset="-128"/>
                          <a:ea typeface="Noto Sans CJK JP DemiLight" panose="020B0400000000000000" pitchFamily="34" charset="-128"/>
                        </a:rPr>
                        <a:t>プロマックス回転</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0053963"/>
                  </a:ext>
                </a:extLst>
              </a:tr>
            </a:tbl>
          </a:graphicData>
        </a:graphic>
      </p:graphicFrame>
      <p:sp>
        <p:nvSpPr>
          <p:cNvPr id="9" name="テキスト ボックス 8">
            <a:extLst>
              <a:ext uri="{FF2B5EF4-FFF2-40B4-BE49-F238E27FC236}">
                <a16:creationId xmlns:a16="http://schemas.microsoft.com/office/drawing/2014/main" id="{A98EAD8C-07AF-4D82-ABCA-47194FC7C91C}"/>
              </a:ext>
            </a:extLst>
          </p:cNvPr>
          <p:cNvSpPr txBox="1"/>
          <p:nvPr/>
        </p:nvSpPr>
        <p:spPr>
          <a:xfrm>
            <a:off x="2104121" y="2715477"/>
            <a:ext cx="4580649"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探索的因子分析の概要</a:t>
            </a:r>
          </a:p>
        </p:txBody>
      </p:sp>
    </p:spTree>
    <p:extLst>
      <p:ext uri="{BB962C8B-B14F-4D97-AF65-F5344CB8AC3E}">
        <p14:creationId xmlns:p14="http://schemas.microsoft.com/office/powerpoint/2010/main" val="63884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1">
            <a:extLst>
              <a:ext uri="{FF2B5EF4-FFF2-40B4-BE49-F238E27FC236}">
                <a16:creationId xmlns:a16="http://schemas.microsoft.com/office/drawing/2014/main" id="{0F2CD285-6B4E-43D0-9E34-6D197EEF7A8A}"/>
              </a:ext>
            </a:extLst>
          </p:cNvPr>
          <p:cNvSpPr>
            <a:spLocks noGrp="1"/>
          </p:cNvSpPr>
          <p:nvPr>
            <p:ph sz="quarter" idx="13"/>
          </p:nvPr>
        </p:nvSpPr>
        <p:spPr>
          <a:xfrm>
            <a:off x="450850" y="991015"/>
            <a:ext cx="8216900" cy="4748385"/>
          </a:xfrm>
        </p:spPr>
        <p:txBody>
          <a:bodyPr/>
          <a:lstStyle/>
          <a:p>
            <a:r>
              <a:rPr lang="ja-JP" altLang="en-US" dirty="0"/>
              <a:t>番号が大きくなるほど再編への意思が強くなるように変数を設定した</a:t>
            </a:r>
            <a:endParaRPr lang="en-US" altLang="ja-JP" dirty="0"/>
          </a:p>
          <a:p>
            <a:pPr marL="0" indent="0">
              <a:buNone/>
            </a:pPr>
            <a:r>
              <a:rPr lang="ja-JP" altLang="en-US" dirty="0"/>
              <a:t>（順序カテゴリカルデータ）</a:t>
            </a:r>
          </a:p>
        </p:txBody>
      </p:sp>
      <p:sp>
        <p:nvSpPr>
          <p:cNvPr id="3" name="タイトル 2">
            <a:extLst>
              <a:ext uri="{FF2B5EF4-FFF2-40B4-BE49-F238E27FC236}">
                <a16:creationId xmlns:a16="http://schemas.microsoft.com/office/drawing/2014/main" id="{DB625330-B041-4C14-9467-7DFA034E6DBE}"/>
              </a:ext>
            </a:extLst>
          </p:cNvPr>
          <p:cNvSpPr>
            <a:spLocks noGrp="1"/>
          </p:cNvSpPr>
          <p:nvPr>
            <p:ph type="title"/>
          </p:nvPr>
        </p:nvSpPr>
        <p:spPr/>
        <p:txBody>
          <a:bodyPr/>
          <a:lstStyle/>
          <a:p>
            <a:r>
              <a:rPr kumimoji="1" lang="en-US" altLang="ja-JP" dirty="0"/>
              <a:t>3.2</a:t>
            </a:r>
            <a:r>
              <a:rPr lang="ja-JP" altLang="en-US" dirty="0"/>
              <a:t> 探索的因子分析 </a:t>
            </a:r>
            <a:r>
              <a:rPr lang="en-US" altLang="ja-JP" dirty="0"/>
              <a:t>– </a:t>
            </a:r>
            <a:r>
              <a:rPr lang="ja-JP" altLang="en-US" dirty="0"/>
              <a:t>変数選択</a:t>
            </a:r>
            <a:endParaRPr kumimoji="1" lang="ja-JP" altLang="en-US" dirty="0"/>
          </a:p>
        </p:txBody>
      </p:sp>
      <p:sp>
        <p:nvSpPr>
          <p:cNvPr id="8" name="テキスト ボックス 7">
            <a:extLst>
              <a:ext uri="{FF2B5EF4-FFF2-40B4-BE49-F238E27FC236}">
                <a16:creationId xmlns:a16="http://schemas.microsoft.com/office/drawing/2014/main" id="{BB39DE2D-3335-4376-90D4-0EACF3648A8F}"/>
              </a:ext>
            </a:extLst>
          </p:cNvPr>
          <p:cNvSpPr txBox="1"/>
          <p:nvPr/>
        </p:nvSpPr>
        <p:spPr>
          <a:xfrm>
            <a:off x="1985129" y="1647100"/>
            <a:ext cx="5503975"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探索的因子分析に使用した設問</a:t>
            </a:r>
          </a:p>
        </p:txBody>
      </p:sp>
      <p:graphicFrame>
        <p:nvGraphicFramePr>
          <p:cNvPr id="9" name="表 8">
            <a:extLst>
              <a:ext uri="{FF2B5EF4-FFF2-40B4-BE49-F238E27FC236}">
                <a16:creationId xmlns:a16="http://schemas.microsoft.com/office/drawing/2014/main" id="{8DAAEDC6-17DA-4DE9-8A95-2BD7BD27EF61}"/>
              </a:ext>
            </a:extLst>
          </p:cNvPr>
          <p:cNvGraphicFramePr>
            <a:graphicFrameLocks noGrp="1"/>
          </p:cNvGraphicFramePr>
          <p:nvPr>
            <p:extLst>
              <p:ext uri="{D42A27DB-BD31-4B8C-83A1-F6EECF244321}">
                <p14:modId xmlns:p14="http://schemas.microsoft.com/office/powerpoint/2010/main" val="926701512"/>
              </p:ext>
            </p:extLst>
          </p:nvPr>
        </p:nvGraphicFramePr>
        <p:xfrm>
          <a:off x="418439" y="2030859"/>
          <a:ext cx="8307122" cy="4536000"/>
        </p:xfrm>
        <a:graphic>
          <a:graphicData uri="http://schemas.openxmlformats.org/drawingml/2006/table">
            <a:tbl>
              <a:tblPr/>
              <a:tblGrid>
                <a:gridCol w="1440000">
                  <a:extLst>
                    <a:ext uri="{9D8B030D-6E8A-4147-A177-3AD203B41FA5}">
                      <a16:colId xmlns:a16="http://schemas.microsoft.com/office/drawing/2014/main" val="1497461166"/>
                    </a:ext>
                  </a:extLst>
                </a:gridCol>
                <a:gridCol w="374285">
                  <a:extLst>
                    <a:ext uri="{9D8B030D-6E8A-4147-A177-3AD203B41FA5}">
                      <a16:colId xmlns:a16="http://schemas.microsoft.com/office/drawing/2014/main" val="3282010325"/>
                    </a:ext>
                  </a:extLst>
                </a:gridCol>
                <a:gridCol w="2339276">
                  <a:extLst>
                    <a:ext uri="{9D8B030D-6E8A-4147-A177-3AD203B41FA5}">
                      <a16:colId xmlns:a16="http://schemas.microsoft.com/office/drawing/2014/main" val="1063067953"/>
                    </a:ext>
                  </a:extLst>
                </a:gridCol>
                <a:gridCol w="1440000">
                  <a:extLst>
                    <a:ext uri="{9D8B030D-6E8A-4147-A177-3AD203B41FA5}">
                      <a16:colId xmlns:a16="http://schemas.microsoft.com/office/drawing/2014/main" val="680123390"/>
                    </a:ext>
                  </a:extLst>
                </a:gridCol>
                <a:gridCol w="374285">
                  <a:extLst>
                    <a:ext uri="{9D8B030D-6E8A-4147-A177-3AD203B41FA5}">
                      <a16:colId xmlns:a16="http://schemas.microsoft.com/office/drawing/2014/main" val="2572513495"/>
                    </a:ext>
                  </a:extLst>
                </a:gridCol>
                <a:gridCol w="2339276">
                  <a:extLst>
                    <a:ext uri="{9D8B030D-6E8A-4147-A177-3AD203B41FA5}">
                      <a16:colId xmlns:a16="http://schemas.microsoft.com/office/drawing/2014/main" val="1373603026"/>
                    </a:ext>
                  </a:extLst>
                </a:gridCol>
              </a:tblGrid>
              <a:tr h="216000">
                <a:tc rowSpan="3">
                  <a:txBody>
                    <a:bodyPr/>
                    <a:lstStyle/>
                    <a:p>
                      <a:pPr algn="ctr" fontAlgn="ctr"/>
                      <a:r>
                        <a:rPr lang="en-US" altLang="ja-JP" sz="1200" b="0" i="0" u="none" strike="noStrike" dirty="0">
                          <a:solidFill>
                            <a:srgbClr val="000000"/>
                          </a:solidFill>
                          <a:effectLst/>
                          <a:latin typeface="+mn-ea"/>
                          <a:ea typeface="+mn-ea"/>
                        </a:rPr>
                        <a:t>Q2-1</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適正規模に満たない</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小中学校の扱い</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存続させる</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rowSpan="5">
                  <a:txBody>
                    <a:bodyPr/>
                    <a:lstStyle/>
                    <a:p>
                      <a:pPr algn="ctr" fontAlgn="ctr"/>
                      <a:r>
                        <a:rPr lang="en-US" altLang="ja-JP" sz="1200" b="0" i="0" u="none" strike="noStrike" dirty="0">
                          <a:solidFill>
                            <a:srgbClr val="000000"/>
                          </a:solidFill>
                          <a:effectLst/>
                          <a:latin typeface="+mn-ea"/>
                          <a:ea typeface="+mn-ea"/>
                        </a:rPr>
                        <a:t>Q3-4</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地区の小学校の</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廃止</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8289806"/>
                  </a:ext>
                </a:extLst>
              </a:tr>
              <a:tr h="216000">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2</a:t>
                      </a: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小規模な学校を集めて新たに新設</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871221"/>
                  </a:ext>
                </a:extLst>
              </a:tr>
              <a:tr h="216000">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廃止して大きな学校へ統合</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どちらでもよい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038110"/>
                  </a:ext>
                </a:extLst>
              </a:tr>
              <a:tr h="216000">
                <a:tc rowSpan="4">
                  <a:txBody>
                    <a:bodyPr/>
                    <a:lstStyle/>
                    <a:p>
                      <a:pPr algn="ctr" fontAlgn="ctr"/>
                      <a:r>
                        <a:rPr lang="en-US" altLang="ja-JP" sz="1200" b="0" i="0" u="none" strike="noStrike" dirty="0">
                          <a:solidFill>
                            <a:srgbClr val="000000"/>
                          </a:solidFill>
                          <a:effectLst/>
                          <a:latin typeface="+mn-ea"/>
                          <a:ea typeface="+mn-ea"/>
                        </a:rPr>
                        <a:t>Q2-2</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小中学校を</a:t>
                      </a:r>
                      <a:br>
                        <a:rPr lang="ja-JP" altLang="en-US"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同じ敷地に置くこと</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16000">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５</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7809"/>
                  </a:ext>
                </a:extLst>
              </a:tr>
              <a:tr h="216000">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en-US" altLang="ja-JP" sz="1200" b="0" i="0" u="none" strike="noStrike" dirty="0">
                          <a:solidFill>
                            <a:srgbClr val="000000"/>
                          </a:solidFill>
                          <a:effectLst/>
                          <a:latin typeface="+mn-ea"/>
                          <a:ea typeface="+mn-ea"/>
                        </a:rPr>
                        <a:t>Q5-1</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人口減少地区への</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支援のあり方</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市の財源で解決</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9613699"/>
                  </a:ext>
                </a:extLst>
              </a:tr>
              <a:tr h="216000">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住民の自主的な取り組みで解決</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16000">
                <a:tc rowSpan="6">
                  <a:txBody>
                    <a:bodyPr/>
                    <a:lstStyle/>
                    <a:p>
                      <a:pPr algn="ctr" fontAlgn="ctr"/>
                      <a:r>
                        <a:rPr lang="en-US" altLang="ja-JP" sz="1200" b="0" i="0" u="none" strike="noStrike" dirty="0">
                          <a:solidFill>
                            <a:srgbClr val="000000"/>
                          </a:solidFill>
                          <a:effectLst/>
                          <a:latin typeface="+mn-ea"/>
                          <a:ea typeface="+mn-ea"/>
                        </a:rPr>
                        <a:t>Q2-4</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廃校になる学校の</a:t>
                      </a:r>
                      <a:br>
                        <a:rPr lang="ja-JP" altLang="en-US"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敷地の扱い</a:t>
                      </a:r>
                      <a:br>
                        <a:rPr lang="ja-JP" altLang="en-US" sz="1200" b="0" i="0" u="none" strike="noStrike" dirty="0">
                          <a:solidFill>
                            <a:srgbClr val="000000"/>
                          </a:solidFill>
                          <a:effectLst/>
                          <a:latin typeface="+mn-ea"/>
                          <a:ea typeface="+mn-ea"/>
                        </a:rPr>
                      </a:br>
                      <a:endParaRPr lang="ja-JP" altLang="en-US" sz="1200" b="0" i="0" u="none" strike="noStrike" dirty="0">
                        <a:solidFill>
                          <a:srgbClr val="000000"/>
                        </a:solidFill>
                        <a:effectLst/>
                        <a:latin typeface="+mn-ea"/>
                        <a:ea typeface="+mn-ea"/>
                      </a:endParaRP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校舎を残して公共施設に転用</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県や国の財源で解決</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940794"/>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200" b="0" i="0" u="none" strike="noStrike" dirty="0">
                          <a:solidFill>
                            <a:srgbClr val="000000"/>
                          </a:solidFill>
                          <a:effectLst/>
                          <a:latin typeface="+mn-ea"/>
                          <a:ea typeface="+mn-ea"/>
                        </a:rPr>
                        <a:t>校舎を含め民間に貸し出す</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成り行きに任せる</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043537"/>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200" b="0" i="0" u="none" strike="noStrike" dirty="0">
                          <a:solidFill>
                            <a:srgbClr val="000000"/>
                          </a:solidFill>
                          <a:effectLst/>
                          <a:latin typeface="+mn-ea"/>
                          <a:ea typeface="+mn-ea"/>
                        </a:rPr>
                        <a:t>公共施設を新設</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fontAlgn="ctr"/>
                      <a:r>
                        <a:rPr lang="en-US" altLang="ja-JP" sz="1200" b="0" i="0" u="none" strike="noStrike" dirty="0">
                          <a:solidFill>
                            <a:srgbClr val="000000"/>
                          </a:solidFill>
                          <a:effectLst/>
                          <a:latin typeface="+mn-ea"/>
                          <a:ea typeface="+mn-ea"/>
                        </a:rPr>
                        <a:t>Q5-2</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人口減少が著しくなった場合の移住</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住み続けたい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7277581"/>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更地にして転用</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不便が増せば移住したい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069428"/>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５</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更地にして民間に貸し出す</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将来は移住するだろう</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214405"/>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６</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民間に売却する</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移住する予定がある</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9813879"/>
                  </a:ext>
                </a:extLst>
              </a:tr>
              <a:tr h="216000">
                <a:tc rowSpan="4">
                  <a:txBody>
                    <a:bodyPr/>
                    <a:lstStyle/>
                    <a:p>
                      <a:pPr algn="ctr" fontAlgn="ctr"/>
                      <a:r>
                        <a:rPr lang="en-US" altLang="ja-JP" sz="1200" b="0" i="0" u="none" strike="noStrike" dirty="0">
                          <a:solidFill>
                            <a:srgbClr val="000000"/>
                          </a:solidFill>
                          <a:effectLst/>
                          <a:latin typeface="+mn-ea"/>
                          <a:ea typeface="+mn-ea"/>
                        </a:rPr>
                        <a:t>Q2-5</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学校に公共施設を</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併設すること</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en-US" altLang="ja-JP" sz="1200" b="0" i="0" u="none" strike="noStrike" dirty="0">
                          <a:solidFill>
                            <a:srgbClr val="000000"/>
                          </a:solidFill>
                          <a:effectLst/>
                          <a:latin typeface="+mn-ea"/>
                          <a:ea typeface="+mn-ea"/>
                        </a:rPr>
                        <a:t>Q6-1</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地域の核を作る</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という案</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324874"/>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4347815"/>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7117704"/>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348396"/>
                  </a:ext>
                </a:extLst>
              </a:tr>
              <a:tr h="216000">
                <a:tc rowSpan="4">
                  <a:txBody>
                    <a:bodyPr/>
                    <a:lstStyle/>
                    <a:p>
                      <a:pPr algn="ctr" fontAlgn="ctr"/>
                      <a:r>
                        <a:rPr lang="en-US" altLang="ja-JP" sz="1200" b="0" i="0" u="none" strike="noStrike" dirty="0">
                          <a:solidFill>
                            <a:srgbClr val="000000"/>
                          </a:solidFill>
                          <a:effectLst/>
                          <a:latin typeface="+mn-ea"/>
                          <a:ea typeface="+mn-ea"/>
                        </a:rPr>
                        <a:t>Q3-3</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地区の小学校に</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対する認識</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大事な存在</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en-US" altLang="ja-JP" sz="1200" b="0" i="0" u="none" strike="noStrike" dirty="0">
                          <a:solidFill>
                            <a:srgbClr val="000000"/>
                          </a:solidFill>
                          <a:effectLst/>
                          <a:latin typeface="+mn-ea"/>
                          <a:ea typeface="+mn-ea"/>
                        </a:rPr>
                        <a:t>Q6-3</a:t>
                      </a:r>
                      <a:br>
                        <a:rPr lang="en-US" altLang="ja-JP" sz="1200" b="0" i="0" u="none" strike="noStrike" dirty="0">
                          <a:solidFill>
                            <a:srgbClr val="000000"/>
                          </a:solidFill>
                          <a:effectLst/>
                          <a:latin typeface="+mn-ea"/>
                          <a:ea typeface="+mn-ea"/>
                        </a:rPr>
                      </a:br>
                      <a:r>
                        <a:rPr lang="ja-JP" altLang="en-US" sz="1200" b="0" i="0" u="none" strike="noStrike" dirty="0">
                          <a:solidFill>
                            <a:srgbClr val="000000"/>
                          </a:solidFill>
                          <a:effectLst/>
                          <a:latin typeface="+mn-ea"/>
                          <a:ea typeface="+mn-ea"/>
                        </a:rPr>
                        <a:t>地域の核ができた</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場合の移住</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１</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移るつもりはない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2011787"/>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ないよりある方が良い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２</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条件次第で検討したい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773824"/>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強く意識することはない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n-ea"/>
                          <a:ea typeface="+mn-ea"/>
                        </a:rPr>
                        <a:t>３</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n-ea"/>
                          <a:ea typeface="+mn-ea"/>
                        </a:rPr>
                        <a:t>移りたい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4258037"/>
                  </a:ext>
                </a:extLst>
              </a:tr>
              <a:tr h="216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全く関係のない存在</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dirty="0"/>
                    </a:p>
                  </a:txBody>
                  <a:tcPr/>
                </a:tc>
                <a:tc>
                  <a:txBody>
                    <a:bodyPr/>
                    <a:lstStyle/>
                    <a:p>
                      <a:pPr algn="ctr" fontAlgn="ctr"/>
                      <a:r>
                        <a:rPr lang="ja-JP" altLang="en-US" sz="1200" b="0" i="0" u="none" strike="noStrike" dirty="0">
                          <a:solidFill>
                            <a:srgbClr val="000000"/>
                          </a:solidFill>
                          <a:effectLst/>
                          <a:latin typeface="+mn-ea"/>
                          <a:ea typeface="+mn-ea"/>
                        </a:rPr>
                        <a:t>４</a:t>
                      </a: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ぜひ移りたい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7757630"/>
                  </a:ext>
                </a:extLst>
              </a:tr>
            </a:tbl>
          </a:graphicData>
        </a:graphic>
      </p:graphicFrame>
    </p:spTree>
    <p:extLst>
      <p:ext uri="{BB962C8B-B14F-4D97-AF65-F5344CB8AC3E}">
        <p14:creationId xmlns:p14="http://schemas.microsoft.com/office/powerpoint/2010/main" val="338915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152341B-8AFA-4DBA-A5DD-B1CFCA3714A6}"/>
              </a:ext>
            </a:extLst>
          </p:cNvPr>
          <p:cNvSpPr>
            <a:spLocks noGrp="1"/>
          </p:cNvSpPr>
          <p:nvPr>
            <p:ph sz="quarter" idx="13"/>
          </p:nvPr>
        </p:nvSpPr>
        <p:spPr>
          <a:xfrm>
            <a:off x="450850" y="1197892"/>
            <a:ext cx="8216900" cy="992416"/>
          </a:xfrm>
        </p:spPr>
        <p:txBody>
          <a:bodyPr/>
          <a:lstStyle/>
          <a:p>
            <a:r>
              <a:rPr kumimoji="1" lang="ja-JP" altLang="en-US" dirty="0"/>
              <a:t>相関の強い設問を除外</a:t>
            </a:r>
            <a:endParaRPr kumimoji="1" lang="en-US" altLang="ja-JP" dirty="0"/>
          </a:p>
          <a:p>
            <a:r>
              <a:rPr lang="ja-JP" altLang="en-US" dirty="0"/>
              <a:t>スクリーテストによる因子数の決定</a:t>
            </a:r>
            <a:endParaRPr kumimoji="1" lang="ja-JP" altLang="en-US" dirty="0"/>
          </a:p>
        </p:txBody>
      </p:sp>
      <p:sp>
        <p:nvSpPr>
          <p:cNvPr id="3" name="タイトル 2">
            <a:extLst>
              <a:ext uri="{FF2B5EF4-FFF2-40B4-BE49-F238E27FC236}">
                <a16:creationId xmlns:a16="http://schemas.microsoft.com/office/drawing/2014/main" id="{DB625330-B041-4C14-9467-7DFA034E6DBE}"/>
              </a:ext>
            </a:extLst>
          </p:cNvPr>
          <p:cNvSpPr>
            <a:spLocks noGrp="1"/>
          </p:cNvSpPr>
          <p:nvPr>
            <p:ph type="title"/>
          </p:nvPr>
        </p:nvSpPr>
        <p:spPr/>
        <p:txBody>
          <a:bodyPr/>
          <a:lstStyle/>
          <a:p>
            <a:r>
              <a:rPr lang="en-US" altLang="ja-JP" dirty="0"/>
              <a:t>3.3 </a:t>
            </a:r>
            <a:r>
              <a:rPr lang="ja-JP" altLang="en-US" dirty="0"/>
              <a:t>探索的因子分析 </a:t>
            </a:r>
            <a:r>
              <a:rPr lang="en-US" altLang="ja-JP" dirty="0"/>
              <a:t>– </a:t>
            </a:r>
            <a:r>
              <a:rPr lang="ja-JP" altLang="en-US" dirty="0"/>
              <a:t>準備</a:t>
            </a:r>
            <a:endParaRPr kumimoji="1" lang="ja-JP" altLang="en-US" dirty="0"/>
          </a:p>
        </p:txBody>
      </p:sp>
    </p:spTree>
    <p:extLst>
      <p:ext uri="{BB962C8B-B14F-4D97-AF65-F5344CB8AC3E}">
        <p14:creationId xmlns:p14="http://schemas.microsoft.com/office/powerpoint/2010/main" val="3634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a:extLst>
              <a:ext uri="{FF2B5EF4-FFF2-40B4-BE49-F238E27FC236}">
                <a16:creationId xmlns:a16="http://schemas.microsoft.com/office/drawing/2014/main" id="{1A0F81D6-B0D2-4AAC-8029-0198FDA25923}"/>
              </a:ext>
            </a:extLst>
          </p:cNvPr>
          <p:cNvGraphicFramePr>
            <a:graphicFrameLocks noGrp="1"/>
          </p:cNvGraphicFramePr>
          <p:nvPr>
            <p:extLst>
              <p:ext uri="{D42A27DB-BD31-4B8C-83A1-F6EECF244321}">
                <p14:modId xmlns:p14="http://schemas.microsoft.com/office/powerpoint/2010/main" val="1329690998"/>
              </p:ext>
            </p:extLst>
          </p:nvPr>
        </p:nvGraphicFramePr>
        <p:xfrm>
          <a:off x="3587274" y="2253078"/>
          <a:ext cx="5040000" cy="4176000"/>
        </p:xfrm>
        <a:graphic>
          <a:graphicData uri="http://schemas.openxmlformats.org/drawingml/2006/table">
            <a:tbl>
              <a:tblPr/>
              <a:tblGrid>
                <a:gridCol w="504000">
                  <a:extLst>
                    <a:ext uri="{9D8B030D-6E8A-4147-A177-3AD203B41FA5}">
                      <a16:colId xmlns:a16="http://schemas.microsoft.com/office/drawing/2014/main" val="1699344727"/>
                    </a:ext>
                  </a:extLst>
                </a:gridCol>
                <a:gridCol w="2520000">
                  <a:extLst>
                    <a:ext uri="{9D8B030D-6E8A-4147-A177-3AD203B41FA5}">
                      <a16:colId xmlns:a16="http://schemas.microsoft.com/office/drawing/2014/main" val="2706983147"/>
                    </a:ext>
                  </a:extLst>
                </a:gridCol>
                <a:gridCol w="1008000">
                  <a:extLst>
                    <a:ext uri="{9D8B030D-6E8A-4147-A177-3AD203B41FA5}">
                      <a16:colId xmlns:a16="http://schemas.microsoft.com/office/drawing/2014/main" val="1392991061"/>
                    </a:ext>
                  </a:extLst>
                </a:gridCol>
                <a:gridCol w="1008000">
                  <a:extLst>
                    <a:ext uri="{9D8B030D-6E8A-4147-A177-3AD203B41FA5}">
                      <a16:colId xmlns:a16="http://schemas.microsoft.com/office/drawing/2014/main" val="96052700"/>
                    </a:ext>
                  </a:extLst>
                </a:gridCol>
              </a:tblGrid>
              <a:tr h="360000">
                <a:tc gridSpan="2">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地区</a:t>
                      </a:r>
                    </a:p>
                  </a:txBody>
                  <a:tcPr marL="6491" marR="6491" marT="6491" marB="0" anchor="ctr">
                    <a:lnL w="12700" cap="flat" cmpd="sng" algn="ctr">
                      <a:solidFill>
                        <a:schemeClr val="bg1"/>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kumimoji="1" lang="ja-JP" altLang="en-US"/>
                    </a:p>
                  </a:txBody>
                  <a:tcPr/>
                </a:tc>
                <a:tc gridSpan="2">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C</a:t>
                      </a: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市 中心地区</a:t>
                      </a:r>
                      <a:endPar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fontAlgn="ctr"/>
                      <a:endParaRPr lang="en-US" sz="11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835982455"/>
                  </a:ext>
                </a:extLst>
              </a:tr>
              <a:tr h="360000">
                <a:tc gridSpan="2">
                  <a:txBody>
                    <a:bodyPr/>
                    <a:lstStyle/>
                    <a:p>
                      <a:pPr algn="ctr"/>
                      <a:r>
                        <a:rPr kumimoji="1" lang="ja-JP" altLang="en-US" sz="1200" dirty="0"/>
                        <a:t>因子</a:t>
                      </a:r>
                    </a:p>
                  </a:txBody>
                  <a:tcPr anchor="ctr">
                    <a:lnL w="6350" cap="flat" cmpd="sng" algn="ctr">
                      <a:solidFill>
                        <a:schemeClr val="bg1"/>
                      </a:solidFill>
                      <a:prstDash val="solid"/>
                      <a:round/>
                      <a:headEnd type="none" w="med" len="med"/>
                      <a:tailEnd type="none" w="med" len="med"/>
                    </a:lnL>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因子</a:t>
                      </a: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a:t>
                      </a: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6491" marR="6491" marT="6491" marB="0" anchor="ctr">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因子</a:t>
                      </a: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2</a:t>
                      </a: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6491" marR="6491" marT="6491"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86904971"/>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Q2_2</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小中学校の併設</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-0.701</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0.018</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709297"/>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Q2_5</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学校と公共施設の併設</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-0.508</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0.120</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4611719"/>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Q6_1</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地域の核の形成</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-0.470</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-0.098</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0551980"/>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Q3_4</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地区の小学校の廃止</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-0.145</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-0.655</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34026448"/>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Q3_3</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小学校に対する認識</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0.071</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-0.758</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66585221"/>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Q5_2</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人口減少時の移住</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0.128</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-0.537</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671291334"/>
                  </a:ext>
                </a:extLst>
              </a:tr>
              <a:tr h="288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Q6_3</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地域の核への移住</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-0.078</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-0.330</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674932625"/>
                  </a:ext>
                </a:extLst>
              </a:tr>
              <a:tr h="288000">
                <a:tc>
                  <a:txBody>
                    <a:bodyPr/>
                    <a:lstStyle/>
                    <a:p>
                      <a:pPr algn="ctr" fontAlgn="ctr"/>
                      <a:r>
                        <a:rPr lang="en-US"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Q2_4</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廃校の敷地の扱い</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0.065</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-0.275</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819960"/>
                  </a:ext>
                </a:extLst>
              </a:tr>
              <a:tr h="288000">
                <a:tc>
                  <a:txBody>
                    <a:bodyPr/>
                    <a:lstStyle/>
                    <a:p>
                      <a:pPr algn="ctr" fontAlgn="ctr"/>
                      <a:r>
                        <a:rPr lang="en-US"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Q5_1</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人口減少地区への支援のあり方</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-0.014</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-0.154</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7847280"/>
                  </a:ext>
                </a:extLst>
              </a:tr>
              <a:tr h="288000">
                <a:tc>
                  <a:txBody>
                    <a:bodyPr/>
                    <a:lstStyle/>
                    <a:p>
                      <a:pPr algn="ctr" fontAlgn="ctr"/>
                      <a:r>
                        <a:rPr lang="en-US"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Q2_1</a:t>
                      </a:r>
                    </a:p>
                  </a:txBody>
                  <a:tcPr marL="4763" marR="4763" marT="4763"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適正規模に満たない小中学校</a:t>
                      </a:r>
                    </a:p>
                  </a:txBody>
                  <a:tcPr marL="4763" marR="4763" marT="4763" marB="0" anchor="ctr">
                    <a:lnL w="635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0.211</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chemeClr val="tx1">
                              <a:lumMod val="50000"/>
                              <a:lumOff val="50000"/>
                            </a:schemeClr>
                          </a:solidFill>
                          <a:effectLst/>
                          <a:latin typeface="Noto Sans CJK JP DemiLight" panose="020B0400000000000000" pitchFamily="34" charset="-128"/>
                          <a:ea typeface="Noto Sans CJK JP DemiLight" panose="020B0400000000000000" pitchFamily="34" charset="-128"/>
                        </a:rPr>
                        <a:t>0.124</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31487"/>
                  </a:ext>
                </a:extLst>
              </a:tr>
              <a:tr h="288000">
                <a:tc gridSpan="2">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因子寄与</a:t>
                      </a:r>
                    </a:p>
                  </a:txBody>
                  <a:tcPr marL="6491" marR="6491" marT="6491" marB="0" anchor="ctr">
                    <a:lnL w="12700" cap="flat" cmpd="sng" algn="ctr">
                      <a:solidFill>
                        <a:schemeClr val="bg1"/>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1.068</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1.540</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351663"/>
                  </a:ext>
                </a:extLst>
              </a:tr>
              <a:tr h="288000">
                <a:tc gridSpan="2">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因子間相関</a:t>
                      </a:r>
                    </a:p>
                  </a:txBody>
                  <a:tcPr marL="6491" marR="6491" marT="6491" marB="0" anchor="ctr">
                    <a:lnL w="12700" cap="flat" cmpd="sng" algn="ctr">
                      <a:solidFill>
                        <a:schemeClr val="bg1"/>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0.159</a:t>
                      </a:r>
                    </a:p>
                  </a:txBody>
                  <a:tcPr marL="4763" marR="4763" marT="4763" marB="0" anchor="ctr">
                    <a:lnL w="1270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ー</a:t>
                      </a:r>
                    </a:p>
                  </a:txBody>
                  <a:tcPr marL="4763" marR="4763" marT="4763"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55907"/>
                  </a:ext>
                </a:extLst>
              </a:tr>
            </a:tbl>
          </a:graphicData>
        </a:graphic>
      </p:graphicFrame>
      <p:sp>
        <p:nvSpPr>
          <p:cNvPr id="3" name="タイトル 2">
            <a:extLst>
              <a:ext uri="{FF2B5EF4-FFF2-40B4-BE49-F238E27FC236}">
                <a16:creationId xmlns:a16="http://schemas.microsoft.com/office/drawing/2014/main" id="{DB625330-B041-4C14-9467-7DFA034E6DBE}"/>
              </a:ext>
            </a:extLst>
          </p:cNvPr>
          <p:cNvSpPr>
            <a:spLocks noGrp="1"/>
          </p:cNvSpPr>
          <p:nvPr>
            <p:ph type="title"/>
          </p:nvPr>
        </p:nvSpPr>
        <p:spPr/>
        <p:txBody>
          <a:bodyPr/>
          <a:lstStyle/>
          <a:p>
            <a:r>
              <a:rPr lang="en-US" altLang="ja-JP" dirty="0"/>
              <a:t>3.3 </a:t>
            </a:r>
            <a:r>
              <a:rPr lang="ja-JP" altLang="en-US" dirty="0"/>
              <a:t>探索的因子分析 </a:t>
            </a:r>
            <a:r>
              <a:rPr lang="en-US" altLang="ja-JP" dirty="0"/>
              <a:t>– </a:t>
            </a:r>
            <a:r>
              <a:rPr lang="ja-JP" altLang="en-US" dirty="0"/>
              <a:t>推定結果</a:t>
            </a:r>
            <a:endParaRPr kumimoji="1" lang="ja-JP" altLang="en-US" dirty="0"/>
          </a:p>
        </p:txBody>
      </p:sp>
      <p:sp>
        <p:nvSpPr>
          <p:cNvPr id="9" name="テキスト ボックス 8">
            <a:extLst>
              <a:ext uri="{FF2B5EF4-FFF2-40B4-BE49-F238E27FC236}">
                <a16:creationId xmlns:a16="http://schemas.microsoft.com/office/drawing/2014/main" id="{598DDF3D-58DA-4B3B-AA5B-B32141883C3B}"/>
              </a:ext>
            </a:extLst>
          </p:cNvPr>
          <p:cNvSpPr txBox="1"/>
          <p:nvPr/>
        </p:nvSpPr>
        <p:spPr>
          <a:xfrm>
            <a:off x="3587275" y="1847672"/>
            <a:ext cx="5039999"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探索的因子分析の結果</a:t>
            </a:r>
          </a:p>
        </p:txBody>
      </p:sp>
      <p:sp>
        <p:nvSpPr>
          <p:cNvPr id="10" name="正方形/長方形 9">
            <a:extLst>
              <a:ext uri="{FF2B5EF4-FFF2-40B4-BE49-F238E27FC236}">
                <a16:creationId xmlns:a16="http://schemas.microsoft.com/office/drawing/2014/main" id="{1135DC77-A31C-441A-8D31-1DE39C2C3CB1}"/>
              </a:ext>
            </a:extLst>
          </p:cNvPr>
          <p:cNvSpPr/>
          <p:nvPr/>
        </p:nvSpPr>
        <p:spPr>
          <a:xfrm>
            <a:off x="3587274" y="2971800"/>
            <a:ext cx="5040000" cy="856465"/>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lumOff val="15000"/>
                </a:schemeClr>
              </a:solidFill>
              <a:latin typeface="Noto Sans CJK JP Light" panose="020B0300000000000000" pitchFamily="34" charset="-128"/>
              <a:ea typeface="Noto Sans CJK JP Light" panose="020B0300000000000000" pitchFamily="34" charset="-128"/>
            </a:endParaRPr>
          </a:p>
        </p:txBody>
      </p:sp>
      <p:sp>
        <p:nvSpPr>
          <p:cNvPr id="11" name="正方形/長方形 10">
            <a:extLst>
              <a:ext uri="{FF2B5EF4-FFF2-40B4-BE49-F238E27FC236}">
                <a16:creationId xmlns:a16="http://schemas.microsoft.com/office/drawing/2014/main" id="{D7FDFABE-7DDE-4F83-8335-07B9603ABDD3}"/>
              </a:ext>
            </a:extLst>
          </p:cNvPr>
          <p:cNvSpPr/>
          <p:nvPr/>
        </p:nvSpPr>
        <p:spPr>
          <a:xfrm>
            <a:off x="3587274" y="3853224"/>
            <a:ext cx="5040000" cy="114407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lumMod val="85000"/>
                  <a:lumOff val="15000"/>
                </a:schemeClr>
              </a:solidFill>
              <a:latin typeface="Noto Sans CJK JP Light" panose="020B0300000000000000" pitchFamily="34" charset="-128"/>
              <a:ea typeface="Noto Sans CJK JP Light" panose="020B0300000000000000" pitchFamily="34" charset="-128"/>
            </a:endParaRPr>
          </a:p>
        </p:txBody>
      </p:sp>
      <p:sp>
        <p:nvSpPr>
          <p:cNvPr id="14" name="矢印: 右 13">
            <a:extLst>
              <a:ext uri="{FF2B5EF4-FFF2-40B4-BE49-F238E27FC236}">
                <a16:creationId xmlns:a16="http://schemas.microsoft.com/office/drawing/2014/main" id="{9A29764D-B0E5-4E55-9B60-3FE94837D850}"/>
              </a:ext>
            </a:extLst>
          </p:cNvPr>
          <p:cNvSpPr/>
          <p:nvPr/>
        </p:nvSpPr>
        <p:spPr>
          <a:xfrm>
            <a:off x="4177698" y="1211241"/>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ACEBEB1-2F9F-4450-8744-2671C3403495}"/>
              </a:ext>
            </a:extLst>
          </p:cNvPr>
          <p:cNvSpPr/>
          <p:nvPr/>
        </p:nvSpPr>
        <p:spPr>
          <a:xfrm rot="10800000">
            <a:off x="3045331" y="3256031"/>
            <a:ext cx="288000" cy="288000"/>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BE8F760F-301C-470B-B1E4-B4A3A112D01F}"/>
              </a:ext>
            </a:extLst>
          </p:cNvPr>
          <p:cNvSpPr/>
          <p:nvPr/>
        </p:nvSpPr>
        <p:spPr>
          <a:xfrm rot="10800000">
            <a:off x="3045331" y="4281263"/>
            <a:ext cx="288000" cy="28800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D06B074-7582-4EF9-A052-183B7C0E2CE4}"/>
              </a:ext>
            </a:extLst>
          </p:cNvPr>
          <p:cNvSpPr txBox="1"/>
          <p:nvPr/>
        </p:nvSpPr>
        <p:spPr>
          <a:xfrm>
            <a:off x="334926" y="2180408"/>
            <a:ext cx="4572000" cy="584775"/>
          </a:xfrm>
          <a:prstGeom prst="rect">
            <a:avLst/>
          </a:prstGeom>
          <a:noFill/>
        </p:spPr>
        <p:txBody>
          <a:bodyPr wrap="square">
            <a:spAutoFit/>
          </a:bodyPr>
          <a:lstStyle/>
          <a:p>
            <a:r>
              <a:rPr kumimoji="1" lang="ja-JP" altLang="en-US" sz="1600" dirty="0"/>
              <a:t>各因子で推定値の絶対値が</a:t>
            </a:r>
            <a:endParaRPr kumimoji="1" lang="en-US" altLang="ja-JP" sz="1600" dirty="0"/>
          </a:p>
          <a:p>
            <a:r>
              <a:rPr kumimoji="1" lang="ja-JP" altLang="en-US" sz="1600" dirty="0"/>
              <a:t>大きかった設問をまとめ、</a:t>
            </a:r>
            <a:endParaRPr kumimoji="1" lang="en-US" altLang="ja-JP" sz="1600" dirty="0"/>
          </a:p>
        </p:txBody>
      </p:sp>
      <p:sp>
        <p:nvSpPr>
          <p:cNvPr id="18" name="コンテンツ プレースホルダー 1">
            <a:extLst>
              <a:ext uri="{FF2B5EF4-FFF2-40B4-BE49-F238E27FC236}">
                <a16:creationId xmlns:a16="http://schemas.microsoft.com/office/drawing/2014/main" id="{F390DAF2-0B81-424E-B6B0-DF1DCAAFA9BE}"/>
              </a:ext>
            </a:extLst>
          </p:cNvPr>
          <p:cNvSpPr txBox="1">
            <a:spLocks/>
          </p:cNvSpPr>
          <p:nvPr/>
        </p:nvSpPr>
        <p:spPr>
          <a:xfrm>
            <a:off x="450850" y="1197892"/>
            <a:ext cx="8216900" cy="992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地区ともおおむね同様の結果に　　</a:t>
            </a:r>
            <a:r>
              <a:rPr lang="en-US" altLang="ja-JP" sz="20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1</a:t>
            </a:r>
            <a:r>
              <a:rPr lang="ja-JP" altLang="en-US" sz="20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つの母集団として解釈可能</a:t>
            </a:r>
            <a:r>
              <a:rPr lang="ja-JP" altLang="en-US" dirty="0"/>
              <a:t>と判断</a:t>
            </a:r>
            <a:endParaRPr kumimoji="1" lang="ja-JP" altLang="en-US" dirty="0"/>
          </a:p>
        </p:txBody>
      </p:sp>
      <p:sp>
        <p:nvSpPr>
          <p:cNvPr id="19" name="テキスト ボックス 18">
            <a:extLst>
              <a:ext uri="{FF2B5EF4-FFF2-40B4-BE49-F238E27FC236}">
                <a16:creationId xmlns:a16="http://schemas.microsoft.com/office/drawing/2014/main" id="{38223D89-93EC-4C45-9A8D-604826F89284}"/>
              </a:ext>
            </a:extLst>
          </p:cNvPr>
          <p:cNvSpPr txBox="1"/>
          <p:nvPr/>
        </p:nvSpPr>
        <p:spPr>
          <a:xfrm>
            <a:off x="493721" y="3107643"/>
            <a:ext cx="2297666" cy="584775"/>
          </a:xfrm>
          <a:prstGeom prst="rect">
            <a:avLst/>
          </a:prstGeom>
          <a:noFill/>
          <a:ln>
            <a:solidFill>
              <a:schemeClr val="accent2">
                <a:lumMod val="75000"/>
              </a:schemeClr>
            </a:solidFill>
          </a:ln>
        </p:spPr>
        <p:txBody>
          <a:bodyPr wrap="square" rtlCol="0">
            <a:spAutoFit/>
          </a:bodyPr>
          <a:lstStyle/>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因子</a:t>
            </a:r>
            <a:r>
              <a:rPr kumimoji="1" lang="en-US" altLang="ja-JP" sz="1600" dirty="0">
                <a:solidFill>
                  <a:schemeClr val="accent2"/>
                </a:solidFill>
                <a:latin typeface="Noto Sans CJK JP Medium" panose="020B0600000000000000" pitchFamily="34" charset="-128"/>
                <a:ea typeface="Noto Sans CJK JP Medium" panose="020B0600000000000000" pitchFamily="34" charset="-128"/>
              </a:rPr>
              <a:t>1 </a:t>
            </a:r>
          </a:p>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施設集約への寛容性</a:t>
            </a:r>
            <a:endParaRPr kumimoji="1" lang="en-US" altLang="ja-JP" sz="1600" dirty="0">
              <a:solidFill>
                <a:schemeClr val="accent2"/>
              </a:solidFill>
              <a:latin typeface="Noto Sans CJK JP Medium" panose="020B0600000000000000" pitchFamily="34" charset="-128"/>
              <a:ea typeface="Noto Sans CJK JP Medium" panose="020B0600000000000000" pitchFamily="34" charset="-128"/>
            </a:endParaRPr>
          </a:p>
        </p:txBody>
      </p:sp>
      <p:sp>
        <p:nvSpPr>
          <p:cNvPr id="20" name="テキスト ボックス 19">
            <a:extLst>
              <a:ext uri="{FF2B5EF4-FFF2-40B4-BE49-F238E27FC236}">
                <a16:creationId xmlns:a16="http://schemas.microsoft.com/office/drawing/2014/main" id="{0F4E1C96-743B-4B3B-B5E5-2C1937992DA5}"/>
              </a:ext>
            </a:extLst>
          </p:cNvPr>
          <p:cNvSpPr txBox="1"/>
          <p:nvPr/>
        </p:nvSpPr>
        <p:spPr>
          <a:xfrm>
            <a:off x="493721" y="4132875"/>
            <a:ext cx="2297666" cy="584775"/>
          </a:xfrm>
          <a:prstGeom prst="rect">
            <a:avLst/>
          </a:prstGeom>
          <a:noFill/>
          <a:ln>
            <a:solidFill>
              <a:schemeClr val="accent1">
                <a:lumMod val="75000"/>
              </a:schemeClr>
            </a:solidFill>
          </a:ln>
        </p:spPr>
        <p:txBody>
          <a:bodyPr wrap="square" rtlCol="0">
            <a:spAutoFit/>
          </a:bodyPr>
          <a:lstStyle/>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因子</a:t>
            </a:r>
            <a:r>
              <a:rPr kumimoji="1" lang="en-US" altLang="ja-JP" sz="1600" dirty="0">
                <a:solidFill>
                  <a:schemeClr val="accent1"/>
                </a:solidFill>
                <a:latin typeface="Noto Sans CJK JP Medium" panose="020B0600000000000000" pitchFamily="34" charset="-128"/>
                <a:ea typeface="Noto Sans CJK JP Medium" panose="020B0600000000000000" pitchFamily="34" charset="-128"/>
              </a:rPr>
              <a:t>2 </a:t>
            </a:r>
          </a:p>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居住地集約への寛容性</a:t>
            </a:r>
            <a:endParaRPr kumimoji="1" lang="en-US" altLang="ja-JP" sz="1600" dirty="0">
              <a:solidFill>
                <a:schemeClr val="accent1"/>
              </a:solidFill>
              <a:latin typeface="Noto Sans CJK JP Medium" panose="020B0600000000000000" pitchFamily="34" charset="-128"/>
              <a:ea typeface="Noto Sans CJK JP Medium" panose="020B0600000000000000" pitchFamily="34" charset="-128"/>
            </a:endParaRPr>
          </a:p>
        </p:txBody>
      </p:sp>
      <p:sp>
        <p:nvSpPr>
          <p:cNvPr id="21" name="テキスト ボックス 20">
            <a:extLst>
              <a:ext uri="{FF2B5EF4-FFF2-40B4-BE49-F238E27FC236}">
                <a16:creationId xmlns:a16="http://schemas.microsoft.com/office/drawing/2014/main" id="{23F61ADF-A70D-4CF5-9429-236B97EFB9CC}"/>
              </a:ext>
            </a:extLst>
          </p:cNvPr>
          <p:cNvSpPr txBox="1"/>
          <p:nvPr/>
        </p:nvSpPr>
        <p:spPr>
          <a:xfrm>
            <a:off x="1701209" y="5014106"/>
            <a:ext cx="1632122" cy="338554"/>
          </a:xfrm>
          <a:prstGeom prst="rect">
            <a:avLst/>
          </a:prstGeom>
          <a:noFill/>
        </p:spPr>
        <p:txBody>
          <a:bodyPr wrap="square">
            <a:spAutoFit/>
          </a:bodyPr>
          <a:lstStyle/>
          <a:p>
            <a:r>
              <a:rPr kumimoji="1" lang="ja-JP" altLang="en-US" sz="1600" dirty="0"/>
              <a:t>と名付ける</a:t>
            </a:r>
            <a:endParaRPr kumimoji="1" lang="en-US" altLang="ja-JP" sz="1600" dirty="0"/>
          </a:p>
        </p:txBody>
      </p:sp>
    </p:spTree>
    <p:extLst>
      <p:ext uri="{BB962C8B-B14F-4D97-AF65-F5344CB8AC3E}">
        <p14:creationId xmlns:p14="http://schemas.microsoft.com/office/powerpoint/2010/main" val="174276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3.4 </a:t>
            </a:r>
            <a:r>
              <a:rPr lang="ja-JP" altLang="en-US" dirty="0"/>
              <a:t>確認的因子分析 </a:t>
            </a:r>
            <a:r>
              <a:rPr lang="en-US" altLang="ja-JP" dirty="0"/>
              <a:t>- </a:t>
            </a:r>
            <a:r>
              <a:rPr lang="ja-JP" altLang="en-US" dirty="0"/>
              <a:t>分析方法</a:t>
            </a:r>
            <a:endParaRPr kumimoji="1" lang="ja-JP" altLang="en-US" dirty="0"/>
          </a:p>
        </p:txBody>
      </p:sp>
      <p:sp>
        <p:nvSpPr>
          <p:cNvPr id="13" name="コンテンツ プレースホルダー 1">
            <a:extLst>
              <a:ext uri="{FF2B5EF4-FFF2-40B4-BE49-F238E27FC236}">
                <a16:creationId xmlns:a16="http://schemas.microsoft.com/office/drawing/2014/main" id="{88416F19-9DB0-45CE-ABF1-1B6C0560024F}"/>
              </a:ext>
            </a:extLst>
          </p:cNvPr>
          <p:cNvSpPr>
            <a:spLocks noGrp="1"/>
          </p:cNvSpPr>
          <p:nvPr>
            <p:ph sz="quarter" idx="13"/>
          </p:nvPr>
        </p:nvSpPr>
        <p:spPr>
          <a:xfrm>
            <a:off x="450850" y="1197890"/>
            <a:ext cx="4269293" cy="2514859"/>
          </a:xfrm>
        </p:spPr>
        <p:txBody>
          <a:bodyPr>
            <a:normAutofit/>
          </a:bodyPr>
          <a:lstStyle/>
          <a:p>
            <a:pPr>
              <a:lnSpc>
                <a:spcPct val="150000"/>
              </a:lnSpc>
            </a:pPr>
            <a:r>
              <a:rPr lang="en-US" altLang="ja-JP" dirty="0"/>
              <a:t>4</a:t>
            </a:r>
            <a:r>
              <a:rPr lang="ja-JP" altLang="en-US" dirty="0"/>
              <a:t>地区を</a:t>
            </a:r>
            <a:r>
              <a:rPr lang="en-US" altLang="ja-JP" dirty="0"/>
              <a:t>1</a:t>
            </a:r>
            <a:r>
              <a:rPr lang="ja-JP" altLang="en-US" dirty="0"/>
              <a:t>母集団として　　　　　　</a:t>
            </a:r>
            <a:r>
              <a:rPr lang="ja-JP" altLang="en-US" sz="2000" dirty="0">
                <a:solidFill>
                  <a:schemeClr val="accent1"/>
                </a:solidFill>
                <a:latin typeface="Noto Sans CJK JP Medium" panose="020B0600000000000000" pitchFamily="34" charset="-128"/>
                <a:ea typeface="Noto Sans CJK JP Medium" panose="020B0600000000000000" pitchFamily="34" charset="-128"/>
              </a:rPr>
              <a:t>確認的因子分析</a:t>
            </a:r>
            <a:r>
              <a:rPr lang="ja-JP" altLang="en-US" dirty="0"/>
              <a:t>を行う</a:t>
            </a:r>
            <a:endParaRPr lang="en-US" altLang="ja-JP" dirty="0"/>
          </a:p>
          <a:p>
            <a:pPr>
              <a:lnSpc>
                <a:spcPct val="150000"/>
              </a:lnSpc>
            </a:pPr>
            <a:r>
              <a:rPr lang="ja-JP" altLang="en-US" dirty="0"/>
              <a:t>確認的因子分析によって　　　　　</a:t>
            </a:r>
            <a:r>
              <a:rPr kumimoji="1"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より柔軟なモデルの構築</a:t>
            </a: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　　　　　よりシンプルな結果の解釈 </a:t>
            </a:r>
            <a:r>
              <a:rPr kumimoji="1" lang="ja-JP" altLang="en-US" dirty="0"/>
              <a:t>が可能</a:t>
            </a:r>
          </a:p>
        </p:txBody>
      </p:sp>
      <p:sp>
        <p:nvSpPr>
          <p:cNvPr id="49" name="矢印: 右 48">
            <a:extLst>
              <a:ext uri="{FF2B5EF4-FFF2-40B4-BE49-F238E27FC236}">
                <a16:creationId xmlns:a16="http://schemas.microsoft.com/office/drawing/2014/main" id="{8CB23FCB-712B-4F24-B519-25186CBFFA59}"/>
              </a:ext>
            </a:extLst>
          </p:cNvPr>
          <p:cNvSpPr/>
          <p:nvPr/>
        </p:nvSpPr>
        <p:spPr>
          <a:xfrm rot="5400000">
            <a:off x="6634105" y="2632329"/>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a:extLst>
              <a:ext uri="{FF2B5EF4-FFF2-40B4-BE49-F238E27FC236}">
                <a16:creationId xmlns:a16="http://schemas.microsoft.com/office/drawing/2014/main" id="{AAEFEA0B-0454-4767-B83B-EE2BA6710218}"/>
              </a:ext>
            </a:extLst>
          </p:cNvPr>
          <p:cNvSpPr txBox="1"/>
          <p:nvPr/>
        </p:nvSpPr>
        <p:spPr>
          <a:xfrm>
            <a:off x="4971962" y="1464770"/>
            <a:ext cx="3597616" cy="637849"/>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順序尺度データの再コード化</a:t>
            </a:r>
            <a:endParaRPr kumimoji="1" lang="en-US" altLang="ja-JP" sz="1600" dirty="0">
              <a:solidFill>
                <a:schemeClr val="tx1">
                  <a:lumMod val="75000"/>
                  <a:lumOff val="25000"/>
                </a:schemeClr>
              </a:solidFill>
            </a:endParaRPr>
          </a:p>
          <a:p>
            <a:pPr algn="ctr"/>
            <a:r>
              <a:rPr kumimoji="1" lang="ja-JP" altLang="en-US" sz="1400" dirty="0">
                <a:solidFill>
                  <a:schemeClr val="bg1">
                    <a:lumMod val="65000"/>
                  </a:schemeClr>
                </a:solidFill>
              </a:rPr>
              <a:t>▶</a:t>
            </a:r>
            <a:r>
              <a:rPr kumimoji="1" lang="ja-JP" altLang="en-US" sz="1600" dirty="0">
                <a:solidFill>
                  <a:schemeClr val="tx1">
                    <a:lumMod val="50000"/>
                    <a:lumOff val="50000"/>
                  </a:schemeClr>
                </a:solidFill>
              </a:rPr>
              <a:t>  </a:t>
            </a:r>
            <a:r>
              <a:rPr kumimoji="1" lang="ja-JP" altLang="en-US" sz="1600" dirty="0">
                <a:solidFill>
                  <a:schemeClr val="tx1">
                    <a:lumMod val="75000"/>
                    <a:lumOff val="25000"/>
                  </a:schemeClr>
                </a:solidFill>
              </a:rPr>
              <a:t>連続変数化</a:t>
            </a:r>
            <a:endParaRPr kumimoji="1" lang="en-US" altLang="ja-JP" sz="1600" dirty="0">
              <a:solidFill>
                <a:schemeClr val="tx1">
                  <a:lumMod val="75000"/>
                  <a:lumOff val="25000"/>
                </a:schemeClr>
              </a:solidFill>
            </a:endParaRPr>
          </a:p>
        </p:txBody>
      </p:sp>
      <p:sp>
        <p:nvSpPr>
          <p:cNvPr id="55" name="テキスト ボックス 54">
            <a:extLst>
              <a:ext uri="{FF2B5EF4-FFF2-40B4-BE49-F238E27FC236}">
                <a16:creationId xmlns:a16="http://schemas.microsoft.com/office/drawing/2014/main" id="{D8C1CE7D-77E2-4607-9D05-8EED95D7F874}"/>
              </a:ext>
            </a:extLst>
          </p:cNvPr>
          <p:cNvSpPr txBox="1"/>
          <p:nvPr/>
        </p:nvSpPr>
        <p:spPr>
          <a:xfrm>
            <a:off x="4971962" y="2194509"/>
            <a:ext cx="3597616" cy="391628"/>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欠損値の推定</a:t>
            </a:r>
            <a:endParaRPr kumimoji="1" lang="en-US" altLang="ja-JP" sz="1600" dirty="0">
              <a:solidFill>
                <a:schemeClr val="tx1">
                  <a:lumMod val="75000"/>
                  <a:lumOff val="25000"/>
                </a:schemeClr>
              </a:solidFill>
            </a:endParaRPr>
          </a:p>
        </p:txBody>
      </p:sp>
      <p:sp>
        <p:nvSpPr>
          <p:cNvPr id="56" name="正方形/長方形 55">
            <a:extLst>
              <a:ext uri="{FF2B5EF4-FFF2-40B4-BE49-F238E27FC236}">
                <a16:creationId xmlns:a16="http://schemas.microsoft.com/office/drawing/2014/main" id="{052B75F5-4F9A-4565-8308-67862F768825}"/>
              </a:ext>
            </a:extLst>
          </p:cNvPr>
          <p:cNvSpPr/>
          <p:nvPr/>
        </p:nvSpPr>
        <p:spPr>
          <a:xfrm>
            <a:off x="4858445" y="1366461"/>
            <a:ext cx="3809498" cy="1326197"/>
          </a:xfrm>
          <a:prstGeom prst="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solidFill>
                <a:schemeClr val="tx1"/>
              </a:solidFill>
            </a:endParaRPr>
          </a:p>
        </p:txBody>
      </p:sp>
      <p:sp>
        <p:nvSpPr>
          <p:cNvPr id="57" name="正方形/長方形 56">
            <a:extLst>
              <a:ext uri="{FF2B5EF4-FFF2-40B4-BE49-F238E27FC236}">
                <a16:creationId xmlns:a16="http://schemas.microsoft.com/office/drawing/2014/main" id="{A893A971-B7A0-4848-AE80-34E000301E89}"/>
              </a:ext>
            </a:extLst>
          </p:cNvPr>
          <p:cNvSpPr/>
          <p:nvPr/>
        </p:nvSpPr>
        <p:spPr>
          <a:xfrm>
            <a:off x="5120724" y="976365"/>
            <a:ext cx="3312000" cy="338554"/>
          </a:xfrm>
          <a:prstGeom prst="rect">
            <a:avLst/>
          </a:prstGeom>
        </p:spPr>
        <p:txBody>
          <a:bodyPr wrap="square">
            <a:spAutoFit/>
          </a:bodyPr>
          <a:lstStyle/>
          <a:p>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ベイズ推定</a:t>
            </a:r>
            <a:r>
              <a:rPr kumimoji="1" lang="ja-JP" altLang="en-US"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［統計解析ソフト</a:t>
            </a:r>
            <a:r>
              <a:rPr kumimoji="1" lang="en-US" altLang="ja-JP"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Amos</a:t>
            </a:r>
            <a:r>
              <a:rPr kumimoji="1" lang="ja-JP" altLang="en-US"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a:t>
            </a:r>
            <a:endParaRPr lang="ja-JP" altLang="en-US" sz="1600" dirty="0">
              <a:solidFill>
                <a:schemeClr val="tx1">
                  <a:lumMod val="50000"/>
                  <a:lumOff val="50000"/>
                </a:schemeClr>
              </a:solidFill>
              <a:latin typeface="Noto Sans CJK JP Medium" panose="020B0600000000000000" pitchFamily="34" charset="-128"/>
              <a:ea typeface="Noto Sans CJK JP Medium" panose="020B0600000000000000" pitchFamily="34" charset="-128"/>
            </a:endParaRPr>
          </a:p>
        </p:txBody>
      </p:sp>
      <p:sp>
        <p:nvSpPr>
          <p:cNvPr id="58" name="テキスト ボックス 57">
            <a:extLst>
              <a:ext uri="{FF2B5EF4-FFF2-40B4-BE49-F238E27FC236}">
                <a16:creationId xmlns:a16="http://schemas.microsoft.com/office/drawing/2014/main" id="{B280B57A-680B-483B-9180-908294A4D15B}"/>
              </a:ext>
            </a:extLst>
          </p:cNvPr>
          <p:cNvSpPr txBox="1"/>
          <p:nvPr/>
        </p:nvSpPr>
        <p:spPr>
          <a:xfrm>
            <a:off x="5200399" y="2974546"/>
            <a:ext cx="3168001" cy="391628"/>
          </a:xfrm>
          <a:prstGeom prst="rect">
            <a:avLst/>
          </a:prstGeom>
          <a:solidFill>
            <a:schemeClr val="bg1"/>
          </a:solidFill>
          <a:ln>
            <a:solidFill>
              <a:schemeClr val="tx1">
                <a:lumMod val="50000"/>
                <a:lumOff val="50000"/>
              </a:schemeClr>
            </a:solidFill>
          </a:ln>
        </p:spPr>
        <p:txBody>
          <a:bodyPr wrap="square" lIns="144000" tIns="72000" rIns="144000" bIns="72000" rtlCol="0">
            <a:spAutoFit/>
          </a:bodyPr>
          <a:lstStyle/>
          <a:p>
            <a:pPr algn="ctr"/>
            <a:r>
              <a:rPr kumimoji="1" lang="en-US" altLang="ja-JP" sz="1600" dirty="0">
                <a:solidFill>
                  <a:schemeClr val="tx1">
                    <a:lumMod val="75000"/>
                    <a:lumOff val="25000"/>
                  </a:schemeClr>
                </a:solidFill>
              </a:rPr>
              <a:t>20</a:t>
            </a:r>
            <a:r>
              <a:rPr kumimoji="1" lang="ja-JP" altLang="en-US" sz="1600" dirty="0">
                <a:solidFill>
                  <a:schemeClr val="tx1">
                    <a:lumMod val="75000"/>
                    <a:lumOff val="25000"/>
                  </a:schemeClr>
                </a:solidFill>
              </a:rPr>
              <a:t>個の完全データセット</a:t>
            </a:r>
            <a:endParaRPr kumimoji="1" lang="en-US" altLang="ja-JP" sz="1600" dirty="0">
              <a:solidFill>
                <a:schemeClr val="tx1">
                  <a:lumMod val="75000"/>
                  <a:lumOff val="25000"/>
                </a:schemeClr>
              </a:solidFill>
            </a:endParaRPr>
          </a:p>
        </p:txBody>
      </p:sp>
      <p:sp>
        <p:nvSpPr>
          <p:cNvPr id="59" name="矢印: 右 58">
            <a:extLst>
              <a:ext uri="{FF2B5EF4-FFF2-40B4-BE49-F238E27FC236}">
                <a16:creationId xmlns:a16="http://schemas.microsoft.com/office/drawing/2014/main" id="{CB49912B-CA8F-4C84-AEC4-B4813381D00A}"/>
              </a:ext>
            </a:extLst>
          </p:cNvPr>
          <p:cNvSpPr/>
          <p:nvPr/>
        </p:nvSpPr>
        <p:spPr>
          <a:xfrm rot="5400000">
            <a:off x="6634105" y="3424750"/>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E7366AF8-C292-47EE-9E0E-203BA8B1CD3B}"/>
              </a:ext>
            </a:extLst>
          </p:cNvPr>
          <p:cNvSpPr txBox="1"/>
          <p:nvPr/>
        </p:nvSpPr>
        <p:spPr>
          <a:xfrm>
            <a:off x="4971962" y="3760399"/>
            <a:ext cx="3597616" cy="391628"/>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回答者ごとに各変数の平均値を算出</a:t>
            </a:r>
            <a:endParaRPr kumimoji="1" lang="en-US" altLang="ja-JP" sz="1600" dirty="0">
              <a:solidFill>
                <a:schemeClr val="tx1">
                  <a:lumMod val="75000"/>
                  <a:lumOff val="25000"/>
                </a:schemeClr>
              </a:solidFill>
            </a:endParaRPr>
          </a:p>
        </p:txBody>
      </p:sp>
      <p:sp>
        <p:nvSpPr>
          <p:cNvPr id="61" name="矢印: 右 60">
            <a:extLst>
              <a:ext uri="{FF2B5EF4-FFF2-40B4-BE49-F238E27FC236}">
                <a16:creationId xmlns:a16="http://schemas.microsoft.com/office/drawing/2014/main" id="{FA26AADE-8AE6-4F52-BBDB-D8E92A3B58E2}"/>
              </a:ext>
            </a:extLst>
          </p:cNvPr>
          <p:cNvSpPr/>
          <p:nvPr/>
        </p:nvSpPr>
        <p:spPr>
          <a:xfrm rot="5400000">
            <a:off x="6634105" y="4194153"/>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a:extLst>
              <a:ext uri="{FF2B5EF4-FFF2-40B4-BE49-F238E27FC236}">
                <a16:creationId xmlns:a16="http://schemas.microsoft.com/office/drawing/2014/main" id="{A0891C87-8448-48A1-87A3-F57F470FAC93}"/>
              </a:ext>
            </a:extLst>
          </p:cNvPr>
          <p:cNvSpPr txBox="1"/>
          <p:nvPr/>
        </p:nvSpPr>
        <p:spPr>
          <a:xfrm>
            <a:off x="5200399" y="4536370"/>
            <a:ext cx="3168001" cy="391628"/>
          </a:xfrm>
          <a:prstGeom prst="rect">
            <a:avLst/>
          </a:prstGeom>
          <a:solidFill>
            <a:schemeClr val="bg1"/>
          </a:solidFill>
          <a:ln>
            <a:solidFill>
              <a:schemeClr val="tx1">
                <a:lumMod val="50000"/>
                <a:lumOff val="50000"/>
              </a:schemeClr>
            </a:solidFill>
          </a:ln>
        </p:spPr>
        <p:txBody>
          <a:bodyPr wrap="square" lIns="144000" tIns="72000" rIns="144000" bIns="72000" rtlCol="0">
            <a:spAutoFit/>
          </a:bodyPr>
          <a:lstStyle/>
          <a:p>
            <a:pPr algn="ctr"/>
            <a:r>
              <a:rPr kumimoji="1" lang="en-US" altLang="ja-JP" sz="1600" dirty="0">
                <a:solidFill>
                  <a:schemeClr val="tx1">
                    <a:lumMod val="75000"/>
                    <a:lumOff val="25000"/>
                  </a:schemeClr>
                </a:solidFill>
              </a:rPr>
              <a:t>1</a:t>
            </a:r>
            <a:r>
              <a:rPr kumimoji="1" lang="ja-JP" altLang="en-US" sz="1600" dirty="0">
                <a:solidFill>
                  <a:schemeClr val="tx1">
                    <a:lumMod val="75000"/>
                    <a:lumOff val="25000"/>
                  </a:schemeClr>
                </a:solidFill>
              </a:rPr>
              <a:t>個の完全データセット</a:t>
            </a:r>
            <a:endParaRPr kumimoji="1" lang="en-US" altLang="ja-JP" sz="1600" dirty="0">
              <a:solidFill>
                <a:schemeClr val="tx1">
                  <a:lumMod val="75000"/>
                  <a:lumOff val="25000"/>
                </a:schemeClr>
              </a:solidFill>
            </a:endParaRPr>
          </a:p>
        </p:txBody>
      </p:sp>
      <p:sp>
        <p:nvSpPr>
          <p:cNvPr id="63" name="矢印: 右 62">
            <a:extLst>
              <a:ext uri="{FF2B5EF4-FFF2-40B4-BE49-F238E27FC236}">
                <a16:creationId xmlns:a16="http://schemas.microsoft.com/office/drawing/2014/main" id="{F5B255A4-9729-4019-BDA7-36F59499E68D}"/>
              </a:ext>
            </a:extLst>
          </p:cNvPr>
          <p:cNvSpPr/>
          <p:nvPr/>
        </p:nvSpPr>
        <p:spPr>
          <a:xfrm rot="5400000">
            <a:off x="6634105" y="4986574"/>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テキスト ボックス 63">
            <a:extLst>
              <a:ext uri="{FF2B5EF4-FFF2-40B4-BE49-F238E27FC236}">
                <a16:creationId xmlns:a16="http://schemas.microsoft.com/office/drawing/2014/main" id="{3E875B95-4708-47F4-923E-6FF1201CAA8D}"/>
              </a:ext>
            </a:extLst>
          </p:cNvPr>
          <p:cNvSpPr txBox="1"/>
          <p:nvPr/>
        </p:nvSpPr>
        <p:spPr>
          <a:xfrm>
            <a:off x="4971962" y="5323007"/>
            <a:ext cx="3597616" cy="391628"/>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母数の推定（最尤推定法）</a:t>
            </a:r>
            <a:endParaRPr kumimoji="1" lang="en-US" altLang="ja-JP" sz="1600" dirty="0">
              <a:solidFill>
                <a:schemeClr val="tx1">
                  <a:lumMod val="75000"/>
                  <a:lumOff val="25000"/>
                </a:schemeClr>
              </a:solidFill>
            </a:endParaRPr>
          </a:p>
        </p:txBody>
      </p:sp>
      <p:sp>
        <p:nvSpPr>
          <p:cNvPr id="65" name="正方形/長方形 64">
            <a:extLst>
              <a:ext uri="{FF2B5EF4-FFF2-40B4-BE49-F238E27FC236}">
                <a16:creationId xmlns:a16="http://schemas.microsoft.com/office/drawing/2014/main" id="{812F3F53-6B88-4F82-BDC3-878C0F163151}"/>
              </a:ext>
            </a:extLst>
          </p:cNvPr>
          <p:cNvSpPr/>
          <p:nvPr/>
        </p:nvSpPr>
        <p:spPr>
          <a:xfrm>
            <a:off x="4858445" y="5241301"/>
            <a:ext cx="3809498" cy="536029"/>
          </a:xfrm>
          <a:prstGeom prst="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solidFill>
                <a:schemeClr val="tx1"/>
              </a:solidFill>
            </a:endParaRPr>
          </a:p>
        </p:txBody>
      </p:sp>
      <p:sp>
        <p:nvSpPr>
          <p:cNvPr id="66" name="正方形/長方形 65">
            <a:extLst>
              <a:ext uri="{FF2B5EF4-FFF2-40B4-BE49-F238E27FC236}">
                <a16:creationId xmlns:a16="http://schemas.microsoft.com/office/drawing/2014/main" id="{4241E98F-C7EF-4D4E-8C90-0A5274F6FE57}"/>
              </a:ext>
            </a:extLst>
          </p:cNvPr>
          <p:cNvSpPr/>
          <p:nvPr/>
        </p:nvSpPr>
        <p:spPr>
          <a:xfrm>
            <a:off x="4726397" y="5870131"/>
            <a:ext cx="4327623" cy="338554"/>
          </a:xfrm>
          <a:prstGeom prst="rect">
            <a:avLst/>
          </a:prstGeom>
        </p:spPr>
        <p:txBody>
          <a:bodyPr wrap="square">
            <a:spAutoFit/>
          </a:bodyPr>
          <a:lstStyle/>
          <a:p>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確認的因子分析</a:t>
            </a:r>
            <a:r>
              <a:rPr kumimoji="1" lang="ja-JP" altLang="en-US"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a:t>
            </a:r>
            <a:r>
              <a:rPr kumimoji="1" lang="en-US" altLang="ja-JP"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R, </a:t>
            </a:r>
            <a:r>
              <a:rPr kumimoji="1" lang="en-US" altLang="ja-JP" sz="1400" dirty="0" err="1">
                <a:solidFill>
                  <a:schemeClr val="tx1">
                    <a:lumMod val="50000"/>
                    <a:lumOff val="50000"/>
                  </a:schemeClr>
                </a:solidFill>
                <a:latin typeface="Noto Sans CJK JP Medium" panose="020B0600000000000000" pitchFamily="34" charset="-128"/>
                <a:ea typeface="Noto Sans CJK JP Medium" panose="020B0600000000000000" pitchFamily="34" charset="-128"/>
              </a:rPr>
              <a:t>lavaan</a:t>
            </a:r>
            <a:r>
              <a:rPr kumimoji="1" lang="ja-JP" altLang="en-US"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パッケージ</a:t>
            </a:r>
            <a:r>
              <a:rPr kumimoji="1" lang="en-US" altLang="ja-JP"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 </a:t>
            </a:r>
            <a:r>
              <a:rPr kumimoji="1" lang="en-US" altLang="ja-JP" sz="1400" dirty="0" err="1">
                <a:solidFill>
                  <a:schemeClr val="tx1">
                    <a:lumMod val="50000"/>
                    <a:lumOff val="50000"/>
                  </a:schemeClr>
                </a:solidFill>
                <a:latin typeface="Noto Sans CJK JP Medium" panose="020B0600000000000000" pitchFamily="34" charset="-128"/>
                <a:ea typeface="Noto Sans CJK JP Medium" panose="020B0600000000000000" pitchFamily="34" charset="-128"/>
              </a:rPr>
              <a:t>cfa</a:t>
            </a:r>
            <a:r>
              <a:rPr kumimoji="1" lang="ja-JP" altLang="en-US" sz="1400" dirty="0">
                <a:solidFill>
                  <a:schemeClr val="tx1">
                    <a:lumMod val="50000"/>
                    <a:lumOff val="50000"/>
                  </a:schemeClr>
                </a:solidFill>
                <a:latin typeface="Noto Sans CJK JP Medium" panose="020B0600000000000000" pitchFamily="34" charset="-128"/>
                <a:ea typeface="Noto Sans CJK JP Medium" panose="020B0600000000000000" pitchFamily="34" charset="-128"/>
              </a:rPr>
              <a:t>関数］</a:t>
            </a:r>
          </a:p>
        </p:txBody>
      </p:sp>
      <p:grpSp>
        <p:nvGrpSpPr>
          <p:cNvPr id="10" name="グループ化 9">
            <a:extLst>
              <a:ext uri="{FF2B5EF4-FFF2-40B4-BE49-F238E27FC236}">
                <a16:creationId xmlns:a16="http://schemas.microsoft.com/office/drawing/2014/main" id="{436B90C2-FA6A-466D-A6E4-5C8C7642CF7D}"/>
              </a:ext>
            </a:extLst>
          </p:cNvPr>
          <p:cNvGrpSpPr/>
          <p:nvPr/>
        </p:nvGrpSpPr>
        <p:grpSpPr>
          <a:xfrm>
            <a:off x="416945" y="4132879"/>
            <a:ext cx="3984984" cy="2075806"/>
            <a:chOff x="241458" y="3899803"/>
            <a:chExt cx="4422931" cy="2303936"/>
          </a:xfrm>
        </p:grpSpPr>
        <p:sp>
          <p:nvSpPr>
            <p:cNvPr id="68" name="正方形/長方形 67">
              <a:extLst>
                <a:ext uri="{FF2B5EF4-FFF2-40B4-BE49-F238E27FC236}">
                  <a16:creationId xmlns:a16="http://schemas.microsoft.com/office/drawing/2014/main" id="{0B1B8C5E-4E28-449B-A8BD-8D61E10BAF0F}"/>
                </a:ext>
              </a:extLst>
            </p:cNvPr>
            <p:cNvSpPr/>
            <p:nvPr/>
          </p:nvSpPr>
          <p:spPr>
            <a:xfrm>
              <a:off x="241458" y="5060212"/>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y1</a:t>
              </a:r>
              <a:endParaRPr kumimoji="1" lang="ja-JP" altLang="en-US" sz="1200" dirty="0">
                <a:solidFill>
                  <a:schemeClr val="tx1">
                    <a:lumMod val="75000"/>
                    <a:lumOff val="25000"/>
                  </a:schemeClr>
                </a:solidFill>
              </a:endParaRPr>
            </a:p>
          </p:txBody>
        </p:sp>
        <p:sp>
          <p:nvSpPr>
            <p:cNvPr id="69" name="正方形/長方形 68">
              <a:extLst>
                <a:ext uri="{FF2B5EF4-FFF2-40B4-BE49-F238E27FC236}">
                  <a16:creationId xmlns:a16="http://schemas.microsoft.com/office/drawing/2014/main" id="{B45286D6-5486-4C0C-8010-1F4283465CA6}"/>
                </a:ext>
              </a:extLst>
            </p:cNvPr>
            <p:cNvSpPr/>
            <p:nvPr/>
          </p:nvSpPr>
          <p:spPr>
            <a:xfrm>
              <a:off x="886732" y="5060212"/>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y2</a:t>
              </a:r>
              <a:endParaRPr kumimoji="1" lang="ja-JP" altLang="en-US" sz="1200" dirty="0">
                <a:solidFill>
                  <a:schemeClr val="tx1">
                    <a:lumMod val="75000"/>
                    <a:lumOff val="25000"/>
                  </a:schemeClr>
                </a:solidFill>
              </a:endParaRPr>
            </a:p>
          </p:txBody>
        </p:sp>
        <p:sp>
          <p:nvSpPr>
            <p:cNvPr id="70" name="正方形/長方形 69">
              <a:extLst>
                <a:ext uri="{FF2B5EF4-FFF2-40B4-BE49-F238E27FC236}">
                  <a16:creationId xmlns:a16="http://schemas.microsoft.com/office/drawing/2014/main" id="{4D1582FA-A4C5-452B-A72D-71C0CF30C437}"/>
                </a:ext>
              </a:extLst>
            </p:cNvPr>
            <p:cNvSpPr/>
            <p:nvPr/>
          </p:nvSpPr>
          <p:spPr>
            <a:xfrm>
              <a:off x="1528734" y="506656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y3</a:t>
              </a:r>
              <a:endParaRPr kumimoji="1" lang="ja-JP" altLang="en-US" sz="1200" dirty="0">
                <a:solidFill>
                  <a:schemeClr val="tx1">
                    <a:lumMod val="75000"/>
                    <a:lumOff val="25000"/>
                  </a:schemeClr>
                </a:solidFill>
              </a:endParaRPr>
            </a:p>
          </p:txBody>
        </p:sp>
        <p:sp>
          <p:nvSpPr>
            <p:cNvPr id="71" name="正方形/長方形 70">
              <a:extLst>
                <a:ext uri="{FF2B5EF4-FFF2-40B4-BE49-F238E27FC236}">
                  <a16:creationId xmlns:a16="http://schemas.microsoft.com/office/drawing/2014/main" id="{AA6A7C60-B5CF-4195-B52D-3E972BDD7DC5}"/>
                </a:ext>
              </a:extLst>
            </p:cNvPr>
            <p:cNvSpPr/>
            <p:nvPr/>
          </p:nvSpPr>
          <p:spPr>
            <a:xfrm>
              <a:off x="2170096" y="5060212"/>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y4</a:t>
              </a:r>
              <a:endParaRPr kumimoji="1" lang="ja-JP" altLang="en-US" sz="1200" dirty="0">
                <a:solidFill>
                  <a:schemeClr val="tx1">
                    <a:lumMod val="75000"/>
                    <a:lumOff val="25000"/>
                  </a:schemeClr>
                </a:solidFill>
              </a:endParaRPr>
            </a:p>
          </p:txBody>
        </p:sp>
        <p:sp>
          <p:nvSpPr>
            <p:cNvPr id="72" name="正方形/長方形 71">
              <a:extLst>
                <a:ext uri="{FF2B5EF4-FFF2-40B4-BE49-F238E27FC236}">
                  <a16:creationId xmlns:a16="http://schemas.microsoft.com/office/drawing/2014/main" id="{B9282F88-84AB-4D67-8386-3D70971F579E}"/>
                </a:ext>
              </a:extLst>
            </p:cNvPr>
            <p:cNvSpPr/>
            <p:nvPr/>
          </p:nvSpPr>
          <p:spPr>
            <a:xfrm>
              <a:off x="2806113" y="5060212"/>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y5</a:t>
              </a:r>
              <a:endParaRPr kumimoji="1" lang="ja-JP" altLang="en-US" sz="1200" dirty="0">
                <a:solidFill>
                  <a:schemeClr val="tx1">
                    <a:lumMod val="75000"/>
                    <a:lumOff val="25000"/>
                  </a:schemeClr>
                </a:solidFill>
              </a:endParaRPr>
            </a:p>
          </p:txBody>
        </p:sp>
        <p:sp>
          <p:nvSpPr>
            <p:cNvPr id="73" name="正方形/長方形 72">
              <a:extLst>
                <a:ext uri="{FF2B5EF4-FFF2-40B4-BE49-F238E27FC236}">
                  <a16:creationId xmlns:a16="http://schemas.microsoft.com/office/drawing/2014/main" id="{F896B96E-09DB-4E97-92D4-D70D3064D5B2}"/>
                </a:ext>
              </a:extLst>
            </p:cNvPr>
            <p:cNvSpPr/>
            <p:nvPr/>
          </p:nvSpPr>
          <p:spPr>
            <a:xfrm>
              <a:off x="3442130" y="5060212"/>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y6</a:t>
              </a:r>
              <a:endParaRPr kumimoji="1" lang="ja-JP" altLang="en-US" sz="1200" dirty="0">
                <a:solidFill>
                  <a:schemeClr val="tx1">
                    <a:lumMod val="75000"/>
                    <a:lumOff val="25000"/>
                  </a:schemeClr>
                </a:solidFill>
              </a:endParaRPr>
            </a:p>
          </p:txBody>
        </p:sp>
        <p:sp>
          <p:nvSpPr>
            <p:cNvPr id="74" name="正方形/長方形 73">
              <a:extLst>
                <a:ext uri="{FF2B5EF4-FFF2-40B4-BE49-F238E27FC236}">
                  <a16:creationId xmlns:a16="http://schemas.microsoft.com/office/drawing/2014/main" id="{6FB7C891-F4CA-4CD8-8B69-745185AE9DFD}"/>
                </a:ext>
              </a:extLst>
            </p:cNvPr>
            <p:cNvSpPr/>
            <p:nvPr/>
          </p:nvSpPr>
          <p:spPr>
            <a:xfrm>
              <a:off x="4088389" y="5060212"/>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y7</a:t>
              </a:r>
              <a:endParaRPr kumimoji="1" lang="ja-JP" altLang="en-US" sz="1200" dirty="0">
                <a:solidFill>
                  <a:schemeClr val="tx1">
                    <a:lumMod val="75000"/>
                    <a:lumOff val="25000"/>
                  </a:schemeClr>
                </a:solidFill>
              </a:endParaRPr>
            </a:p>
          </p:txBody>
        </p:sp>
        <p:cxnSp>
          <p:nvCxnSpPr>
            <p:cNvPr id="75" name="直線矢印コネクタ 74">
              <a:extLst>
                <a:ext uri="{FF2B5EF4-FFF2-40B4-BE49-F238E27FC236}">
                  <a16:creationId xmlns:a16="http://schemas.microsoft.com/office/drawing/2014/main" id="{1496DD8A-E4AF-44F1-9EA9-13517A52AF9B}"/>
                </a:ext>
              </a:extLst>
            </p:cNvPr>
            <p:cNvCxnSpPr>
              <a:cxnSpLocks/>
              <a:stCxn id="97" idx="0"/>
              <a:endCxn id="68" idx="0"/>
            </p:cNvCxnSpPr>
            <p:nvPr/>
          </p:nvCxnSpPr>
          <p:spPr>
            <a:xfrm flipH="1">
              <a:off x="529458" y="3906153"/>
              <a:ext cx="650713"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98EBD059-1E02-4B30-95C0-F6E32E92EA01}"/>
                </a:ext>
              </a:extLst>
            </p:cNvPr>
            <p:cNvCxnSpPr>
              <a:cxnSpLocks/>
              <a:stCxn id="97" idx="0"/>
              <a:endCxn id="69" idx="0"/>
            </p:cNvCxnSpPr>
            <p:nvPr/>
          </p:nvCxnSpPr>
          <p:spPr>
            <a:xfrm flipH="1">
              <a:off x="1174732" y="3906153"/>
              <a:ext cx="5439"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648DB907-1274-47E4-96B5-45978CCFEBB5}"/>
                </a:ext>
              </a:extLst>
            </p:cNvPr>
            <p:cNvCxnSpPr>
              <a:cxnSpLocks/>
              <a:stCxn id="97" idx="0"/>
              <a:endCxn id="70" idx="0"/>
            </p:cNvCxnSpPr>
            <p:nvPr/>
          </p:nvCxnSpPr>
          <p:spPr>
            <a:xfrm>
              <a:off x="1180171" y="3906153"/>
              <a:ext cx="636563" cy="116041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8F0A55F1-F0A0-447A-88FF-989528EA823E}"/>
                </a:ext>
              </a:extLst>
            </p:cNvPr>
            <p:cNvCxnSpPr>
              <a:cxnSpLocks/>
              <a:stCxn id="98" idx="0"/>
              <a:endCxn id="72" idx="0"/>
            </p:cNvCxnSpPr>
            <p:nvPr/>
          </p:nvCxnSpPr>
          <p:spPr>
            <a:xfrm flipH="1">
              <a:off x="3094113" y="3906153"/>
              <a:ext cx="346276"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9539E971-444D-41FA-AE37-654EC5CE6C96}"/>
                </a:ext>
              </a:extLst>
            </p:cNvPr>
            <p:cNvCxnSpPr>
              <a:cxnSpLocks/>
              <a:stCxn id="98" idx="0"/>
              <a:endCxn id="73" idx="0"/>
            </p:cNvCxnSpPr>
            <p:nvPr/>
          </p:nvCxnSpPr>
          <p:spPr>
            <a:xfrm>
              <a:off x="3440389" y="3906153"/>
              <a:ext cx="28974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AF6AB6B6-4A18-4B09-8F68-9B537E4ADB91}"/>
                </a:ext>
              </a:extLst>
            </p:cNvPr>
            <p:cNvCxnSpPr>
              <a:cxnSpLocks/>
              <a:stCxn id="98" idx="0"/>
              <a:endCxn id="74" idx="0"/>
            </p:cNvCxnSpPr>
            <p:nvPr/>
          </p:nvCxnSpPr>
          <p:spPr>
            <a:xfrm>
              <a:off x="3440389" y="3906153"/>
              <a:ext cx="936000"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33AA1DCF-0E84-429F-BD97-7FB89B9A1570}"/>
                </a:ext>
              </a:extLst>
            </p:cNvPr>
            <p:cNvCxnSpPr>
              <a:cxnSpLocks/>
              <a:stCxn id="98" idx="0"/>
              <a:endCxn id="71" idx="0"/>
            </p:cNvCxnSpPr>
            <p:nvPr/>
          </p:nvCxnSpPr>
          <p:spPr>
            <a:xfrm flipH="1">
              <a:off x="2458096" y="3906153"/>
              <a:ext cx="982293"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コネクタ: 曲線 81">
              <a:extLst>
                <a:ext uri="{FF2B5EF4-FFF2-40B4-BE49-F238E27FC236}">
                  <a16:creationId xmlns:a16="http://schemas.microsoft.com/office/drawing/2014/main" id="{7BBB837E-156B-44EB-AB8E-16F8F020AE3C}"/>
                </a:ext>
              </a:extLst>
            </p:cNvPr>
            <p:cNvCxnSpPr>
              <a:cxnSpLocks/>
              <a:stCxn id="98" idx="0"/>
              <a:endCxn id="97" idx="0"/>
            </p:cNvCxnSpPr>
            <p:nvPr/>
          </p:nvCxnSpPr>
          <p:spPr>
            <a:xfrm rot="16200000" flipV="1">
              <a:off x="2310280" y="2776044"/>
              <a:ext cx="12700" cy="2260218"/>
            </a:xfrm>
            <a:prstGeom prst="curvedConnector3">
              <a:avLst>
                <a:gd name="adj1" fmla="val 1800000"/>
              </a:avLst>
            </a:prstGeom>
            <a:ln w="1270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楕円 82">
              <a:extLst>
                <a:ext uri="{FF2B5EF4-FFF2-40B4-BE49-F238E27FC236}">
                  <a16:creationId xmlns:a16="http://schemas.microsoft.com/office/drawing/2014/main" id="{3536CEC5-83E1-45C7-BF02-F018BA378412}"/>
                </a:ext>
              </a:extLst>
            </p:cNvPr>
            <p:cNvSpPr/>
            <p:nvPr/>
          </p:nvSpPr>
          <p:spPr>
            <a:xfrm>
              <a:off x="316730" y="576538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e1</a:t>
              </a:r>
              <a:endParaRPr kumimoji="1" lang="ja-JP" altLang="en-US" sz="1200" dirty="0">
                <a:solidFill>
                  <a:schemeClr val="tx1">
                    <a:lumMod val="75000"/>
                    <a:lumOff val="25000"/>
                  </a:schemeClr>
                </a:solidFill>
              </a:endParaRPr>
            </a:p>
          </p:txBody>
        </p:sp>
        <p:sp>
          <p:nvSpPr>
            <p:cNvPr id="84" name="楕円 83">
              <a:extLst>
                <a:ext uri="{FF2B5EF4-FFF2-40B4-BE49-F238E27FC236}">
                  <a16:creationId xmlns:a16="http://schemas.microsoft.com/office/drawing/2014/main" id="{3BE9640A-ECCB-4688-9BCF-6C915D0712CF}"/>
                </a:ext>
              </a:extLst>
            </p:cNvPr>
            <p:cNvSpPr/>
            <p:nvPr/>
          </p:nvSpPr>
          <p:spPr>
            <a:xfrm>
              <a:off x="959372" y="576538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e2</a:t>
              </a:r>
              <a:endParaRPr kumimoji="1" lang="ja-JP" altLang="en-US" sz="1200" dirty="0">
                <a:solidFill>
                  <a:schemeClr val="tx1">
                    <a:lumMod val="75000"/>
                    <a:lumOff val="25000"/>
                  </a:schemeClr>
                </a:solidFill>
              </a:endParaRPr>
            </a:p>
          </p:txBody>
        </p:sp>
        <p:sp>
          <p:nvSpPr>
            <p:cNvPr id="85" name="楕円 84">
              <a:extLst>
                <a:ext uri="{FF2B5EF4-FFF2-40B4-BE49-F238E27FC236}">
                  <a16:creationId xmlns:a16="http://schemas.microsoft.com/office/drawing/2014/main" id="{1FE0F1AF-76D0-494F-A155-8F11CECE02F3}"/>
                </a:ext>
              </a:extLst>
            </p:cNvPr>
            <p:cNvSpPr/>
            <p:nvPr/>
          </p:nvSpPr>
          <p:spPr>
            <a:xfrm>
              <a:off x="1604006" y="577173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e3</a:t>
              </a:r>
              <a:endParaRPr kumimoji="1" lang="ja-JP" altLang="en-US" sz="1200" dirty="0">
                <a:solidFill>
                  <a:schemeClr val="tx1">
                    <a:lumMod val="75000"/>
                    <a:lumOff val="25000"/>
                  </a:schemeClr>
                </a:solidFill>
              </a:endParaRPr>
            </a:p>
          </p:txBody>
        </p:sp>
        <p:sp>
          <p:nvSpPr>
            <p:cNvPr id="86" name="楕円 85">
              <a:extLst>
                <a:ext uri="{FF2B5EF4-FFF2-40B4-BE49-F238E27FC236}">
                  <a16:creationId xmlns:a16="http://schemas.microsoft.com/office/drawing/2014/main" id="{CBA1DE45-DB18-4006-8D8B-09F9BE073093}"/>
                </a:ext>
              </a:extLst>
            </p:cNvPr>
            <p:cNvSpPr/>
            <p:nvPr/>
          </p:nvSpPr>
          <p:spPr>
            <a:xfrm>
              <a:off x="2242566" y="576538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e4</a:t>
              </a:r>
              <a:endParaRPr kumimoji="1" lang="ja-JP" altLang="en-US" sz="1200" dirty="0">
                <a:solidFill>
                  <a:schemeClr val="tx1">
                    <a:lumMod val="75000"/>
                    <a:lumOff val="25000"/>
                  </a:schemeClr>
                </a:solidFill>
              </a:endParaRPr>
            </a:p>
          </p:txBody>
        </p:sp>
        <p:sp>
          <p:nvSpPr>
            <p:cNvPr id="87" name="楕円 86">
              <a:extLst>
                <a:ext uri="{FF2B5EF4-FFF2-40B4-BE49-F238E27FC236}">
                  <a16:creationId xmlns:a16="http://schemas.microsoft.com/office/drawing/2014/main" id="{97811DAF-D5F2-4C36-86F0-F0538D1E1D32}"/>
                </a:ext>
              </a:extLst>
            </p:cNvPr>
            <p:cNvSpPr/>
            <p:nvPr/>
          </p:nvSpPr>
          <p:spPr>
            <a:xfrm>
              <a:off x="2881385" y="576538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e5</a:t>
              </a:r>
              <a:endParaRPr kumimoji="1" lang="ja-JP" altLang="en-US" sz="1200" dirty="0">
                <a:solidFill>
                  <a:schemeClr val="tx1">
                    <a:lumMod val="75000"/>
                    <a:lumOff val="25000"/>
                  </a:schemeClr>
                </a:solidFill>
              </a:endParaRPr>
            </a:p>
          </p:txBody>
        </p:sp>
        <p:sp>
          <p:nvSpPr>
            <p:cNvPr id="88" name="楕円 87">
              <a:extLst>
                <a:ext uri="{FF2B5EF4-FFF2-40B4-BE49-F238E27FC236}">
                  <a16:creationId xmlns:a16="http://schemas.microsoft.com/office/drawing/2014/main" id="{AAEEB311-F831-417C-ABE2-D5282D4E6708}"/>
                </a:ext>
              </a:extLst>
            </p:cNvPr>
            <p:cNvSpPr/>
            <p:nvPr/>
          </p:nvSpPr>
          <p:spPr>
            <a:xfrm>
              <a:off x="3517402" y="576538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e6</a:t>
              </a:r>
              <a:endParaRPr kumimoji="1" lang="ja-JP" altLang="en-US" sz="1200" dirty="0">
                <a:solidFill>
                  <a:schemeClr val="tx1">
                    <a:lumMod val="75000"/>
                    <a:lumOff val="25000"/>
                  </a:schemeClr>
                </a:solidFill>
              </a:endParaRPr>
            </a:p>
          </p:txBody>
        </p:sp>
        <p:sp>
          <p:nvSpPr>
            <p:cNvPr id="89" name="楕円 88">
              <a:extLst>
                <a:ext uri="{FF2B5EF4-FFF2-40B4-BE49-F238E27FC236}">
                  <a16:creationId xmlns:a16="http://schemas.microsoft.com/office/drawing/2014/main" id="{8037A8D6-DE26-41E2-8F96-8FFEE977C13D}"/>
                </a:ext>
              </a:extLst>
            </p:cNvPr>
            <p:cNvSpPr/>
            <p:nvPr/>
          </p:nvSpPr>
          <p:spPr>
            <a:xfrm>
              <a:off x="4167211" y="5765387"/>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e7</a:t>
              </a:r>
              <a:endParaRPr kumimoji="1" lang="ja-JP" altLang="en-US" sz="1200" dirty="0">
                <a:solidFill>
                  <a:schemeClr val="tx1">
                    <a:lumMod val="75000"/>
                    <a:lumOff val="25000"/>
                  </a:schemeClr>
                </a:solidFill>
              </a:endParaRPr>
            </a:p>
          </p:txBody>
        </p:sp>
        <p:cxnSp>
          <p:nvCxnSpPr>
            <p:cNvPr id="90" name="直線矢印コネクタ 89">
              <a:extLst>
                <a:ext uri="{FF2B5EF4-FFF2-40B4-BE49-F238E27FC236}">
                  <a16:creationId xmlns:a16="http://schemas.microsoft.com/office/drawing/2014/main" id="{6F165E70-69D7-4D92-83AE-4B4E571626A8}"/>
                </a:ext>
              </a:extLst>
            </p:cNvPr>
            <p:cNvCxnSpPr>
              <a:cxnSpLocks/>
              <a:stCxn id="83" idx="0"/>
              <a:endCxn id="68" idx="2"/>
            </p:cNvCxnSpPr>
            <p:nvPr/>
          </p:nvCxnSpPr>
          <p:spPr>
            <a:xfrm flipH="1" flipV="1">
              <a:off x="529458" y="5420212"/>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911FB77B-5ADE-41B9-BDF1-A1EC76A56B91}"/>
                </a:ext>
              </a:extLst>
            </p:cNvPr>
            <p:cNvCxnSpPr>
              <a:cxnSpLocks/>
              <a:stCxn id="84" idx="0"/>
              <a:endCxn id="69" idx="2"/>
            </p:cNvCxnSpPr>
            <p:nvPr/>
          </p:nvCxnSpPr>
          <p:spPr>
            <a:xfrm flipH="1" flipV="1">
              <a:off x="1174732" y="5420212"/>
              <a:ext cx="64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055B38DE-20A6-46A5-82B3-313047D49D44}"/>
                </a:ext>
              </a:extLst>
            </p:cNvPr>
            <p:cNvCxnSpPr>
              <a:cxnSpLocks/>
              <a:stCxn id="85" idx="0"/>
              <a:endCxn id="70" idx="2"/>
            </p:cNvCxnSpPr>
            <p:nvPr/>
          </p:nvCxnSpPr>
          <p:spPr>
            <a:xfrm flipH="1" flipV="1">
              <a:off x="1816734" y="542656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F4F46E44-1695-49F9-983F-6D9306B0B987}"/>
                </a:ext>
              </a:extLst>
            </p:cNvPr>
            <p:cNvCxnSpPr>
              <a:cxnSpLocks/>
              <a:stCxn id="86" idx="0"/>
              <a:endCxn id="71" idx="2"/>
            </p:cNvCxnSpPr>
            <p:nvPr/>
          </p:nvCxnSpPr>
          <p:spPr>
            <a:xfrm flipH="1" flipV="1">
              <a:off x="2458096" y="5420212"/>
              <a:ext cx="47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363B7F2-C8AE-427E-908D-BC2F26BDF2E1}"/>
                </a:ext>
              </a:extLst>
            </p:cNvPr>
            <p:cNvCxnSpPr>
              <a:cxnSpLocks/>
              <a:stCxn id="87" idx="0"/>
              <a:endCxn id="72" idx="2"/>
            </p:cNvCxnSpPr>
            <p:nvPr/>
          </p:nvCxnSpPr>
          <p:spPr>
            <a:xfrm flipH="1" flipV="1">
              <a:off x="3094113" y="5420212"/>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92FE7A12-2EB3-4CA1-A22D-075A458F5F0F}"/>
                </a:ext>
              </a:extLst>
            </p:cNvPr>
            <p:cNvCxnSpPr>
              <a:cxnSpLocks/>
              <a:stCxn id="88" idx="0"/>
              <a:endCxn id="73" idx="2"/>
            </p:cNvCxnSpPr>
            <p:nvPr/>
          </p:nvCxnSpPr>
          <p:spPr>
            <a:xfrm flipH="1" flipV="1">
              <a:off x="3730130" y="5420212"/>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CB5C39C9-5931-485C-8B07-ADE4EB45D461}"/>
                </a:ext>
              </a:extLst>
            </p:cNvPr>
            <p:cNvCxnSpPr>
              <a:cxnSpLocks/>
              <a:stCxn id="89" idx="0"/>
              <a:endCxn id="74" idx="2"/>
            </p:cNvCxnSpPr>
            <p:nvPr/>
          </p:nvCxnSpPr>
          <p:spPr>
            <a:xfrm flipH="1" flipV="1">
              <a:off x="4376389" y="5420212"/>
              <a:ext cx="682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楕円 96">
              <a:extLst>
                <a:ext uri="{FF2B5EF4-FFF2-40B4-BE49-F238E27FC236}">
                  <a16:creationId xmlns:a16="http://schemas.microsoft.com/office/drawing/2014/main" id="{68D43545-2B67-400E-9CE4-2C442288B008}"/>
                </a:ext>
              </a:extLst>
            </p:cNvPr>
            <p:cNvSpPr/>
            <p:nvPr/>
          </p:nvSpPr>
          <p:spPr>
            <a:xfrm>
              <a:off x="532171" y="3906153"/>
              <a:ext cx="1296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因子</a:t>
              </a:r>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98" name="楕円 97">
              <a:extLst>
                <a:ext uri="{FF2B5EF4-FFF2-40B4-BE49-F238E27FC236}">
                  <a16:creationId xmlns:a16="http://schemas.microsoft.com/office/drawing/2014/main" id="{DE892673-A4B2-4B40-BC13-7EF75C0E63FD}"/>
                </a:ext>
              </a:extLst>
            </p:cNvPr>
            <p:cNvSpPr/>
            <p:nvPr/>
          </p:nvSpPr>
          <p:spPr>
            <a:xfrm>
              <a:off x="2792389" y="3906153"/>
              <a:ext cx="1296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因子</a:t>
              </a:r>
              <a:r>
                <a:rPr kumimoji="1" lang="en-US" altLang="ja-JP" sz="1200" dirty="0">
                  <a:solidFill>
                    <a:schemeClr val="tx1">
                      <a:lumMod val="75000"/>
                      <a:lumOff val="25000"/>
                    </a:schemeClr>
                  </a:solidFill>
                </a:rPr>
                <a:t>2</a:t>
              </a:r>
              <a:endParaRPr kumimoji="1" lang="ja-JP" altLang="en-US" sz="1200" dirty="0">
                <a:solidFill>
                  <a:schemeClr val="tx1">
                    <a:lumMod val="75000"/>
                    <a:lumOff val="25000"/>
                  </a:schemeClr>
                </a:solidFill>
              </a:endParaRPr>
            </a:p>
          </p:txBody>
        </p:sp>
      </p:grpSp>
    </p:spTree>
    <p:extLst>
      <p:ext uri="{BB962C8B-B14F-4D97-AF65-F5344CB8AC3E}">
        <p14:creationId xmlns:p14="http://schemas.microsoft.com/office/powerpoint/2010/main" val="158610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lstStyle/>
          <a:p>
            <a:pPr marL="0" indent="0">
              <a:buNone/>
            </a:pPr>
            <a:r>
              <a:rPr lang="ja-JP" altLang="en-US" dirty="0"/>
              <a:t>・モデルに大きな問題がないことを確認</a:t>
            </a:r>
            <a:endParaRPr lang="en-US" altLang="ja-JP" dirty="0"/>
          </a:p>
          <a:p>
            <a:pPr marL="0" indent="0">
              <a:buNone/>
            </a:pPr>
            <a:r>
              <a:rPr lang="ja-JP" altLang="en-US" dirty="0"/>
              <a:t>・</a:t>
            </a:r>
            <a:r>
              <a:rPr lang="en-US" altLang="ja-JP" dirty="0"/>
              <a:t>2</a:t>
            </a:r>
            <a:r>
              <a:rPr lang="ja-JP" altLang="en-US" dirty="0"/>
              <a:t>つの構成概念の因子得点も算出</a:t>
            </a:r>
            <a:endParaRPr lang="en-US" altLang="ja-JP" dirty="0"/>
          </a:p>
          <a:p>
            <a:endParaRPr kumimoji="1" lang="ja-JP" altLang="en-US"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3.6 </a:t>
            </a:r>
            <a:r>
              <a:rPr lang="ja-JP" altLang="en-US" dirty="0"/>
              <a:t>確認的因子分析 </a:t>
            </a:r>
            <a:r>
              <a:rPr lang="en-US" altLang="ja-JP" dirty="0"/>
              <a:t>– </a:t>
            </a:r>
            <a:r>
              <a:rPr lang="ja-JP" altLang="en-US" dirty="0"/>
              <a:t>推定結果</a:t>
            </a:r>
            <a:endParaRPr kumimoji="1" lang="ja-JP" altLang="en-US" dirty="0"/>
          </a:p>
        </p:txBody>
      </p:sp>
      <p:sp>
        <p:nvSpPr>
          <p:cNvPr id="8" name="正方形/長方形 7">
            <a:extLst>
              <a:ext uri="{FF2B5EF4-FFF2-40B4-BE49-F238E27FC236}">
                <a16:creationId xmlns:a16="http://schemas.microsoft.com/office/drawing/2014/main" id="{8F36FD9E-B06D-4B21-B404-B969698A1564}"/>
              </a:ext>
            </a:extLst>
          </p:cNvPr>
          <p:cNvSpPr/>
          <p:nvPr/>
        </p:nvSpPr>
        <p:spPr>
          <a:xfrm>
            <a:off x="1290971"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小中学校の併設</a:t>
            </a:r>
          </a:p>
        </p:txBody>
      </p:sp>
      <p:sp>
        <p:nvSpPr>
          <p:cNvPr id="9" name="正方形/長方形 8">
            <a:extLst>
              <a:ext uri="{FF2B5EF4-FFF2-40B4-BE49-F238E27FC236}">
                <a16:creationId xmlns:a16="http://schemas.microsoft.com/office/drawing/2014/main" id="{F7FE6709-3BFB-463A-8861-6C0B7954AC24}"/>
              </a:ext>
            </a:extLst>
          </p:cNvPr>
          <p:cNvSpPr/>
          <p:nvPr/>
        </p:nvSpPr>
        <p:spPr>
          <a:xfrm>
            <a:off x="2416725"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学校と公共施設の併設</a:t>
            </a:r>
          </a:p>
        </p:txBody>
      </p:sp>
      <p:sp>
        <p:nvSpPr>
          <p:cNvPr id="10" name="正方形/長方形 9">
            <a:extLst>
              <a:ext uri="{FF2B5EF4-FFF2-40B4-BE49-F238E27FC236}">
                <a16:creationId xmlns:a16="http://schemas.microsoft.com/office/drawing/2014/main" id="{1BEFC634-CB3A-4141-A2A7-40C5B34D70E7}"/>
              </a:ext>
            </a:extLst>
          </p:cNvPr>
          <p:cNvSpPr/>
          <p:nvPr/>
        </p:nvSpPr>
        <p:spPr>
          <a:xfrm>
            <a:off x="3548558"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地域の核の</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形成</a:t>
            </a:r>
          </a:p>
        </p:txBody>
      </p:sp>
      <p:sp>
        <p:nvSpPr>
          <p:cNvPr id="11" name="正方形/長方形 10">
            <a:extLst>
              <a:ext uri="{FF2B5EF4-FFF2-40B4-BE49-F238E27FC236}">
                <a16:creationId xmlns:a16="http://schemas.microsoft.com/office/drawing/2014/main" id="{7887D0BD-66CE-4EDF-9A1C-348BAE089492}"/>
              </a:ext>
            </a:extLst>
          </p:cNvPr>
          <p:cNvSpPr/>
          <p:nvPr/>
        </p:nvSpPr>
        <p:spPr>
          <a:xfrm>
            <a:off x="4713479"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小学校への</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認識</a:t>
            </a:r>
          </a:p>
        </p:txBody>
      </p:sp>
      <p:sp>
        <p:nvSpPr>
          <p:cNvPr id="12" name="正方形/長方形 11">
            <a:extLst>
              <a:ext uri="{FF2B5EF4-FFF2-40B4-BE49-F238E27FC236}">
                <a16:creationId xmlns:a16="http://schemas.microsoft.com/office/drawing/2014/main" id="{E2362A26-6363-4082-AC3C-41B3DF918DD9}"/>
              </a:ext>
            </a:extLst>
          </p:cNvPr>
          <p:cNvSpPr/>
          <p:nvPr/>
        </p:nvSpPr>
        <p:spPr>
          <a:xfrm>
            <a:off x="5835872"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地区の小学校の廃止</a:t>
            </a:r>
          </a:p>
        </p:txBody>
      </p:sp>
      <p:sp>
        <p:nvSpPr>
          <p:cNvPr id="13" name="正方形/長方形 12">
            <a:extLst>
              <a:ext uri="{FF2B5EF4-FFF2-40B4-BE49-F238E27FC236}">
                <a16:creationId xmlns:a16="http://schemas.microsoft.com/office/drawing/2014/main" id="{878D4CEE-95C6-4B82-8309-62AE50BBB8B1}"/>
              </a:ext>
            </a:extLst>
          </p:cNvPr>
          <p:cNvSpPr/>
          <p:nvPr/>
        </p:nvSpPr>
        <p:spPr>
          <a:xfrm>
            <a:off x="6965126"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人口減少時の移住</a:t>
            </a:r>
          </a:p>
        </p:txBody>
      </p:sp>
      <p:sp>
        <p:nvSpPr>
          <p:cNvPr id="14" name="正方形/長方形 13">
            <a:extLst>
              <a:ext uri="{FF2B5EF4-FFF2-40B4-BE49-F238E27FC236}">
                <a16:creationId xmlns:a16="http://schemas.microsoft.com/office/drawing/2014/main" id="{1A79327E-FCFC-4844-A257-ABAC8DBFF8AA}"/>
              </a:ext>
            </a:extLst>
          </p:cNvPr>
          <p:cNvSpPr/>
          <p:nvPr/>
        </p:nvSpPr>
        <p:spPr>
          <a:xfrm>
            <a:off x="8094380" y="4448174"/>
            <a:ext cx="972000" cy="563526"/>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地域の核への移住</a:t>
            </a:r>
          </a:p>
        </p:txBody>
      </p:sp>
      <p:cxnSp>
        <p:nvCxnSpPr>
          <p:cNvPr id="15" name="直線矢印コネクタ 14">
            <a:extLst>
              <a:ext uri="{FF2B5EF4-FFF2-40B4-BE49-F238E27FC236}">
                <a16:creationId xmlns:a16="http://schemas.microsoft.com/office/drawing/2014/main" id="{D3E791A9-D118-46A5-8666-D0A0BBDD09F3}"/>
              </a:ext>
            </a:extLst>
          </p:cNvPr>
          <p:cNvCxnSpPr>
            <a:cxnSpLocks/>
            <a:stCxn id="64" idx="0"/>
            <a:endCxn id="8" idx="0"/>
          </p:cNvCxnSpPr>
          <p:nvPr/>
        </p:nvCxnSpPr>
        <p:spPr>
          <a:xfrm flipH="1">
            <a:off x="1776971" y="2950645"/>
            <a:ext cx="1118506"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55FD925-A58F-4529-80D6-921FB594F899}"/>
              </a:ext>
            </a:extLst>
          </p:cNvPr>
          <p:cNvCxnSpPr>
            <a:cxnSpLocks/>
            <a:stCxn id="64" idx="0"/>
            <a:endCxn id="9" idx="0"/>
          </p:cNvCxnSpPr>
          <p:nvPr/>
        </p:nvCxnSpPr>
        <p:spPr>
          <a:xfrm>
            <a:off x="2895477" y="2950645"/>
            <a:ext cx="7248"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3DC49FE-B771-42E1-8DEC-061A203EF32E}"/>
              </a:ext>
            </a:extLst>
          </p:cNvPr>
          <p:cNvCxnSpPr>
            <a:cxnSpLocks/>
            <a:stCxn id="64" idx="0"/>
            <a:endCxn id="10" idx="0"/>
          </p:cNvCxnSpPr>
          <p:nvPr/>
        </p:nvCxnSpPr>
        <p:spPr>
          <a:xfrm>
            <a:off x="2895477" y="2950645"/>
            <a:ext cx="1139081"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5B64054-C2DA-4AF2-8040-6786BD06E35F}"/>
              </a:ext>
            </a:extLst>
          </p:cNvPr>
          <p:cNvCxnSpPr>
            <a:cxnSpLocks/>
            <a:stCxn id="65" idx="0"/>
            <a:endCxn id="12" idx="0"/>
          </p:cNvCxnSpPr>
          <p:nvPr/>
        </p:nvCxnSpPr>
        <p:spPr>
          <a:xfrm flipH="1">
            <a:off x="6321872" y="2950645"/>
            <a:ext cx="525178"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F4AFB4B-2748-4947-9427-1EA15C251160}"/>
              </a:ext>
            </a:extLst>
          </p:cNvPr>
          <p:cNvCxnSpPr>
            <a:cxnSpLocks/>
            <a:stCxn id="65" idx="0"/>
            <a:endCxn id="13" idx="0"/>
          </p:cNvCxnSpPr>
          <p:nvPr/>
        </p:nvCxnSpPr>
        <p:spPr>
          <a:xfrm>
            <a:off x="6847050" y="2950645"/>
            <a:ext cx="604076"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C30CA4A-D0E2-4CD5-8FAB-B76623A407A4}"/>
              </a:ext>
            </a:extLst>
          </p:cNvPr>
          <p:cNvCxnSpPr>
            <a:cxnSpLocks/>
            <a:stCxn id="65" idx="0"/>
            <a:endCxn id="14" idx="0"/>
          </p:cNvCxnSpPr>
          <p:nvPr/>
        </p:nvCxnSpPr>
        <p:spPr>
          <a:xfrm>
            <a:off x="6847050" y="2950645"/>
            <a:ext cx="1733330"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0D649F0-2524-40A9-B267-5C66619C24FC}"/>
              </a:ext>
            </a:extLst>
          </p:cNvPr>
          <p:cNvCxnSpPr>
            <a:cxnSpLocks/>
            <a:stCxn id="65" idx="0"/>
            <a:endCxn id="11" idx="0"/>
          </p:cNvCxnSpPr>
          <p:nvPr/>
        </p:nvCxnSpPr>
        <p:spPr>
          <a:xfrm flipH="1">
            <a:off x="5199479" y="2950645"/>
            <a:ext cx="1647571" cy="1497529"/>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曲線 21">
            <a:extLst>
              <a:ext uri="{FF2B5EF4-FFF2-40B4-BE49-F238E27FC236}">
                <a16:creationId xmlns:a16="http://schemas.microsoft.com/office/drawing/2014/main" id="{2DA7E75E-1BC7-4A80-9DDD-797FBCF3E136}"/>
              </a:ext>
            </a:extLst>
          </p:cNvPr>
          <p:cNvCxnSpPr>
            <a:cxnSpLocks/>
            <a:stCxn id="65" idx="0"/>
            <a:endCxn id="64" idx="0"/>
          </p:cNvCxnSpPr>
          <p:nvPr/>
        </p:nvCxnSpPr>
        <p:spPr>
          <a:xfrm rot="16200000" flipV="1">
            <a:off x="4871264" y="974858"/>
            <a:ext cx="12700" cy="3951573"/>
          </a:xfrm>
          <a:prstGeom prst="curvedConnector3">
            <a:avLst>
              <a:gd name="adj1" fmla="val 4269748"/>
            </a:avLst>
          </a:prstGeom>
          <a:ln w="1905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F8B0B6A-3BE1-47A1-8194-F5BFE5D8C999}"/>
              </a:ext>
            </a:extLst>
          </p:cNvPr>
          <p:cNvSpPr txBox="1"/>
          <p:nvPr/>
        </p:nvSpPr>
        <p:spPr>
          <a:xfrm>
            <a:off x="1560291" y="3704894"/>
            <a:ext cx="536344" cy="307777"/>
          </a:xfrm>
          <a:prstGeom prst="rect">
            <a:avLst/>
          </a:prstGeom>
          <a:noFill/>
        </p:spPr>
        <p:txBody>
          <a:bodyPr wrap="square" rtlCol="0">
            <a:spAutoFit/>
          </a:bodyPr>
          <a:lstStyle/>
          <a:p>
            <a:r>
              <a:rPr kumimoji="1" lang="en-US" altLang="ja-JP" sz="1400" dirty="0"/>
              <a:t>.662</a:t>
            </a:r>
            <a:endParaRPr kumimoji="1" lang="ja-JP" altLang="en-US" sz="1400" dirty="0"/>
          </a:p>
        </p:txBody>
      </p:sp>
      <p:sp>
        <p:nvSpPr>
          <p:cNvPr id="24" name="テキスト ボックス 23">
            <a:extLst>
              <a:ext uri="{FF2B5EF4-FFF2-40B4-BE49-F238E27FC236}">
                <a16:creationId xmlns:a16="http://schemas.microsoft.com/office/drawing/2014/main" id="{47A42CE4-9021-4D19-99EA-1C625D909E08}"/>
              </a:ext>
            </a:extLst>
          </p:cNvPr>
          <p:cNvSpPr txBox="1"/>
          <p:nvPr/>
        </p:nvSpPr>
        <p:spPr>
          <a:xfrm>
            <a:off x="2415765" y="3704894"/>
            <a:ext cx="536344" cy="307777"/>
          </a:xfrm>
          <a:prstGeom prst="rect">
            <a:avLst/>
          </a:prstGeom>
          <a:noFill/>
        </p:spPr>
        <p:txBody>
          <a:bodyPr wrap="square" rtlCol="0">
            <a:spAutoFit/>
          </a:bodyPr>
          <a:lstStyle/>
          <a:p>
            <a:r>
              <a:rPr kumimoji="1" lang="en-US" altLang="ja-JP" sz="1400" dirty="0"/>
              <a:t>.402</a:t>
            </a:r>
            <a:endParaRPr kumimoji="1" lang="ja-JP" altLang="en-US" sz="1400" dirty="0"/>
          </a:p>
        </p:txBody>
      </p:sp>
      <p:sp>
        <p:nvSpPr>
          <p:cNvPr id="25" name="テキスト ボックス 24">
            <a:extLst>
              <a:ext uri="{FF2B5EF4-FFF2-40B4-BE49-F238E27FC236}">
                <a16:creationId xmlns:a16="http://schemas.microsoft.com/office/drawing/2014/main" id="{C79EE6B1-35A1-4543-86E5-948F681D8D1E}"/>
              </a:ext>
            </a:extLst>
          </p:cNvPr>
          <p:cNvSpPr txBox="1"/>
          <p:nvPr/>
        </p:nvSpPr>
        <p:spPr>
          <a:xfrm>
            <a:off x="3673772" y="3704894"/>
            <a:ext cx="536344" cy="307777"/>
          </a:xfrm>
          <a:prstGeom prst="rect">
            <a:avLst/>
          </a:prstGeom>
          <a:noFill/>
        </p:spPr>
        <p:txBody>
          <a:bodyPr wrap="square" rtlCol="0">
            <a:spAutoFit/>
          </a:bodyPr>
          <a:lstStyle/>
          <a:p>
            <a:r>
              <a:rPr kumimoji="1" lang="en-US" altLang="ja-JP" sz="1400" dirty="0"/>
              <a:t>.544</a:t>
            </a:r>
            <a:endParaRPr kumimoji="1" lang="ja-JP" altLang="en-US" sz="1400" dirty="0"/>
          </a:p>
        </p:txBody>
      </p:sp>
      <p:sp>
        <p:nvSpPr>
          <p:cNvPr id="26" name="テキスト ボックス 25">
            <a:extLst>
              <a:ext uri="{FF2B5EF4-FFF2-40B4-BE49-F238E27FC236}">
                <a16:creationId xmlns:a16="http://schemas.microsoft.com/office/drawing/2014/main" id="{AE2243CA-E315-4799-8E1A-25C8B4A57452}"/>
              </a:ext>
            </a:extLst>
          </p:cNvPr>
          <p:cNvSpPr txBox="1"/>
          <p:nvPr/>
        </p:nvSpPr>
        <p:spPr>
          <a:xfrm>
            <a:off x="5262726" y="3704894"/>
            <a:ext cx="536344" cy="307777"/>
          </a:xfrm>
          <a:prstGeom prst="rect">
            <a:avLst/>
          </a:prstGeom>
          <a:noFill/>
        </p:spPr>
        <p:txBody>
          <a:bodyPr wrap="square" rtlCol="0">
            <a:spAutoFit/>
          </a:bodyPr>
          <a:lstStyle/>
          <a:p>
            <a:r>
              <a:rPr kumimoji="1" lang="en-US" altLang="ja-JP" sz="1400" dirty="0"/>
              <a:t>.529</a:t>
            </a:r>
            <a:endParaRPr kumimoji="1" lang="ja-JP" altLang="en-US" sz="1400" dirty="0"/>
          </a:p>
        </p:txBody>
      </p:sp>
      <p:sp>
        <p:nvSpPr>
          <p:cNvPr id="27" name="テキスト ボックス 26">
            <a:extLst>
              <a:ext uri="{FF2B5EF4-FFF2-40B4-BE49-F238E27FC236}">
                <a16:creationId xmlns:a16="http://schemas.microsoft.com/office/drawing/2014/main" id="{C0843097-0E30-48B9-8454-4DF53874F424}"/>
              </a:ext>
            </a:extLst>
          </p:cNvPr>
          <p:cNvSpPr txBox="1"/>
          <p:nvPr/>
        </p:nvSpPr>
        <p:spPr>
          <a:xfrm>
            <a:off x="6065040" y="3704894"/>
            <a:ext cx="536344" cy="307777"/>
          </a:xfrm>
          <a:prstGeom prst="rect">
            <a:avLst/>
          </a:prstGeom>
          <a:noFill/>
        </p:spPr>
        <p:txBody>
          <a:bodyPr wrap="square" rtlCol="0">
            <a:spAutoFit/>
          </a:bodyPr>
          <a:lstStyle/>
          <a:p>
            <a:r>
              <a:rPr kumimoji="1" lang="en-US" altLang="ja-JP" sz="1400" dirty="0"/>
              <a:t>.503</a:t>
            </a:r>
            <a:endParaRPr kumimoji="1" lang="ja-JP" altLang="en-US" sz="1400" dirty="0"/>
          </a:p>
        </p:txBody>
      </p:sp>
      <p:sp>
        <p:nvSpPr>
          <p:cNvPr id="28" name="テキスト ボックス 27">
            <a:extLst>
              <a:ext uri="{FF2B5EF4-FFF2-40B4-BE49-F238E27FC236}">
                <a16:creationId xmlns:a16="http://schemas.microsoft.com/office/drawing/2014/main" id="{249DA5D3-0BAF-4EDD-8DC6-8762322D7FB4}"/>
              </a:ext>
            </a:extLst>
          </p:cNvPr>
          <p:cNvSpPr txBox="1"/>
          <p:nvPr/>
        </p:nvSpPr>
        <p:spPr>
          <a:xfrm>
            <a:off x="7184622" y="3704894"/>
            <a:ext cx="536344" cy="307777"/>
          </a:xfrm>
          <a:prstGeom prst="rect">
            <a:avLst/>
          </a:prstGeom>
          <a:noFill/>
        </p:spPr>
        <p:txBody>
          <a:bodyPr wrap="square" rtlCol="0">
            <a:spAutoFit/>
          </a:bodyPr>
          <a:lstStyle/>
          <a:p>
            <a:r>
              <a:rPr kumimoji="1" lang="en-US" altLang="ja-JP" sz="1400" dirty="0"/>
              <a:t>.619</a:t>
            </a:r>
            <a:endParaRPr kumimoji="1" lang="ja-JP" altLang="en-US" sz="1400" dirty="0"/>
          </a:p>
        </p:txBody>
      </p:sp>
      <p:sp>
        <p:nvSpPr>
          <p:cNvPr id="29" name="テキスト ボックス 28">
            <a:extLst>
              <a:ext uri="{FF2B5EF4-FFF2-40B4-BE49-F238E27FC236}">
                <a16:creationId xmlns:a16="http://schemas.microsoft.com/office/drawing/2014/main" id="{2A6FF463-99F9-48C2-B7C1-767108698497}"/>
              </a:ext>
            </a:extLst>
          </p:cNvPr>
          <p:cNvSpPr txBox="1"/>
          <p:nvPr/>
        </p:nvSpPr>
        <p:spPr>
          <a:xfrm>
            <a:off x="7986936" y="3704894"/>
            <a:ext cx="536344" cy="307777"/>
          </a:xfrm>
          <a:prstGeom prst="rect">
            <a:avLst/>
          </a:prstGeom>
          <a:noFill/>
        </p:spPr>
        <p:txBody>
          <a:bodyPr wrap="square" rtlCol="0">
            <a:spAutoFit/>
          </a:bodyPr>
          <a:lstStyle/>
          <a:p>
            <a:r>
              <a:rPr kumimoji="1" lang="en-US" altLang="ja-JP" sz="1400" dirty="0"/>
              <a:t>.554</a:t>
            </a:r>
            <a:endParaRPr kumimoji="1" lang="ja-JP" altLang="en-US" sz="1400" dirty="0"/>
          </a:p>
        </p:txBody>
      </p:sp>
      <p:sp>
        <p:nvSpPr>
          <p:cNvPr id="30" name="テキスト ボックス 29">
            <a:extLst>
              <a:ext uri="{FF2B5EF4-FFF2-40B4-BE49-F238E27FC236}">
                <a16:creationId xmlns:a16="http://schemas.microsoft.com/office/drawing/2014/main" id="{14E597DD-4202-4001-9073-504225F092D8}"/>
              </a:ext>
            </a:extLst>
          </p:cNvPr>
          <p:cNvSpPr txBox="1"/>
          <p:nvPr/>
        </p:nvSpPr>
        <p:spPr>
          <a:xfrm>
            <a:off x="4543123" y="2081907"/>
            <a:ext cx="525969" cy="307777"/>
          </a:xfrm>
          <a:prstGeom prst="rect">
            <a:avLst/>
          </a:prstGeom>
          <a:noFill/>
        </p:spPr>
        <p:txBody>
          <a:bodyPr wrap="square" rtlCol="0">
            <a:spAutoFit/>
          </a:bodyPr>
          <a:lstStyle/>
          <a:p>
            <a:r>
              <a:rPr kumimoji="1" lang="en-US" altLang="ja-JP" sz="1400" dirty="0"/>
              <a:t>.435</a:t>
            </a:r>
            <a:endParaRPr kumimoji="1" lang="ja-JP" altLang="en-US" sz="1400" dirty="0"/>
          </a:p>
        </p:txBody>
      </p:sp>
      <p:sp>
        <p:nvSpPr>
          <p:cNvPr id="31" name="テキスト ボックス 30">
            <a:extLst>
              <a:ext uri="{FF2B5EF4-FFF2-40B4-BE49-F238E27FC236}">
                <a16:creationId xmlns:a16="http://schemas.microsoft.com/office/drawing/2014/main" id="{CEE5FD93-1372-4245-92D3-89BB0D172B9B}"/>
              </a:ext>
            </a:extLst>
          </p:cNvPr>
          <p:cNvSpPr txBox="1"/>
          <p:nvPr/>
        </p:nvSpPr>
        <p:spPr>
          <a:xfrm>
            <a:off x="149578" y="3068447"/>
            <a:ext cx="1012569" cy="338554"/>
          </a:xfrm>
          <a:prstGeom prst="rect">
            <a:avLst/>
          </a:prstGeom>
          <a:noFill/>
        </p:spPr>
        <p:txBody>
          <a:bodyPr wrap="square" lIns="0" rIns="0" rtlCol="0">
            <a:spAutoFit/>
          </a:bodyPr>
          <a:lstStyle/>
          <a:p>
            <a:pPr algn="ctr"/>
            <a:r>
              <a:rPr kumimoji="1" lang="ja-JP" altLang="en-US" sz="1600" dirty="0">
                <a:solidFill>
                  <a:schemeClr val="accent2"/>
                </a:solidFill>
              </a:rPr>
              <a:t>構成概念</a:t>
            </a:r>
            <a:endParaRPr kumimoji="1" lang="en-US" altLang="ja-JP" sz="1600" dirty="0">
              <a:solidFill>
                <a:schemeClr val="accent2"/>
              </a:solidFill>
            </a:endParaRPr>
          </a:p>
        </p:txBody>
      </p:sp>
      <p:sp>
        <p:nvSpPr>
          <p:cNvPr id="32" name="テキスト ボックス 31">
            <a:extLst>
              <a:ext uri="{FF2B5EF4-FFF2-40B4-BE49-F238E27FC236}">
                <a16:creationId xmlns:a16="http://schemas.microsoft.com/office/drawing/2014/main" id="{79FC4A9A-E056-4BDA-8410-AE7CD14F76EA}"/>
              </a:ext>
            </a:extLst>
          </p:cNvPr>
          <p:cNvSpPr txBox="1"/>
          <p:nvPr/>
        </p:nvSpPr>
        <p:spPr>
          <a:xfrm>
            <a:off x="30157" y="4575343"/>
            <a:ext cx="1255552" cy="338554"/>
          </a:xfrm>
          <a:prstGeom prst="rect">
            <a:avLst/>
          </a:prstGeom>
          <a:noFill/>
        </p:spPr>
        <p:txBody>
          <a:bodyPr wrap="square" lIns="0" rIns="0" rtlCol="0">
            <a:spAutoFit/>
          </a:bodyPr>
          <a:lstStyle/>
          <a:p>
            <a:pPr algn="ctr"/>
            <a:r>
              <a:rPr kumimoji="1" lang="ja-JP" altLang="en-US" sz="1600" dirty="0">
                <a:solidFill>
                  <a:schemeClr val="accent1">
                    <a:lumMod val="75000"/>
                  </a:schemeClr>
                </a:solidFill>
              </a:rPr>
              <a:t>観測変数</a:t>
            </a:r>
            <a:endParaRPr kumimoji="1" lang="en-US" altLang="ja-JP" sz="1600" dirty="0">
              <a:solidFill>
                <a:schemeClr val="accent1">
                  <a:lumMod val="75000"/>
                </a:schemeClr>
              </a:solidFill>
            </a:endParaRPr>
          </a:p>
        </p:txBody>
      </p:sp>
      <p:sp>
        <p:nvSpPr>
          <p:cNvPr id="33" name="楕円 32">
            <a:extLst>
              <a:ext uri="{FF2B5EF4-FFF2-40B4-BE49-F238E27FC236}">
                <a16:creationId xmlns:a16="http://schemas.microsoft.com/office/drawing/2014/main" id="{F5F2996E-0FDB-4050-890B-E26552A57A77}"/>
              </a:ext>
            </a:extLst>
          </p:cNvPr>
          <p:cNvSpPr/>
          <p:nvPr/>
        </p:nvSpPr>
        <p:spPr>
          <a:xfrm>
            <a:off x="1500853"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e1</a:t>
            </a:r>
            <a:endParaRPr kumimoji="1" lang="ja-JP" altLang="en-US" sz="1200" dirty="0">
              <a:solidFill>
                <a:schemeClr val="tx1">
                  <a:lumMod val="75000"/>
                  <a:lumOff val="25000"/>
                </a:schemeClr>
              </a:solidFill>
            </a:endParaRPr>
          </a:p>
        </p:txBody>
      </p:sp>
      <p:sp>
        <p:nvSpPr>
          <p:cNvPr id="34" name="楕円 33">
            <a:extLst>
              <a:ext uri="{FF2B5EF4-FFF2-40B4-BE49-F238E27FC236}">
                <a16:creationId xmlns:a16="http://schemas.microsoft.com/office/drawing/2014/main" id="{7C1BC082-E7F8-4311-804D-B2D9EB7BA6C3}"/>
              </a:ext>
            </a:extLst>
          </p:cNvPr>
          <p:cNvSpPr/>
          <p:nvPr/>
        </p:nvSpPr>
        <p:spPr>
          <a:xfrm>
            <a:off x="2623975"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e2</a:t>
            </a:r>
            <a:endParaRPr kumimoji="1" lang="ja-JP" altLang="en-US" sz="1200" dirty="0">
              <a:solidFill>
                <a:schemeClr val="tx1">
                  <a:lumMod val="75000"/>
                  <a:lumOff val="25000"/>
                </a:schemeClr>
              </a:solidFill>
            </a:endParaRPr>
          </a:p>
        </p:txBody>
      </p:sp>
      <p:sp>
        <p:nvSpPr>
          <p:cNvPr id="35" name="楕円 34">
            <a:extLst>
              <a:ext uri="{FF2B5EF4-FFF2-40B4-BE49-F238E27FC236}">
                <a16:creationId xmlns:a16="http://schemas.microsoft.com/office/drawing/2014/main" id="{2B4A020A-B476-43EC-8387-02B9DF85DA59}"/>
              </a:ext>
            </a:extLst>
          </p:cNvPr>
          <p:cNvSpPr/>
          <p:nvPr/>
        </p:nvSpPr>
        <p:spPr>
          <a:xfrm>
            <a:off x="3758440"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e3</a:t>
            </a:r>
            <a:endParaRPr kumimoji="1" lang="ja-JP" altLang="en-US" sz="1200" dirty="0">
              <a:solidFill>
                <a:schemeClr val="tx1">
                  <a:lumMod val="75000"/>
                  <a:lumOff val="25000"/>
                </a:schemeClr>
              </a:solidFill>
            </a:endParaRPr>
          </a:p>
        </p:txBody>
      </p:sp>
      <p:sp>
        <p:nvSpPr>
          <p:cNvPr id="36" name="楕円 35">
            <a:extLst>
              <a:ext uri="{FF2B5EF4-FFF2-40B4-BE49-F238E27FC236}">
                <a16:creationId xmlns:a16="http://schemas.microsoft.com/office/drawing/2014/main" id="{6FD4A1CE-B52F-47C9-AC69-79BBD97371FD}"/>
              </a:ext>
            </a:extLst>
          </p:cNvPr>
          <p:cNvSpPr/>
          <p:nvPr/>
        </p:nvSpPr>
        <p:spPr>
          <a:xfrm>
            <a:off x="4920559"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e4</a:t>
            </a:r>
            <a:endParaRPr kumimoji="1" lang="ja-JP" altLang="en-US" sz="1200" dirty="0">
              <a:solidFill>
                <a:schemeClr val="tx1">
                  <a:lumMod val="75000"/>
                  <a:lumOff val="25000"/>
                </a:schemeClr>
              </a:solidFill>
            </a:endParaRPr>
          </a:p>
        </p:txBody>
      </p:sp>
      <p:sp>
        <p:nvSpPr>
          <p:cNvPr id="37" name="楕円 36">
            <a:extLst>
              <a:ext uri="{FF2B5EF4-FFF2-40B4-BE49-F238E27FC236}">
                <a16:creationId xmlns:a16="http://schemas.microsoft.com/office/drawing/2014/main" id="{D9FAD10C-3D76-4510-9CCD-28D133833E11}"/>
              </a:ext>
            </a:extLst>
          </p:cNvPr>
          <p:cNvSpPr/>
          <p:nvPr/>
        </p:nvSpPr>
        <p:spPr>
          <a:xfrm>
            <a:off x="6045754"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e5</a:t>
            </a:r>
            <a:endParaRPr kumimoji="1" lang="ja-JP" altLang="en-US" sz="1200" dirty="0">
              <a:solidFill>
                <a:schemeClr val="tx1">
                  <a:lumMod val="75000"/>
                  <a:lumOff val="25000"/>
                </a:schemeClr>
              </a:solidFill>
            </a:endParaRPr>
          </a:p>
        </p:txBody>
      </p:sp>
      <p:sp>
        <p:nvSpPr>
          <p:cNvPr id="38" name="楕円 37">
            <a:extLst>
              <a:ext uri="{FF2B5EF4-FFF2-40B4-BE49-F238E27FC236}">
                <a16:creationId xmlns:a16="http://schemas.microsoft.com/office/drawing/2014/main" id="{3CE4C701-D77A-4F3D-8AAF-89AEC40E1FA8}"/>
              </a:ext>
            </a:extLst>
          </p:cNvPr>
          <p:cNvSpPr/>
          <p:nvPr/>
        </p:nvSpPr>
        <p:spPr>
          <a:xfrm>
            <a:off x="7175008"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e6</a:t>
            </a:r>
            <a:endParaRPr kumimoji="1" lang="ja-JP" altLang="en-US" sz="1200" dirty="0">
              <a:solidFill>
                <a:schemeClr val="tx1">
                  <a:lumMod val="75000"/>
                  <a:lumOff val="25000"/>
                </a:schemeClr>
              </a:solidFill>
            </a:endParaRPr>
          </a:p>
        </p:txBody>
      </p:sp>
      <p:sp>
        <p:nvSpPr>
          <p:cNvPr id="39" name="楕円 38">
            <a:extLst>
              <a:ext uri="{FF2B5EF4-FFF2-40B4-BE49-F238E27FC236}">
                <a16:creationId xmlns:a16="http://schemas.microsoft.com/office/drawing/2014/main" id="{1F50149C-D436-428D-BAD6-FDC09CD49454}"/>
              </a:ext>
            </a:extLst>
          </p:cNvPr>
          <p:cNvSpPr/>
          <p:nvPr/>
        </p:nvSpPr>
        <p:spPr>
          <a:xfrm>
            <a:off x="8307812" y="5488736"/>
            <a:ext cx="552235" cy="530719"/>
          </a:xfrm>
          <a:prstGeom prst="ellipse">
            <a:avLst/>
          </a:prstGeom>
          <a:solidFill>
            <a:schemeClr val="bg1">
              <a:lumMod val="95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e7</a:t>
            </a:r>
            <a:endParaRPr kumimoji="1" lang="ja-JP" altLang="en-US" sz="1200" dirty="0">
              <a:solidFill>
                <a:schemeClr val="tx1">
                  <a:lumMod val="75000"/>
                  <a:lumOff val="25000"/>
                </a:schemeClr>
              </a:solidFill>
            </a:endParaRPr>
          </a:p>
        </p:txBody>
      </p:sp>
      <p:cxnSp>
        <p:nvCxnSpPr>
          <p:cNvPr id="40" name="直線矢印コネクタ 39">
            <a:extLst>
              <a:ext uri="{FF2B5EF4-FFF2-40B4-BE49-F238E27FC236}">
                <a16:creationId xmlns:a16="http://schemas.microsoft.com/office/drawing/2014/main" id="{FE841F56-F935-458A-A09F-C20B5C1CAAA9}"/>
              </a:ext>
            </a:extLst>
          </p:cNvPr>
          <p:cNvCxnSpPr>
            <a:cxnSpLocks/>
            <a:stCxn id="33" idx="0"/>
            <a:endCxn id="8" idx="2"/>
          </p:cNvCxnSpPr>
          <p:nvPr/>
        </p:nvCxnSpPr>
        <p:spPr>
          <a:xfrm flipV="1">
            <a:off x="1776971" y="5011700"/>
            <a:ext cx="0"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4CA8E43A-6E6D-4A60-9360-F2B675D03F52}"/>
              </a:ext>
            </a:extLst>
          </p:cNvPr>
          <p:cNvCxnSpPr>
            <a:cxnSpLocks/>
            <a:stCxn id="34" idx="0"/>
            <a:endCxn id="9" idx="2"/>
          </p:cNvCxnSpPr>
          <p:nvPr/>
        </p:nvCxnSpPr>
        <p:spPr>
          <a:xfrm flipV="1">
            <a:off x="2900093" y="5011700"/>
            <a:ext cx="2632"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78EB0CD-006C-4977-949D-1BC290553D49}"/>
              </a:ext>
            </a:extLst>
          </p:cNvPr>
          <p:cNvCxnSpPr>
            <a:cxnSpLocks/>
            <a:stCxn id="35" idx="0"/>
            <a:endCxn id="10" idx="2"/>
          </p:cNvCxnSpPr>
          <p:nvPr/>
        </p:nvCxnSpPr>
        <p:spPr>
          <a:xfrm flipV="1">
            <a:off x="4034558" y="5011700"/>
            <a:ext cx="0"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2D806BD1-17F0-4A0B-99AF-0382F476DEAA}"/>
              </a:ext>
            </a:extLst>
          </p:cNvPr>
          <p:cNvCxnSpPr>
            <a:cxnSpLocks/>
            <a:stCxn id="36" idx="0"/>
            <a:endCxn id="11" idx="2"/>
          </p:cNvCxnSpPr>
          <p:nvPr/>
        </p:nvCxnSpPr>
        <p:spPr>
          <a:xfrm flipV="1">
            <a:off x="5196677" y="5011700"/>
            <a:ext cx="2802"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767054E-CA8B-4797-8FC0-E1E2A36A6893}"/>
              </a:ext>
            </a:extLst>
          </p:cNvPr>
          <p:cNvCxnSpPr>
            <a:cxnSpLocks/>
            <a:stCxn id="37" idx="0"/>
            <a:endCxn id="12" idx="2"/>
          </p:cNvCxnSpPr>
          <p:nvPr/>
        </p:nvCxnSpPr>
        <p:spPr>
          <a:xfrm flipV="1">
            <a:off x="6321872" y="5011700"/>
            <a:ext cx="0"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6287587-F218-4E15-B3AA-4D1323B8A645}"/>
              </a:ext>
            </a:extLst>
          </p:cNvPr>
          <p:cNvCxnSpPr>
            <a:cxnSpLocks/>
            <a:stCxn id="38" idx="0"/>
            <a:endCxn id="13" idx="2"/>
          </p:cNvCxnSpPr>
          <p:nvPr/>
        </p:nvCxnSpPr>
        <p:spPr>
          <a:xfrm flipV="1">
            <a:off x="7451126" y="5011700"/>
            <a:ext cx="0"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963C00-173F-44FA-803B-E590CBD556B0}"/>
              </a:ext>
            </a:extLst>
          </p:cNvPr>
          <p:cNvCxnSpPr>
            <a:cxnSpLocks/>
            <a:stCxn id="39" idx="0"/>
            <a:endCxn id="14" idx="2"/>
          </p:cNvCxnSpPr>
          <p:nvPr/>
        </p:nvCxnSpPr>
        <p:spPr>
          <a:xfrm flipH="1" flipV="1">
            <a:off x="8580380" y="5011700"/>
            <a:ext cx="3550" cy="4770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24F418A-1EBD-4539-9CAB-34D32924F5F2}"/>
              </a:ext>
            </a:extLst>
          </p:cNvPr>
          <p:cNvSpPr txBox="1"/>
          <p:nvPr/>
        </p:nvSpPr>
        <p:spPr>
          <a:xfrm>
            <a:off x="1479591"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48" name="テキスト ボックス 47">
            <a:extLst>
              <a:ext uri="{FF2B5EF4-FFF2-40B4-BE49-F238E27FC236}">
                <a16:creationId xmlns:a16="http://schemas.microsoft.com/office/drawing/2014/main" id="{F05D9D53-9D35-4FED-8540-B0E57223EFFB}"/>
              </a:ext>
            </a:extLst>
          </p:cNvPr>
          <p:cNvSpPr txBox="1"/>
          <p:nvPr/>
        </p:nvSpPr>
        <p:spPr>
          <a:xfrm>
            <a:off x="2616144"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49" name="テキスト ボックス 48">
            <a:extLst>
              <a:ext uri="{FF2B5EF4-FFF2-40B4-BE49-F238E27FC236}">
                <a16:creationId xmlns:a16="http://schemas.microsoft.com/office/drawing/2014/main" id="{E93A8AB1-266F-4683-AA9D-E5727BF67953}"/>
              </a:ext>
            </a:extLst>
          </p:cNvPr>
          <p:cNvSpPr txBox="1"/>
          <p:nvPr/>
        </p:nvSpPr>
        <p:spPr>
          <a:xfrm>
            <a:off x="3735734"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50" name="テキスト ボックス 49">
            <a:extLst>
              <a:ext uri="{FF2B5EF4-FFF2-40B4-BE49-F238E27FC236}">
                <a16:creationId xmlns:a16="http://schemas.microsoft.com/office/drawing/2014/main" id="{1FC3BBCE-A9B3-4F1E-9FF6-2BAC76D03BA7}"/>
              </a:ext>
            </a:extLst>
          </p:cNvPr>
          <p:cNvSpPr txBox="1"/>
          <p:nvPr/>
        </p:nvSpPr>
        <p:spPr>
          <a:xfrm>
            <a:off x="4903458"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51" name="テキスト ボックス 50">
            <a:extLst>
              <a:ext uri="{FF2B5EF4-FFF2-40B4-BE49-F238E27FC236}">
                <a16:creationId xmlns:a16="http://schemas.microsoft.com/office/drawing/2014/main" id="{931B5C9B-8B8B-4A7C-B105-E025710F84C3}"/>
              </a:ext>
            </a:extLst>
          </p:cNvPr>
          <p:cNvSpPr txBox="1"/>
          <p:nvPr/>
        </p:nvSpPr>
        <p:spPr>
          <a:xfrm>
            <a:off x="6023048"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52" name="テキスト ボックス 51">
            <a:extLst>
              <a:ext uri="{FF2B5EF4-FFF2-40B4-BE49-F238E27FC236}">
                <a16:creationId xmlns:a16="http://schemas.microsoft.com/office/drawing/2014/main" id="{551A39FE-834C-48E4-9518-501863BE5054}"/>
              </a:ext>
            </a:extLst>
          </p:cNvPr>
          <p:cNvSpPr txBox="1"/>
          <p:nvPr/>
        </p:nvSpPr>
        <p:spPr>
          <a:xfrm>
            <a:off x="7152301"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53" name="テキスト ボックス 52">
            <a:extLst>
              <a:ext uri="{FF2B5EF4-FFF2-40B4-BE49-F238E27FC236}">
                <a16:creationId xmlns:a16="http://schemas.microsoft.com/office/drawing/2014/main" id="{3EE6EDC4-77F6-4989-BD78-E099F4849417}"/>
              </a:ext>
            </a:extLst>
          </p:cNvPr>
          <p:cNvSpPr txBox="1"/>
          <p:nvPr/>
        </p:nvSpPr>
        <p:spPr>
          <a:xfrm>
            <a:off x="8287908" y="5136361"/>
            <a:ext cx="296021" cy="276999"/>
          </a:xfrm>
          <a:prstGeom prst="rect">
            <a:avLst/>
          </a:prstGeom>
          <a:noFill/>
        </p:spPr>
        <p:txBody>
          <a:bodyPr wrap="square" rtlCol="0">
            <a:spAutoFit/>
          </a:bodyPr>
          <a:lstStyle/>
          <a:p>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54" name="テキスト ボックス 53">
            <a:extLst>
              <a:ext uri="{FF2B5EF4-FFF2-40B4-BE49-F238E27FC236}">
                <a16:creationId xmlns:a16="http://schemas.microsoft.com/office/drawing/2014/main" id="{492C744C-4689-4511-8947-4346729269B4}"/>
              </a:ext>
            </a:extLst>
          </p:cNvPr>
          <p:cNvSpPr txBox="1"/>
          <p:nvPr/>
        </p:nvSpPr>
        <p:spPr>
          <a:xfrm>
            <a:off x="1909615"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.570</a:t>
            </a:r>
            <a:endParaRPr kumimoji="1" lang="ja-JP" altLang="en-US" sz="1200" dirty="0">
              <a:solidFill>
                <a:schemeClr val="tx1">
                  <a:lumMod val="75000"/>
                  <a:lumOff val="25000"/>
                </a:schemeClr>
              </a:solidFill>
            </a:endParaRPr>
          </a:p>
        </p:txBody>
      </p:sp>
      <p:sp>
        <p:nvSpPr>
          <p:cNvPr id="55" name="テキスト ボックス 54">
            <a:extLst>
              <a:ext uri="{FF2B5EF4-FFF2-40B4-BE49-F238E27FC236}">
                <a16:creationId xmlns:a16="http://schemas.microsoft.com/office/drawing/2014/main" id="{AD903AB7-4387-4BF2-AB1D-C8FA3B790372}"/>
              </a:ext>
            </a:extLst>
          </p:cNvPr>
          <p:cNvSpPr txBox="1"/>
          <p:nvPr/>
        </p:nvSpPr>
        <p:spPr>
          <a:xfrm>
            <a:off x="3046168"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.849</a:t>
            </a:r>
            <a:endParaRPr kumimoji="1" lang="ja-JP" altLang="en-US" sz="1200" dirty="0">
              <a:solidFill>
                <a:schemeClr val="tx1">
                  <a:lumMod val="75000"/>
                  <a:lumOff val="25000"/>
                </a:schemeClr>
              </a:solidFill>
            </a:endParaRPr>
          </a:p>
        </p:txBody>
      </p:sp>
      <p:sp>
        <p:nvSpPr>
          <p:cNvPr id="56" name="テキスト ボックス 55">
            <a:extLst>
              <a:ext uri="{FF2B5EF4-FFF2-40B4-BE49-F238E27FC236}">
                <a16:creationId xmlns:a16="http://schemas.microsoft.com/office/drawing/2014/main" id="{2D01B8EA-D056-4789-A4E4-C4F37A468124}"/>
              </a:ext>
            </a:extLst>
          </p:cNvPr>
          <p:cNvSpPr txBox="1"/>
          <p:nvPr/>
        </p:nvSpPr>
        <p:spPr>
          <a:xfrm>
            <a:off x="4165758"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.709</a:t>
            </a:r>
            <a:endParaRPr kumimoji="1" lang="ja-JP" altLang="en-US" sz="1200" dirty="0">
              <a:solidFill>
                <a:schemeClr val="tx1">
                  <a:lumMod val="75000"/>
                  <a:lumOff val="25000"/>
                </a:schemeClr>
              </a:solidFill>
            </a:endParaRPr>
          </a:p>
        </p:txBody>
      </p:sp>
      <p:sp>
        <p:nvSpPr>
          <p:cNvPr id="57" name="テキスト ボックス 56">
            <a:extLst>
              <a:ext uri="{FF2B5EF4-FFF2-40B4-BE49-F238E27FC236}">
                <a16:creationId xmlns:a16="http://schemas.microsoft.com/office/drawing/2014/main" id="{AB5ED7DC-B1EA-47D1-95EC-9FA3FE404E62}"/>
              </a:ext>
            </a:extLst>
          </p:cNvPr>
          <p:cNvSpPr txBox="1"/>
          <p:nvPr/>
        </p:nvSpPr>
        <p:spPr>
          <a:xfrm>
            <a:off x="5333482"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.746</a:t>
            </a:r>
            <a:endParaRPr kumimoji="1" lang="ja-JP" altLang="en-US" sz="1200" dirty="0">
              <a:solidFill>
                <a:schemeClr val="tx1">
                  <a:lumMod val="75000"/>
                  <a:lumOff val="25000"/>
                </a:schemeClr>
              </a:solidFill>
            </a:endParaRPr>
          </a:p>
        </p:txBody>
      </p:sp>
      <p:sp>
        <p:nvSpPr>
          <p:cNvPr id="58" name="テキスト ボックス 57">
            <a:extLst>
              <a:ext uri="{FF2B5EF4-FFF2-40B4-BE49-F238E27FC236}">
                <a16:creationId xmlns:a16="http://schemas.microsoft.com/office/drawing/2014/main" id="{66CF1BC9-E39A-4B56-8B4D-D6039ACB89E5}"/>
              </a:ext>
            </a:extLst>
          </p:cNvPr>
          <p:cNvSpPr txBox="1"/>
          <p:nvPr/>
        </p:nvSpPr>
        <p:spPr>
          <a:xfrm>
            <a:off x="6453072"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.754</a:t>
            </a:r>
            <a:endParaRPr kumimoji="1" lang="ja-JP" altLang="en-US" sz="1200" dirty="0">
              <a:solidFill>
                <a:schemeClr val="tx1">
                  <a:lumMod val="75000"/>
                  <a:lumOff val="25000"/>
                </a:schemeClr>
              </a:solidFill>
            </a:endParaRPr>
          </a:p>
        </p:txBody>
      </p:sp>
      <p:sp>
        <p:nvSpPr>
          <p:cNvPr id="59" name="テキスト ボックス 58">
            <a:extLst>
              <a:ext uri="{FF2B5EF4-FFF2-40B4-BE49-F238E27FC236}">
                <a16:creationId xmlns:a16="http://schemas.microsoft.com/office/drawing/2014/main" id="{9FCC23E7-73C3-48B8-AA5D-1B8BDC456C6C}"/>
              </a:ext>
            </a:extLst>
          </p:cNvPr>
          <p:cNvSpPr txBox="1"/>
          <p:nvPr/>
        </p:nvSpPr>
        <p:spPr>
          <a:xfrm>
            <a:off x="7582325"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.658</a:t>
            </a:r>
            <a:endParaRPr kumimoji="1" lang="ja-JP" altLang="en-US" sz="1200" dirty="0">
              <a:solidFill>
                <a:schemeClr val="tx1">
                  <a:lumMod val="75000"/>
                  <a:lumOff val="25000"/>
                </a:schemeClr>
              </a:solidFill>
            </a:endParaRPr>
          </a:p>
        </p:txBody>
      </p:sp>
      <p:sp>
        <p:nvSpPr>
          <p:cNvPr id="60" name="テキスト ボックス 59">
            <a:extLst>
              <a:ext uri="{FF2B5EF4-FFF2-40B4-BE49-F238E27FC236}">
                <a16:creationId xmlns:a16="http://schemas.microsoft.com/office/drawing/2014/main" id="{74127491-826B-4401-AC87-4957899576C4}"/>
              </a:ext>
            </a:extLst>
          </p:cNvPr>
          <p:cNvSpPr txBox="1"/>
          <p:nvPr/>
        </p:nvSpPr>
        <p:spPr>
          <a:xfrm>
            <a:off x="8717932" y="5869691"/>
            <a:ext cx="549638" cy="276999"/>
          </a:xfrm>
          <a:prstGeom prst="rect">
            <a:avLst/>
          </a:prstGeom>
          <a:noFill/>
        </p:spPr>
        <p:txBody>
          <a:bodyPr wrap="square" rtlCol="0">
            <a:spAutoFit/>
          </a:bodyPr>
          <a:lstStyle/>
          <a:p>
            <a:r>
              <a:rPr kumimoji="1" lang="en-US" altLang="ja-JP" sz="1200" dirty="0">
                <a:solidFill>
                  <a:schemeClr val="tx1">
                    <a:lumMod val="75000"/>
                    <a:lumOff val="25000"/>
                  </a:schemeClr>
                </a:solidFill>
              </a:rPr>
              <a:t>.734</a:t>
            </a:r>
            <a:endParaRPr kumimoji="1" lang="ja-JP" altLang="en-US" sz="1200" dirty="0">
              <a:solidFill>
                <a:schemeClr val="tx1">
                  <a:lumMod val="75000"/>
                  <a:lumOff val="25000"/>
                </a:schemeClr>
              </a:solidFill>
            </a:endParaRPr>
          </a:p>
        </p:txBody>
      </p:sp>
      <p:sp>
        <p:nvSpPr>
          <p:cNvPr id="61" name="テキスト ボックス 60">
            <a:extLst>
              <a:ext uri="{FF2B5EF4-FFF2-40B4-BE49-F238E27FC236}">
                <a16:creationId xmlns:a16="http://schemas.microsoft.com/office/drawing/2014/main" id="{6DB96F59-EB41-494A-9C05-C5CD49EA8D32}"/>
              </a:ext>
            </a:extLst>
          </p:cNvPr>
          <p:cNvSpPr txBox="1"/>
          <p:nvPr/>
        </p:nvSpPr>
        <p:spPr>
          <a:xfrm>
            <a:off x="3698233" y="3091762"/>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0</a:t>
            </a:r>
            <a:endParaRPr kumimoji="1" lang="ja-JP" altLang="en-US" sz="1200" dirty="0">
              <a:solidFill>
                <a:schemeClr val="tx1">
                  <a:lumMod val="75000"/>
                  <a:lumOff val="25000"/>
                </a:schemeClr>
              </a:solidFill>
            </a:endParaRPr>
          </a:p>
        </p:txBody>
      </p:sp>
      <p:sp>
        <p:nvSpPr>
          <p:cNvPr id="62" name="テキスト ボックス 61">
            <a:extLst>
              <a:ext uri="{FF2B5EF4-FFF2-40B4-BE49-F238E27FC236}">
                <a16:creationId xmlns:a16="http://schemas.microsoft.com/office/drawing/2014/main" id="{80B6F928-BAA0-4FF8-A6E5-9729665C6F44}"/>
              </a:ext>
            </a:extLst>
          </p:cNvPr>
          <p:cNvSpPr txBox="1"/>
          <p:nvPr/>
        </p:nvSpPr>
        <p:spPr>
          <a:xfrm>
            <a:off x="7648529" y="3091762"/>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0</a:t>
            </a:r>
            <a:endParaRPr kumimoji="1" lang="ja-JP" altLang="en-US" sz="1200" dirty="0">
              <a:solidFill>
                <a:schemeClr val="tx1">
                  <a:lumMod val="75000"/>
                  <a:lumOff val="25000"/>
                </a:schemeClr>
              </a:solidFill>
            </a:endParaRPr>
          </a:p>
        </p:txBody>
      </p:sp>
      <p:sp>
        <p:nvSpPr>
          <p:cNvPr id="63" name="テキスト ボックス 62">
            <a:extLst>
              <a:ext uri="{FF2B5EF4-FFF2-40B4-BE49-F238E27FC236}">
                <a16:creationId xmlns:a16="http://schemas.microsoft.com/office/drawing/2014/main" id="{FFC96F07-6665-429D-89F9-7AA0B6B344A5}"/>
              </a:ext>
            </a:extLst>
          </p:cNvPr>
          <p:cNvSpPr txBox="1"/>
          <p:nvPr/>
        </p:nvSpPr>
        <p:spPr>
          <a:xfrm>
            <a:off x="149578" y="5584818"/>
            <a:ext cx="1016710" cy="338554"/>
          </a:xfrm>
          <a:prstGeom prst="rect">
            <a:avLst/>
          </a:prstGeom>
          <a:noFill/>
        </p:spPr>
        <p:txBody>
          <a:bodyPr wrap="square" rtlCol="0">
            <a:spAutoFit/>
          </a:bodyPr>
          <a:lstStyle/>
          <a:p>
            <a:r>
              <a:rPr kumimoji="1" lang="ja-JP" altLang="en-US" sz="1600" dirty="0">
                <a:solidFill>
                  <a:schemeClr val="tx1">
                    <a:lumMod val="50000"/>
                    <a:lumOff val="50000"/>
                  </a:schemeClr>
                </a:solidFill>
              </a:rPr>
              <a:t>誤差変数</a:t>
            </a:r>
          </a:p>
        </p:txBody>
      </p:sp>
      <p:sp>
        <p:nvSpPr>
          <p:cNvPr id="64" name="楕円 63">
            <a:extLst>
              <a:ext uri="{FF2B5EF4-FFF2-40B4-BE49-F238E27FC236}">
                <a16:creationId xmlns:a16="http://schemas.microsoft.com/office/drawing/2014/main" id="{254BB3B2-504A-4BDD-B542-536B1783CB2E}"/>
              </a:ext>
            </a:extLst>
          </p:cNvPr>
          <p:cNvSpPr/>
          <p:nvPr/>
        </p:nvSpPr>
        <p:spPr>
          <a:xfrm>
            <a:off x="2113467" y="2950645"/>
            <a:ext cx="1564020" cy="574158"/>
          </a:xfrm>
          <a:prstGeom prst="ellipse">
            <a:avLst/>
          </a:prstGeom>
          <a:solidFill>
            <a:schemeClr val="accent2">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施設集約</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への寛容性</a:t>
            </a:r>
          </a:p>
        </p:txBody>
      </p:sp>
      <p:sp>
        <p:nvSpPr>
          <p:cNvPr id="65" name="楕円 64">
            <a:extLst>
              <a:ext uri="{FF2B5EF4-FFF2-40B4-BE49-F238E27FC236}">
                <a16:creationId xmlns:a16="http://schemas.microsoft.com/office/drawing/2014/main" id="{82C8FC21-08DC-4A8C-B97B-0449EF9A776B}"/>
              </a:ext>
            </a:extLst>
          </p:cNvPr>
          <p:cNvSpPr/>
          <p:nvPr/>
        </p:nvSpPr>
        <p:spPr>
          <a:xfrm>
            <a:off x="6065040" y="2950645"/>
            <a:ext cx="1564020" cy="574158"/>
          </a:xfrm>
          <a:prstGeom prst="ellipse">
            <a:avLst/>
          </a:prstGeom>
          <a:solidFill>
            <a:schemeClr val="accent2">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居住地集約</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への寛容性</a:t>
            </a:r>
          </a:p>
        </p:txBody>
      </p:sp>
      <p:sp>
        <p:nvSpPr>
          <p:cNvPr id="73" name="テキスト ボックス 72">
            <a:extLst>
              <a:ext uri="{FF2B5EF4-FFF2-40B4-BE49-F238E27FC236}">
                <a16:creationId xmlns:a16="http://schemas.microsoft.com/office/drawing/2014/main" id="{5A26E06A-7029-4EB1-9F1F-85A71E695E72}"/>
              </a:ext>
            </a:extLst>
          </p:cNvPr>
          <p:cNvSpPr txBox="1"/>
          <p:nvPr/>
        </p:nvSpPr>
        <p:spPr>
          <a:xfrm>
            <a:off x="1820012" y="6281457"/>
            <a:ext cx="5503975"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確認的因子分析の結果（標準化推定値）</a:t>
            </a:r>
          </a:p>
        </p:txBody>
      </p:sp>
      <p:graphicFrame>
        <p:nvGraphicFramePr>
          <p:cNvPr id="67" name="コンテンツ プレースホルダー 11">
            <a:extLst>
              <a:ext uri="{FF2B5EF4-FFF2-40B4-BE49-F238E27FC236}">
                <a16:creationId xmlns:a16="http://schemas.microsoft.com/office/drawing/2014/main" id="{F767B18A-5861-4150-8915-CE70F9C8C721}"/>
              </a:ext>
            </a:extLst>
          </p:cNvPr>
          <p:cNvGraphicFramePr>
            <a:graphicFrameLocks/>
          </p:cNvGraphicFramePr>
          <p:nvPr>
            <p:extLst>
              <p:ext uri="{D42A27DB-BD31-4B8C-83A1-F6EECF244321}">
                <p14:modId xmlns:p14="http://schemas.microsoft.com/office/powerpoint/2010/main" val="4158949202"/>
              </p:ext>
            </p:extLst>
          </p:nvPr>
        </p:nvGraphicFramePr>
        <p:xfrm>
          <a:off x="5436396" y="743673"/>
          <a:ext cx="3240000" cy="1008000"/>
        </p:xfrm>
        <a:graphic>
          <a:graphicData uri="http://schemas.openxmlformats.org/drawingml/2006/table">
            <a:tbl>
              <a:tblPr/>
              <a:tblGrid>
                <a:gridCol w="1080000">
                  <a:extLst>
                    <a:ext uri="{9D8B030D-6E8A-4147-A177-3AD203B41FA5}">
                      <a16:colId xmlns:a16="http://schemas.microsoft.com/office/drawing/2014/main" val="4239621946"/>
                    </a:ext>
                  </a:extLst>
                </a:gridCol>
                <a:gridCol w="1080000">
                  <a:extLst>
                    <a:ext uri="{9D8B030D-6E8A-4147-A177-3AD203B41FA5}">
                      <a16:colId xmlns:a16="http://schemas.microsoft.com/office/drawing/2014/main" val="802140887"/>
                    </a:ext>
                  </a:extLst>
                </a:gridCol>
                <a:gridCol w="1080000">
                  <a:extLst>
                    <a:ext uri="{9D8B030D-6E8A-4147-A177-3AD203B41FA5}">
                      <a16:colId xmlns:a16="http://schemas.microsoft.com/office/drawing/2014/main" val="3878761472"/>
                    </a:ext>
                  </a:extLst>
                </a:gridCol>
              </a:tblGrid>
              <a:tr h="252000">
                <a:tc>
                  <a:txBody>
                    <a:bodyPr/>
                    <a:lstStyle/>
                    <a:p>
                      <a:pPr algn="ctr" fontAlgn="ct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指標名</a:t>
                      </a:r>
                    </a:p>
                  </a:txBody>
                  <a:tcPr marL="4681" marR="4681" marT="4681"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適合度</a:t>
                      </a:r>
                    </a:p>
                  </a:txBody>
                  <a:tcPr marL="4681" marR="4681" marT="4681"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判断基準</a:t>
                      </a:r>
                    </a:p>
                  </a:txBody>
                  <a:tcPr marL="4681" marR="4681" marT="4681"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16264304"/>
                  </a:ext>
                </a:extLst>
              </a:tr>
              <a:tr h="252000">
                <a:tc>
                  <a:txBody>
                    <a:bodyPr/>
                    <a:lstStyle/>
                    <a:p>
                      <a:pPr algn="ctr" fontAlgn="ctr"/>
                      <a:r>
                        <a:rPr 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CFI</a:t>
                      </a:r>
                    </a:p>
                  </a:txBody>
                  <a:tcPr marL="4681" marR="4681" marT="4681"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0.918</a:t>
                      </a:r>
                    </a:p>
                  </a:txBody>
                  <a:tcPr marL="4681" marR="4681" marT="4681"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に近い</a:t>
                      </a:r>
                    </a:p>
                  </a:txBody>
                  <a:tcPr marL="4681" marR="4681" marT="4681"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931157736"/>
                  </a:ext>
                </a:extLst>
              </a:tr>
              <a:tr h="252000">
                <a:tc>
                  <a:txBody>
                    <a:bodyPr/>
                    <a:lstStyle/>
                    <a:p>
                      <a:pPr algn="ctr" fontAlgn="ctr"/>
                      <a:r>
                        <a:rPr 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TLI</a:t>
                      </a:r>
                    </a:p>
                  </a:txBody>
                  <a:tcPr marL="4681" marR="4681" marT="4681"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0.918</a:t>
                      </a:r>
                    </a:p>
                  </a:txBody>
                  <a:tcPr marL="4681" marR="4681" marT="4681"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に近い</a:t>
                      </a:r>
                    </a:p>
                  </a:txBody>
                  <a:tcPr marL="4681" marR="4681" marT="4681" marB="0" anchor="ctr">
                    <a:lnL>
                      <a:noFill/>
                    </a:lnL>
                    <a:lnR>
                      <a:noFill/>
                    </a:lnR>
                    <a:lnT>
                      <a:noFill/>
                    </a:lnT>
                    <a:lnB>
                      <a:noFill/>
                    </a:lnB>
                  </a:tcPr>
                </a:tc>
                <a:extLst>
                  <a:ext uri="{0D108BD9-81ED-4DB2-BD59-A6C34878D82A}">
                    <a16:rowId xmlns:a16="http://schemas.microsoft.com/office/drawing/2014/main" val="2496527198"/>
                  </a:ext>
                </a:extLst>
              </a:tr>
              <a:tr h="252000">
                <a:tc>
                  <a:txBody>
                    <a:bodyPr/>
                    <a:lstStyle/>
                    <a:p>
                      <a:pPr algn="ctr" fontAlgn="ctr"/>
                      <a:r>
                        <a:rPr 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RMSEA</a:t>
                      </a:r>
                    </a:p>
                  </a:txBody>
                  <a:tcPr marL="4681" marR="4681" marT="4681"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0.090</a:t>
                      </a:r>
                    </a:p>
                  </a:txBody>
                  <a:tcPr marL="4681" marR="4681" marT="4681"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に近い</a:t>
                      </a:r>
                    </a:p>
                  </a:txBody>
                  <a:tcPr marL="4681" marR="4681" marT="4681"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209945"/>
                  </a:ext>
                </a:extLst>
              </a:tr>
            </a:tbl>
          </a:graphicData>
        </a:graphic>
      </p:graphicFrame>
      <p:sp>
        <p:nvSpPr>
          <p:cNvPr id="68" name="テキスト ボックス 67">
            <a:extLst>
              <a:ext uri="{FF2B5EF4-FFF2-40B4-BE49-F238E27FC236}">
                <a16:creationId xmlns:a16="http://schemas.microsoft.com/office/drawing/2014/main" id="{FF079AD8-6647-451A-BA63-8CF35015A4BF}"/>
              </a:ext>
            </a:extLst>
          </p:cNvPr>
          <p:cNvSpPr txBox="1"/>
          <p:nvPr/>
        </p:nvSpPr>
        <p:spPr>
          <a:xfrm>
            <a:off x="5552552" y="436273"/>
            <a:ext cx="2996256"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適合度指標</a:t>
            </a:r>
          </a:p>
        </p:txBody>
      </p:sp>
    </p:spTree>
    <p:extLst>
      <p:ext uri="{BB962C8B-B14F-4D97-AF65-F5344CB8AC3E}">
        <p14:creationId xmlns:p14="http://schemas.microsoft.com/office/powerpoint/2010/main" val="37010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a:xfrm>
            <a:off x="450850" y="1197890"/>
            <a:ext cx="4121150" cy="4995575"/>
          </a:xfrm>
          <a:solidFill>
            <a:schemeClr val="bg1"/>
          </a:solidFill>
        </p:spPr>
        <p:txBody>
          <a:bodyPr>
            <a:normAutofit/>
          </a:bodyPr>
          <a:lstStyle/>
          <a:p>
            <a:pPr>
              <a:lnSpc>
                <a:spcPct val="100000"/>
              </a:lnSpc>
            </a:pPr>
            <a:r>
              <a:rPr lang="en-US" altLang="ja-JP" dirty="0"/>
              <a:t>7</a:t>
            </a:r>
            <a:r>
              <a:rPr lang="ja-JP" altLang="en-US" dirty="0"/>
              <a:t>つのカテゴリカルデータを</a:t>
            </a:r>
            <a:endParaRPr lang="en-US" altLang="ja-JP" dirty="0"/>
          </a:p>
          <a:p>
            <a:pPr marL="0" indent="0">
              <a:lnSpc>
                <a:spcPct val="100000"/>
              </a:lnSpc>
              <a:buNone/>
            </a:pPr>
            <a:r>
              <a:rPr lang="ja-JP" altLang="en-US" dirty="0"/>
              <a:t>　</a:t>
            </a:r>
            <a:r>
              <a:rPr lang="en-US" altLang="ja-JP" dirty="0">
                <a:solidFill>
                  <a:schemeClr val="accent1"/>
                </a:solidFill>
                <a:latin typeface="Noto Sans CJK JP Medium" panose="020B0600000000000000" pitchFamily="34" charset="-128"/>
                <a:ea typeface="Noto Sans CJK JP Medium" panose="020B0600000000000000" pitchFamily="34" charset="-128"/>
              </a:rPr>
              <a:t>2</a:t>
            </a:r>
            <a:r>
              <a:rPr lang="ja-JP" altLang="en-US" dirty="0">
                <a:solidFill>
                  <a:schemeClr val="accent1"/>
                </a:solidFill>
                <a:latin typeface="Noto Sans CJK JP Medium" panose="020B0600000000000000" pitchFamily="34" charset="-128"/>
                <a:ea typeface="Noto Sans CJK JP Medium" panose="020B0600000000000000" pitchFamily="34" charset="-128"/>
              </a:rPr>
              <a:t>つの連続変数に縮約</a:t>
            </a:r>
            <a:r>
              <a:rPr lang="ja-JP" altLang="en-US" dirty="0"/>
              <a:t>できた</a:t>
            </a:r>
            <a:endParaRPr lang="en-US" altLang="ja-JP" dirty="0"/>
          </a:p>
          <a:p>
            <a:pPr marL="0" indent="0">
              <a:lnSpc>
                <a:spcPct val="100000"/>
              </a:lnSpc>
              <a:buNone/>
            </a:pPr>
            <a:r>
              <a:rPr kumimoji="1" lang="ja-JP" altLang="en-US" sz="1400" b="0" i="0" u="none" strike="noStrike" kern="1200" cap="none" spc="0" normalizeH="0" baseline="0" noProof="0" dirty="0">
                <a:ln>
                  <a:noFill/>
                </a:ln>
                <a:solidFill>
                  <a:prstClr val="white">
                    <a:lumMod val="75000"/>
                  </a:prstClr>
                </a:solidFill>
                <a:effectLst/>
                <a:uLnTx/>
                <a:uFillTx/>
                <a:latin typeface="Noto Sans CJK JP DemiLight" panose="020B0400000000000000" pitchFamily="34" charset="-128"/>
                <a:ea typeface="Noto Sans CJK JP DemiLight" panose="020B0400000000000000" pitchFamily="34" charset="-128"/>
                <a:cs typeface="+mn-cs"/>
              </a:rPr>
              <a:t>　　▶  </a:t>
            </a:r>
            <a:r>
              <a:rPr lang="ja-JP" altLang="en-US" dirty="0">
                <a:solidFill>
                  <a:schemeClr val="tx1">
                    <a:lumMod val="75000"/>
                    <a:lumOff val="25000"/>
                  </a:schemeClr>
                </a:solidFill>
                <a:latin typeface="Noto Sans CJK JP Medium" panose="020B0600000000000000" pitchFamily="34" charset="-128"/>
                <a:ea typeface="Noto Sans CJK JP Medium" panose="020B0600000000000000" pitchFamily="34" charset="-128"/>
              </a:rPr>
              <a:t>様々な分析を行うことが可能に</a:t>
            </a:r>
            <a:endParaRPr lang="en-US" altLang="ja-JP" dirty="0">
              <a:solidFill>
                <a:schemeClr val="tx1">
                  <a:lumMod val="75000"/>
                  <a:lumOff val="25000"/>
                </a:schemeClr>
              </a:solidFill>
              <a:latin typeface="Noto Sans CJK JP Medium" panose="020B0600000000000000" pitchFamily="34" charset="-128"/>
              <a:ea typeface="Noto Sans CJK JP Medium" panose="020B0600000000000000" pitchFamily="34" charset="-128"/>
            </a:endParaRPr>
          </a:p>
          <a:p>
            <a:pPr>
              <a:lnSpc>
                <a:spcPct val="200000"/>
              </a:lnSpc>
            </a:pPr>
            <a:r>
              <a:rPr lang="ja-JP" altLang="en-US" dirty="0"/>
              <a:t>因子得点は数値が大きいほど</a:t>
            </a:r>
            <a:endParaRPr lang="en-US" altLang="ja-JP" dirty="0"/>
          </a:p>
          <a:p>
            <a:pPr marL="0" indent="0">
              <a:lnSpc>
                <a:spcPct val="100000"/>
              </a:lnSpc>
              <a:buNone/>
            </a:pPr>
            <a:r>
              <a:rPr lang="ja-JP" altLang="en-US" dirty="0"/>
              <a:t>　再編に寛容的であると解釈できる</a:t>
            </a:r>
            <a:endParaRPr lang="en-US" altLang="ja-JP" dirty="0"/>
          </a:p>
          <a:p>
            <a:pPr marL="0" indent="0">
              <a:lnSpc>
                <a:spcPct val="100000"/>
              </a:lnSpc>
              <a:buNone/>
            </a:pPr>
            <a:r>
              <a:rPr lang="ja-JP" altLang="en-US" sz="1400" dirty="0">
                <a:solidFill>
                  <a:schemeClr val="bg1">
                    <a:lumMod val="75000"/>
                  </a:schemeClr>
                </a:solidFill>
              </a:rPr>
              <a:t>　　▶</a:t>
            </a:r>
            <a:r>
              <a:rPr lang="ja-JP" altLang="en-US" dirty="0"/>
              <a:t>  値が正：</a:t>
            </a:r>
            <a:r>
              <a:rPr lang="ja-JP" altLang="en-US" dirty="0">
                <a:solidFill>
                  <a:schemeClr val="accent1"/>
                </a:solidFill>
                <a:latin typeface="Noto Sans CJK JP Regular" panose="020B0500000000000000" pitchFamily="34" charset="-128"/>
                <a:ea typeface="Noto Sans CJK JP Regular" panose="020B0500000000000000" pitchFamily="34" charset="-128"/>
              </a:rPr>
              <a:t>再編に賛成</a:t>
            </a:r>
            <a:r>
              <a:rPr lang="ja-JP" altLang="en-US" dirty="0"/>
              <a:t>の傾向</a:t>
            </a:r>
            <a:endParaRPr lang="en-US" altLang="ja-JP" dirty="0"/>
          </a:p>
          <a:p>
            <a:pPr marL="0" indent="0">
              <a:lnSpc>
                <a:spcPct val="100000"/>
              </a:lnSpc>
              <a:buNone/>
            </a:pPr>
            <a:r>
              <a:rPr lang="ja-JP" altLang="en-US" sz="1400" dirty="0">
                <a:solidFill>
                  <a:schemeClr val="bg1">
                    <a:lumMod val="75000"/>
                  </a:schemeClr>
                </a:solidFill>
              </a:rPr>
              <a:t>　　▶</a:t>
            </a:r>
            <a:r>
              <a:rPr lang="ja-JP" altLang="en-US" dirty="0"/>
              <a:t>  値が負：</a:t>
            </a:r>
            <a:r>
              <a:rPr lang="ja-JP" altLang="en-US" dirty="0">
                <a:solidFill>
                  <a:schemeClr val="accent2"/>
                </a:solidFill>
                <a:latin typeface="Noto Sans CJK JP Regular" panose="020B0500000000000000" pitchFamily="34" charset="-128"/>
                <a:ea typeface="Noto Sans CJK JP Regular" panose="020B0500000000000000" pitchFamily="34" charset="-128"/>
              </a:rPr>
              <a:t>再編に反対</a:t>
            </a:r>
            <a:r>
              <a:rPr lang="ja-JP" altLang="en-US" dirty="0"/>
              <a:t>の傾向</a:t>
            </a:r>
            <a:endParaRPr lang="en-US" altLang="ja-JP" dirty="0"/>
          </a:p>
          <a:p>
            <a:pPr>
              <a:lnSpc>
                <a:spcPct val="200000"/>
              </a:lnSpc>
            </a:pPr>
            <a:r>
              <a:rPr lang="ja-JP" altLang="en-US" dirty="0"/>
              <a:t>寛容・非寛容のグループに分類</a:t>
            </a:r>
            <a:endParaRPr lang="en-US" altLang="ja-JP" dirty="0"/>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ja-JP" altLang="en-US" sz="1400" b="0" i="0" u="none" strike="noStrike" kern="1200" cap="none" spc="0" normalizeH="0" baseline="0" noProof="0" dirty="0">
                <a:ln>
                  <a:noFill/>
                </a:ln>
                <a:solidFill>
                  <a:prstClr val="white">
                    <a:lumMod val="75000"/>
                  </a:prstClr>
                </a:solidFill>
                <a:effectLst/>
                <a:uLnTx/>
                <a:uFillTx/>
                <a:latin typeface="Noto Sans CJK JP DemiLight" panose="020B0400000000000000" pitchFamily="34" charset="-128"/>
                <a:ea typeface="Noto Sans CJK JP DemiLight" panose="020B0400000000000000" pitchFamily="34" charset="-128"/>
                <a:cs typeface="+mn-cs"/>
              </a:rPr>
              <a:t>　　▶  </a:t>
            </a:r>
            <a:r>
              <a:rPr kumimoji="1" lang="ja-JP" altLang="en-US" sz="1800" b="0" i="0" u="none" strike="noStrike" kern="1200" cap="none" spc="0" normalizeH="0" baseline="0" noProof="0" dirty="0">
                <a:ln>
                  <a:noFill/>
                </a:ln>
                <a:solidFill>
                  <a:prstClr val="black">
                    <a:lumMod val="75000"/>
                    <a:lumOff val="25000"/>
                  </a:prstClr>
                </a:solidFill>
                <a:effectLst/>
                <a:uLnTx/>
                <a:uFillTx/>
                <a:latin typeface="Noto Sans CJK JP Medium" panose="020B0600000000000000" pitchFamily="34" charset="-128"/>
                <a:ea typeface="Noto Sans CJK JP Medium" panose="020B0600000000000000" pitchFamily="34" charset="-128"/>
                <a:cs typeface="+mn-cs"/>
              </a:rPr>
              <a:t>住民属性との関係を分析</a:t>
            </a:r>
            <a:endParaRPr kumimoji="1" lang="en-US" altLang="ja-JP" sz="1800" b="0" i="0" u="none" strike="noStrike" kern="1200" cap="none" spc="0" normalizeH="0" baseline="0" noProof="0" dirty="0">
              <a:ln>
                <a:noFill/>
              </a:ln>
              <a:solidFill>
                <a:prstClr val="black">
                  <a:lumMod val="75000"/>
                  <a:lumOff val="25000"/>
                </a:prstClr>
              </a:solidFill>
              <a:effectLst/>
              <a:uLnTx/>
              <a:uFillTx/>
              <a:latin typeface="Noto Sans CJK JP Medium" panose="020B0600000000000000" pitchFamily="34" charset="-128"/>
              <a:ea typeface="Noto Sans CJK JP Medium" panose="020B0600000000000000" pitchFamily="34" charset="-128"/>
              <a:cs typeface="+mn-cs"/>
            </a:endParaRPr>
          </a:p>
          <a:p>
            <a:pPr>
              <a:lnSpc>
                <a:spcPct val="200000"/>
              </a:lnSpc>
            </a:pPr>
            <a:endParaRPr lang="en-US" altLang="ja-JP" dirty="0"/>
          </a:p>
          <a:p>
            <a:pPr>
              <a:lnSpc>
                <a:spcPct val="200000"/>
              </a:lnSpc>
            </a:pPr>
            <a:endParaRPr lang="ja-JP" altLang="en-US" dirty="0"/>
          </a:p>
          <a:p>
            <a:pPr>
              <a:lnSpc>
                <a:spcPct val="150000"/>
              </a:lnSpc>
            </a:pPr>
            <a:endParaRPr kumimoji="1" lang="ja-JP" altLang="en-US"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kumimoji="1" lang="en-US" altLang="ja-JP" dirty="0"/>
              <a:t>4.1 </a:t>
            </a:r>
            <a:r>
              <a:rPr kumimoji="1" lang="ja-JP" altLang="en-US" dirty="0"/>
              <a:t>因子得点による</a:t>
            </a:r>
            <a:r>
              <a:rPr lang="ja-JP" altLang="en-US" dirty="0"/>
              <a:t>寛容性の</a:t>
            </a:r>
            <a:r>
              <a:rPr kumimoji="1" lang="ja-JP" altLang="en-US" dirty="0"/>
              <a:t>分類</a:t>
            </a:r>
          </a:p>
        </p:txBody>
      </p:sp>
      <p:graphicFrame>
        <p:nvGraphicFramePr>
          <p:cNvPr id="9" name="グラフ 8">
            <a:extLst>
              <a:ext uri="{FF2B5EF4-FFF2-40B4-BE49-F238E27FC236}">
                <a16:creationId xmlns:a16="http://schemas.microsoft.com/office/drawing/2014/main" id="{99A0C86D-2A15-416A-9DEF-9035402082FC}"/>
              </a:ext>
            </a:extLst>
          </p:cNvPr>
          <p:cNvGraphicFramePr>
            <a:graphicFrameLocks/>
          </p:cNvGraphicFramePr>
          <p:nvPr>
            <p:extLst>
              <p:ext uri="{D42A27DB-BD31-4B8C-83A1-F6EECF244321}">
                <p14:modId xmlns:p14="http://schemas.microsoft.com/office/powerpoint/2010/main" val="3019082358"/>
              </p:ext>
            </p:extLst>
          </p:nvPr>
        </p:nvGraphicFramePr>
        <p:xfrm>
          <a:off x="4288121" y="1271183"/>
          <a:ext cx="4572000" cy="4476750"/>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a:extLst>
              <a:ext uri="{FF2B5EF4-FFF2-40B4-BE49-F238E27FC236}">
                <a16:creationId xmlns:a16="http://schemas.microsoft.com/office/drawing/2014/main" id="{64558A7B-5373-4230-9F4D-C3BA6E85E615}"/>
              </a:ext>
            </a:extLst>
          </p:cNvPr>
          <p:cNvSpPr/>
          <p:nvPr/>
        </p:nvSpPr>
        <p:spPr>
          <a:xfrm>
            <a:off x="6879265" y="1435397"/>
            <a:ext cx="1791587" cy="1748589"/>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E6E5124-5BF3-4E15-913E-7B00ECE5A201}"/>
              </a:ext>
            </a:extLst>
          </p:cNvPr>
          <p:cNvSpPr/>
          <p:nvPr/>
        </p:nvSpPr>
        <p:spPr>
          <a:xfrm>
            <a:off x="5087678" y="3183986"/>
            <a:ext cx="1791587" cy="172800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58D704B-6ED4-4D71-AD4C-F772FD9B42E7}"/>
              </a:ext>
            </a:extLst>
          </p:cNvPr>
          <p:cNvSpPr txBox="1"/>
          <p:nvPr/>
        </p:nvSpPr>
        <p:spPr>
          <a:xfrm>
            <a:off x="5219610" y="5190684"/>
            <a:ext cx="1016710" cy="338554"/>
          </a:xfrm>
          <a:prstGeom prst="rect">
            <a:avLst/>
          </a:prstGeom>
          <a:noFill/>
        </p:spPr>
        <p:txBody>
          <a:bodyPr wrap="square" rtlCol="0">
            <a:spAutoFit/>
          </a:bodyPr>
          <a:lstStyle/>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非寛容</a:t>
            </a:r>
          </a:p>
        </p:txBody>
      </p:sp>
      <p:sp>
        <p:nvSpPr>
          <p:cNvPr id="13" name="テキスト ボックス 12">
            <a:extLst>
              <a:ext uri="{FF2B5EF4-FFF2-40B4-BE49-F238E27FC236}">
                <a16:creationId xmlns:a16="http://schemas.microsoft.com/office/drawing/2014/main" id="{0D7A3E64-4D41-4DA3-8EDC-6DBB97136612}"/>
              </a:ext>
            </a:extLst>
          </p:cNvPr>
          <p:cNvSpPr txBox="1"/>
          <p:nvPr/>
        </p:nvSpPr>
        <p:spPr>
          <a:xfrm>
            <a:off x="7266703" y="1077221"/>
            <a:ext cx="1016710" cy="338554"/>
          </a:xfrm>
          <a:prstGeom prst="rect">
            <a:avLst/>
          </a:prstGeom>
          <a:noFill/>
        </p:spPr>
        <p:txBody>
          <a:bodyPr wrap="square" rtlCol="0">
            <a:spAutoFit/>
          </a:bodyPr>
          <a:lstStyle/>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寛容</a:t>
            </a:r>
          </a:p>
        </p:txBody>
      </p:sp>
      <p:sp>
        <p:nvSpPr>
          <p:cNvPr id="15" name="テキスト ボックス 14">
            <a:extLst>
              <a:ext uri="{FF2B5EF4-FFF2-40B4-BE49-F238E27FC236}">
                <a16:creationId xmlns:a16="http://schemas.microsoft.com/office/drawing/2014/main" id="{041FF23F-EB84-44DF-966F-4CE4DFF69290}"/>
              </a:ext>
            </a:extLst>
          </p:cNvPr>
          <p:cNvSpPr txBox="1"/>
          <p:nvPr/>
        </p:nvSpPr>
        <p:spPr>
          <a:xfrm>
            <a:off x="5087678" y="5639958"/>
            <a:ext cx="3583174" cy="307777"/>
          </a:xfrm>
          <a:prstGeom prst="rect">
            <a:avLst/>
          </a:prstGeom>
          <a:noFill/>
        </p:spPr>
        <p:txBody>
          <a:bodyPr wrap="square" rtlCol="0">
            <a:spAutoFit/>
          </a:bodyPr>
          <a:lstStyle/>
          <a:p>
            <a:pPr algn="ctr"/>
            <a:r>
              <a:rPr kumimoji="1" lang="ja-JP" altLang="en-US" sz="1400" dirty="0"/>
              <a:t>図</a:t>
            </a:r>
            <a:r>
              <a:rPr kumimoji="1" lang="en-US" altLang="ja-JP" sz="1400" dirty="0"/>
              <a:t>4-1</a:t>
            </a:r>
            <a:r>
              <a:rPr kumimoji="1" lang="ja-JP" altLang="en-US" sz="1400" dirty="0"/>
              <a:t> 因子得点の分布</a:t>
            </a:r>
          </a:p>
        </p:txBody>
      </p:sp>
      <p:sp>
        <p:nvSpPr>
          <p:cNvPr id="16" name="テキスト ボックス 15">
            <a:extLst>
              <a:ext uri="{FF2B5EF4-FFF2-40B4-BE49-F238E27FC236}">
                <a16:creationId xmlns:a16="http://schemas.microsoft.com/office/drawing/2014/main" id="{5D917D82-1C45-42B7-85F4-E51778CB4CB3}"/>
              </a:ext>
            </a:extLst>
          </p:cNvPr>
          <p:cNvSpPr txBox="1"/>
          <p:nvPr/>
        </p:nvSpPr>
        <p:spPr>
          <a:xfrm>
            <a:off x="5087678" y="6257210"/>
            <a:ext cx="3583174" cy="307777"/>
          </a:xfrm>
          <a:prstGeom prst="rect">
            <a:avLst/>
          </a:prstGeom>
          <a:noFill/>
        </p:spPr>
        <p:txBody>
          <a:bodyPr wrap="square" rtlCol="0">
            <a:spAutoFit/>
          </a:bodyPr>
          <a:lstStyle/>
          <a:p>
            <a:pPr algn="ctr"/>
            <a:r>
              <a:rPr kumimoji="1" lang="ja-JP" altLang="en-US" sz="1400" dirty="0"/>
              <a:t>以降、</a:t>
            </a:r>
            <a:r>
              <a:rPr kumimoji="1" lang="en-US" altLang="ja-JP" sz="1400" dirty="0"/>
              <a:t>20200106 isk.xlsx </a:t>
            </a:r>
            <a:r>
              <a:rPr kumimoji="1" lang="ja-JP" altLang="en-US" sz="1400" dirty="0"/>
              <a:t>より</a:t>
            </a:r>
          </a:p>
        </p:txBody>
      </p:sp>
    </p:spTree>
    <p:extLst>
      <p:ext uri="{BB962C8B-B14F-4D97-AF65-F5344CB8AC3E}">
        <p14:creationId xmlns:p14="http://schemas.microsoft.com/office/powerpoint/2010/main" val="402836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a:extLst>
              <a:ext uri="{FF2B5EF4-FFF2-40B4-BE49-F238E27FC236}">
                <a16:creationId xmlns:a16="http://schemas.microsoft.com/office/drawing/2014/main" id="{563505A9-133F-4E80-9E08-67D028A7DBD6}"/>
              </a:ext>
            </a:extLst>
          </p:cNvPr>
          <p:cNvSpPr txBox="1">
            <a:spLocks/>
          </p:cNvSpPr>
          <p:nvPr/>
        </p:nvSpPr>
        <p:spPr>
          <a:xfrm>
            <a:off x="1209802" y="1597245"/>
            <a:ext cx="8216900" cy="182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1800" dirty="0">
                <a:latin typeface="Noto Sans CJK JP DemiLight" panose="020B0400000000000000" pitchFamily="34" charset="-128"/>
                <a:ea typeface="Noto Sans CJK JP DemiLight" panose="020B0400000000000000" pitchFamily="34" charset="-128"/>
              </a:rPr>
              <a:t>人口減少・少子高齢化　　→　</a:t>
            </a:r>
            <a:r>
              <a:rPr lang="ja-JP" altLang="en-US" sz="1800" dirty="0">
                <a:solidFill>
                  <a:schemeClr val="accent2"/>
                </a:solidFill>
                <a:latin typeface="Noto Sans CJK JP Regular" panose="020B0500000000000000" pitchFamily="34" charset="-128"/>
                <a:ea typeface="Noto Sans CJK JP Regular" panose="020B0500000000000000" pitchFamily="34" charset="-128"/>
              </a:rPr>
              <a:t>自治体の財政は悪化</a:t>
            </a:r>
            <a:endParaRPr lang="en-US" altLang="ja-JP" sz="1800" dirty="0">
              <a:solidFill>
                <a:schemeClr val="accent2"/>
              </a:solidFill>
              <a:latin typeface="Noto Sans CJK JP Regular" panose="020B0500000000000000" pitchFamily="34" charset="-128"/>
              <a:ea typeface="Noto Sans CJK JP Regular" panose="020B0500000000000000" pitchFamily="34" charset="-128"/>
            </a:endParaRPr>
          </a:p>
          <a:p>
            <a:pPr>
              <a:lnSpc>
                <a:spcPct val="150000"/>
              </a:lnSpc>
            </a:pPr>
            <a:r>
              <a:rPr lang="ja-JP" altLang="en-US" sz="1800" dirty="0">
                <a:latin typeface="Noto Sans CJK JP Regular" panose="020B0500000000000000" pitchFamily="34" charset="-128"/>
                <a:ea typeface="Noto Sans CJK JP Regular" panose="020B0500000000000000" pitchFamily="34" charset="-128"/>
              </a:rPr>
              <a:t>公共施設の老朽化・余剰　→　</a:t>
            </a:r>
            <a:r>
              <a:rPr lang="ja-JP" altLang="en-US" sz="1800" dirty="0">
                <a:solidFill>
                  <a:schemeClr val="accent2"/>
                </a:solidFill>
                <a:latin typeface="Noto Sans CJK JP Regular" panose="020B0500000000000000" pitchFamily="34" charset="-128"/>
                <a:ea typeface="Noto Sans CJK JP Regular" panose="020B0500000000000000" pitchFamily="34" charset="-128"/>
              </a:rPr>
              <a:t>安全性・更新費用の問題</a:t>
            </a:r>
            <a:endParaRPr lang="en-US" altLang="ja-JP" sz="1800" dirty="0">
              <a:latin typeface="Noto Sans CJK JP Regular" panose="020B0500000000000000" pitchFamily="34" charset="-128"/>
              <a:ea typeface="Noto Sans CJK JP Regular" panose="020B0500000000000000" pitchFamily="34" charset="-128"/>
            </a:endParaRPr>
          </a:p>
          <a:p>
            <a:pPr>
              <a:lnSpc>
                <a:spcPct val="150000"/>
              </a:lnSpc>
            </a:pPr>
            <a:r>
              <a:rPr lang="ja-JP" altLang="en-US" sz="1800" dirty="0">
                <a:latin typeface="Noto Sans CJK JP Regular" panose="020B0500000000000000" pitchFamily="34" charset="-128"/>
                <a:ea typeface="Noto Sans CJK JP Regular" panose="020B0500000000000000" pitchFamily="34" charset="-128"/>
              </a:rPr>
              <a:t>市街地の無秩序な拡大　　→　</a:t>
            </a:r>
            <a:r>
              <a:rPr lang="ja-JP" altLang="en-US" sz="1800" dirty="0">
                <a:solidFill>
                  <a:schemeClr val="accent2"/>
                </a:solidFill>
                <a:latin typeface="Noto Sans CJK JP Regular" panose="020B0500000000000000" pitchFamily="34" charset="-128"/>
                <a:ea typeface="Noto Sans CJK JP Regular" panose="020B0500000000000000" pitchFamily="34" charset="-128"/>
              </a:rPr>
              <a:t>行政サービスの非効率化</a:t>
            </a:r>
            <a:endParaRPr lang="en-US" altLang="ja-JP" sz="1800" dirty="0">
              <a:solidFill>
                <a:schemeClr val="accent2"/>
              </a:solidFill>
              <a:latin typeface="Noto Sans CJK JP Regular" panose="020B0500000000000000" pitchFamily="34" charset="-128"/>
              <a:ea typeface="Noto Sans CJK JP Regular" panose="020B0500000000000000" pitchFamily="34" charset="-128"/>
            </a:endParaRPr>
          </a:p>
        </p:txBody>
      </p:sp>
      <p:sp>
        <p:nvSpPr>
          <p:cNvPr id="10" name="コンテンツ プレースホルダー 1">
            <a:extLst>
              <a:ext uri="{FF2B5EF4-FFF2-40B4-BE49-F238E27FC236}">
                <a16:creationId xmlns:a16="http://schemas.microsoft.com/office/drawing/2014/main" id="{1BE21E32-2C7A-4500-8BA8-4DEF1E3276B4}"/>
              </a:ext>
            </a:extLst>
          </p:cNvPr>
          <p:cNvSpPr txBox="1">
            <a:spLocks/>
          </p:cNvSpPr>
          <p:nvPr/>
        </p:nvSpPr>
        <p:spPr>
          <a:xfrm>
            <a:off x="653466" y="1036769"/>
            <a:ext cx="7332663" cy="46196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kumimoji="1" sz="2400" kern="1200">
                <a:solidFill>
                  <a:schemeClr val="tx1">
                    <a:lumMod val="75000"/>
                    <a:lumOff val="25000"/>
                  </a:schemeClr>
                </a:solidFill>
                <a:latin typeface="Noto Sans CJK JP Regular" panose="020B0500000000000000" pitchFamily="34" charset="-128"/>
                <a:ea typeface="Noto Sans CJK JP Regular"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近年の地方公共団体を取り巻く状況</a:t>
            </a:r>
          </a:p>
        </p:txBody>
      </p:sp>
      <p:sp>
        <p:nvSpPr>
          <p:cNvPr id="11" name="テキスト ボックス 10">
            <a:extLst>
              <a:ext uri="{FF2B5EF4-FFF2-40B4-BE49-F238E27FC236}">
                <a16:creationId xmlns:a16="http://schemas.microsoft.com/office/drawing/2014/main" id="{4DB9A082-89BF-42F5-9AC7-6E77BAF319A1}"/>
              </a:ext>
            </a:extLst>
          </p:cNvPr>
          <p:cNvSpPr txBox="1"/>
          <p:nvPr/>
        </p:nvSpPr>
        <p:spPr>
          <a:xfrm>
            <a:off x="364708" y="1101759"/>
            <a:ext cx="263942" cy="262800"/>
          </a:xfrm>
          <a:prstGeom prst="rect">
            <a:avLst/>
          </a:prstGeom>
          <a:solidFill>
            <a:schemeClr val="accent1"/>
          </a:solidFill>
          <a:ln w="28575">
            <a:noFill/>
          </a:ln>
        </p:spPr>
        <p:txBody>
          <a:bodyPr wrap="square" rtlCol="0">
            <a:spAutoFit/>
          </a:bodyPr>
          <a:lstStyle/>
          <a:p>
            <a:pPr algn="ctr"/>
            <a:endParaRPr kumimoji="1" lang="ja-JP" altLang="en-US" sz="12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endParaRPr>
          </a:p>
        </p:txBody>
      </p:sp>
      <p:sp>
        <p:nvSpPr>
          <p:cNvPr id="18" name="コンテンツ プレースホルダー 2">
            <a:extLst>
              <a:ext uri="{FF2B5EF4-FFF2-40B4-BE49-F238E27FC236}">
                <a16:creationId xmlns:a16="http://schemas.microsoft.com/office/drawing/2014/main" id="{16B95EAE-F8C6-44C3-82A6-966DC8550CF5}"/>
              </a:ext>
            </a:extLst>
          </p:cNvPr>
          <p:cNvSpPr txBox="1">
            <a:spLocks/>
          </p:cNvSpPr>
          <p:nvPr/>
        </p:nvSpPr>
        <p:spPr>
          <a:xfrm>
            <a:off x="1713016" y="4176598"/>
            <a:ext cx="5362860" cy="1421444"/>
          </a:xfrm>
          <a:prstGeom prst="rect">
            <a:avLst/>
          </a:prstGeom>
          <a:solidFill>
            <a:schemeClr val="accent1">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dirty="0">
                <a:latin typeface="Noto Sans CJK JP DemiLight" panose="020B0400000000000000" pitchFamily="34" charset="-128"/>
                <a:ea typeface="Noto Sans CJK JP DemiLight" panose="020B0400000000000000" pitchFamily="34" charset="-128"/>
              </a:rPr>
              <a:t>公共施設・都市構造の変革が必要に迫られる</a:t>
            </a:r>
            <a:endParaRPr lang="en-US" altLang="ja-JP" dirty="0">
              <a:latin typeface="Noto Sans CJK JP DemiLight" panose="020B0400000000000000" pitchFamily="34" charset="-128"/>
              <a:ea typeface="Noto Sans CJK JP DemiLight" panose="020B0400000000000000" pitchFamily="34" charset="-128"/>
            </a:endParaRPr>
          </a:p>
          <a:p>
            <a:pPr marL="0" indent="0" algn="ctr">
              <a:lnSpc>
                <a:spcPct val="150000"/>
              </a:lnSpc>
              <a:buNone/>
            </a:pPr>
            <a:r>
              <a:rPr lang="ja-JP" altLang="en-US" sz="2000" dirty="0">
                <a:solidFill>
                  <a:schemeClr val="accent1"/>
                </a:solidFill>
                <a:latin typeface="Noto Sans CJK JP Medium" panose="020B0600000000000000" pitchFamily="34" charset="-128"/>
                <a:ea typeface="Noto Sans CJK JP Medium" panose="020B0600000000000000" pitchFamily="34" charset="-128"/>
              </a:rPr>
              <a:t>コンパクトシティ</a:t>
            </a:r>
            <a:r>
              <a:rPr lang="ja-JP" altLang="en-US" dirty="0">
                <a:latin typeface="Noto Sans CJK JP DemiLight" panose="020B0400000000000000" pitchFamily="34" charset="-128"/>
                <a:ea typeface="Noto Sans CJK JP DemiLight" panose="020B0400000000000000" pitchFamily="34" charset="-128"/>
              </a:rPr>
              <a:t>が注目を集める</a:t>
            </a:r>
          </a:p>
        </p:txBody>
      </p:sp>
      <p:sp>
        <p:nvSpPr>
          <p:cNvPr id="19" name="矢印: 下 18">
            <a:extLst>
              <a:ext uri="{FF2B5EF4-FFF2-40B4-BE49-F238E27FC236}">
                <a16:creationId xmlns:a16="http://schemas.microsoft.com/office/drawing/2014/main" id="{BE3F13DF-29CD-4D0A-95E3-57B6FAD82039}"/>
              </a:ext>
            </a:extLst>
          </p:cNvPr>
          <p:cNvSpPr/>
          <p:nvPr/>
        </p:nvSpPr>
        <p:spPr>
          <a:xfrm>
            <a:off x="4124261" y="3521928"/>
            <a:ext cx="520882" cy="334002"/>
          </a:xfrm>
          <a:prstGeom prst="downArrow">
            <a:avLst>
              <a:gd name="adj1" fmla="val 50000"/>
              <a:gd name="adj2" fmla="val 5655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17536C26-6074-4CBB-8712-EBB286C35531}"/>
              </a:ext>
            </a:extLst>
          </p:cNvPr>
          <p:cNvGrpSpPr/>
          <p:nvPr/>
        </p:nvGrpSpPr>
        <p:grpSpPr>
          <a:xfrm>
            <a:off x="4233326" y="1713339"/>
            <a:ext cx="288000" cy="1390239"/>
            <a:chOff x="3474374" y="1713339"/>
            <a:chExt cx="288000" cy="1390239"/>
          </a:xfrm>
        </p:grpSpPr>
        <p:sp>
          <p:nvSpPr>
            <p:cNvPr id="20" name="矢印: 右 19">
              <a:extLst>
                <a:ext uri="{FF2B5EF4-FFF2-40B4-BE49-F238E27FC236}">
                  <a16:creationId xmlns:a16="http://schemas.microsoft.com/office/drawing/2014/main" id="{638C689A-2116-4D4D-A9EE-7E6B45869EAE}"/>
                </a:ext>
              </a:extLst>
            </p:cNvPr>
            <p:cNvSpPr/>
            <p:nvPr/>
          </p:nvSpPr>
          <p:spPr>
            <a:xfrm>
              <a:off x="3474374" y="1713339"/>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900A3086-4C47-46BF-8DDC-4825DE289E41}"/>
                </a:ext>
              </a:extLst>
            </p:cNvPr>
            <p:cNvSpPr/>
            <p:nvPr/>
          </p:nvSpPr>
          <p:spPr>
            <a:xfrm>
              <a:off x="3474374" y="2268499"/>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右 21">
              <a:extLst>
                <a:ext uri="{FF2B5EF4-FFF2-40B4-BE49-F238E27FC236}">
                  <a16:creationId xmlns:a16="http://schemas.microsoft.com/office/drawing/2014/main" id="{ADAE68EF-7B3B-4A67-B99C-64E4195961D5}"/>
                </a:ext>
              </a:extLst>
            </p:cNvPr>
            <p:cNvSpPr/>
            <p:nvPr/>
          </p:nvSpPr>
          <p:spPr>
            <a:xfrm>
              <a:off x="3474374" y="2815578"/>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2" name="タイトル 11">
            <a:extLst>
              <a:ext uri="{FF2B5EF4-FFF2-40B4-BE49-F238E27FC236}">
                <a16:creationId xmlns:a16="http://schemas.microsoft.com/office/drawing/2014/main" id="{74C67CAA-521B-40A0-89D2-3A440A5E4CAB}"/>
              </a:ext>
            </a:extLst>
          </p:cNvPr>
          <p:cNvSpPr>
            <a:spLocks noGrp="1"/>
          </p:cNvSpPr>
          <p:nvPr>
            <p:ph type="title"/>
          </p:nvPr>
        </p:nvSpPr>
        <p:spPr/>
        <p:txBody>
          <a:bodyPr/>
          <a:lstStyle/>
          <a:p>
            <a:r>
              <a:rPr lang="en-US" altLang="ja-JP" dirty="0"/>
              <a:t>1.1 </a:t>
            </a:r>
            <a:r>
              <a:rPr lang="ja-JP" altLang="en-US" dirty="0"/>
              <a:t>研究の背景</a:t>
            </a:r>
          </a:p>
        </p:txBody>
      </p:sp>
      <p:sp>
        <p:nvSpPr>
          <p:cNvPr id="27" name="矢印: 右 26">
            <a:extLst>
              <a:ext uri="{FF2B5EF4-FFF2-40B4-BE49-F238E27FC236}">
                <a16:creationId xmlns:a16="http://schemas.microsoft.com/office/drawing/2014/main" id="{8326FFC6-9237-4DD6-9A0C-71761D3E5C30}"/>
              </a:ext>
            </a:extLst>
          </p:cNvPr>
          <p:cNvSpPr/>
          <p:nvPr/>
        </p:nvSpPr>
        <p:spPr>
          <a:xfrm>
            <a:off x="2190106" y="4972755"/>
            <a:ext cx="288000" cy="2880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873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5FF8E5C-FE8C-4A08-9F58-4487E7A77498}"/>
              </a:ext>
            </a:extLst>
          </p:cNvPr>
          <p:cNvSpPr>
            <a:spLocks noGrp="1"/>
          </p:cNvSpPr>
          <p:nvPr>
            <p:ph type="title"/>
          </p:nvPr>
        </p:nvSpPr>
        <p:spPr/>
        <p:txBody>
          <a:bodyPr/>
          <a:lstStyle/>
          <a:p>
            <a:r>
              <a:rPr kumimoji="1" lang="ja-JP" altLang="en-US" dirty="0"/>
              <a:t>重回帰分析 </a:t>
            </a:r>
            <a:r>
              <a:rPr kumimoji="1" lang="en-US" altLang="ja-JP" dirty="0"/>
              <a:t>- </a:t>
            </a:r>
            <a:r>
              <a:rPr kumimoji="1" lang="ja-JP" altLang="en-US" dirty="0"/>
              <a:t>説明変数の選択</a:t>
            </a:r>
          </a:p>
        </p:txBody>
      </p:sp>
      <p:graphicFrame>
        <p:nvGraphicFramePr>
          <p:cNvPr id="2" name="表 1">
            <a:extLst>
              <a:ext uri="{FF2B5EF4-FFF2-40B4-BE49-F238E27FC236}">
                <a16:creationId xmlns:a16="http://schemas.microsoft.com/office/drawing/2014/main" id="{53681063-48AD-4C49-9300-6F2564FA9BC4}"/>
              </a:ext>
            </a:extLst>
          </p:cNvPr>
          <p:cNvGraphicFramePr>
            <a:graphicFrameLocks noGrp="1"/>
          </p:cNvGraphicFramePr>
          <p:nvPr/>
        </p:nvGraphicFramePr>
        <p:xfrm>
          <a:off x="4572000" y="1042780"/>
          <a:ext cx="3816000" cy="5310708"/>
        </p:xfrm>
        <a:graphic>
          <a:graphicData uri="http://schemas.openxmlformats.org/drawingml/2006/table">
            <a:tbl>
              <a:tblPr/>
              <a:tblGrid>
                <a:gridCol w="1008000">
                  <a:extLst>
                    <a:ext uri="{9D8B030D-6E8A-4147-A177-3AD203B41FA5}">
                      <a16:colId xmlns:a16="http://schemas.microsoft.com/office/drawing/2014/main" val="55528328"/>
                    </a:ext>
                  </a:extLst>
                </a:gridCol>
                <a:gridCol w="1008000">
                  <a:extLst>
                    <a:ext uri="{9D8B030D-6E8A-4147-A177-3AD203B41FA5}">
                      <a16:colId xmlns:a16="http://schemas.microsoft.com/office/drawing/2014/main" val="3703500226"/>
                    </a:ext>
                  </a:extLst>
                </a:gridCol>
                <a:gridCol w="360000">
                  <a:extLst>
                    <a:ext uri="{9D8B030D-6E8A-4147-A177-3AD203B41FA5}">
                      <a16:colId xmlns:a16="http://schemas.microsoft.com/office/drawing/2014/main" val="764729765"/>
                    </a:ext>
                  </a:extLst>
                </a:gridCol>
                <a:gridCol w="1440000">
                  <a:extLst>
                    <a:ext uri="{9D8B030D-6E8A-4147-A177-3AD203B41FA5}">
                      <a16:colId xmlns:a16="http://schemas.microsoft.com/office/drawing/2014/main" val="4189512178"/>
                    </a:ext>
                  </a:extLst>
                </a:gridCol>
              </a:tblGrid>
              <a:tr h="266601">
                <a:tc>
                  <a:txBody>
                    <a:bodyPr/>
                    <a:lstStyle/>
                    <a:p>
                      <a:pPr algn="ctr" fontAlgn="ctr"/>
                      <a:r>
                        <a:rPr lang="ja-JP" altLang="en-US" sz="1200" b="0" i="0" u="none" strike="noStrike" dirty="0">
                          <a:solidFill>
                            <a:srgbClr val="000000"/>
                          </a:solidFill>
                          <a:effectLst/>
                          <a:latin typeface="+mn-ea"/>
                          <a:ea typeface="+mn-ea"/>
                        </a:rPr>
                        <a:t>項目</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尺度</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ja-JP" altLang="en-US" sz="1200" b="0" i="0" u="none" strike="noStrike" dirty="0">
                          <a:solidFill>
                            <a:srgbClr val="000000"/>
                          </a:solidFill>
                          <a:effectLst/>
                          <a:latin typeface="+mn-ea"/>
                          <a:ea typeface="+mn-ea"/>
                        </a:rPr>
                        <a:t>属性</a:t>
                      </a:r>
                    </a:p>
                  </a:txBody>
                  <a:tcPr marL="87828" marR="87828" marT="43914" marB="43914"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28482702"/>
                  </a:ext>
                </a:extLst>
              </a:tr>
              <a:tr h="252000">
                <a:tc rowSpan="4">
                  <a:txBody>
                    <a:bodyPr/>
                    <a:lstStyle/>
                    <a:p>
                      <a:pPr algn="ctr" fontAlgn="ctr"/>
                      <a:r>
                        <a:rPr lang="ja-JP" altLang="en-US" sz="1200" b="0" i="0" u="none" strike="noStrike" dirty="0">
                          <a:solidFill>
                            <a:srgbClr val="000000"/>
                          </a:solidFill>
                          <a:effectLst/>
                          <a:latin typeface="+mn-ea"/>
                          <a:ea typeface="+mn-ea"/>
                        </a:rPr>
                        <a:t>勤務先</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4">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自宅</a:t>
                      </a: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無職</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5092095"/>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地区内</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8918713"/>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市域内</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934008"/>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市域外</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354775"/>
                  </a:ext>
                </a:extLst>
              </a:tr>
              <a:tr h="252000">
                <a:tc rowSpan="4">
                  <a:txBody>
                    <a:bodyPr/>
                    <a:lstStyle/>
                    <a:p>
                      <a:pPr algn="ctr" fontAlgn="ctr"/>
                      <a:r>
                        <a:rPr lang="ja-JP" altLang="en-US" sz="1200" b="0" i="0" u="none" strike="noStrike" dirty="0">
                          <a:solidFill>
                            <a:srgbClr val="000000"/>
                          </a:solidFill>
                          <a:effectLst/>
                          <a:latin typeface="+mn-ea"/>
                          <a:ea typeface="+mn-ea"/>
                        </a:rPr>
                        <a:t>買い物の</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行き先</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4">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通信販売等</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26891"/>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地区内</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5664540"/>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市域内</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0859402"/>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市域外</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6538765"/>
                  </a:ext>
                </a:extLst>
              </a:tr>
              <a:tr h="252000">
                <a:tc rowSpan="2">
                  <a:txBody>
                    <a:bodyPr/>
                    <a:lstStyle/>
                    <a:p>
                      <a:pPr algn="ctr" fontAlgn="ctr"/>
                      <a:r>
                        <a:rPr lang="ja-JP" altLang="en-US" sz="1200" b="0" i="0" u="none" strike="noStrike" dirty="0">
                          <a:solidFill>
                            <a:srgbClr val="000000"/>
                          </a:solidFill>
                          <a:effectLst/>
                          <a:latin typeface="+mn-ea"/>
                          <a:ea typeface="+mn-ea"/>
                        </a:rPr>
                        <a:t>移動手段</a:t>
                      </a:r>
                      <a:br>
                        <a:rPr lang="en-US" altLang="ja-JP" sz="1200" b="0" i="0" u="none" strike="noStrike" dirty="0">
                          <a:solidFill>
                            <a:srgbClr val="000000"/>
                          </a:solidFill>
                          <a:effectLst/>
                          <a:latin typeface="+mn-ea"/>
                          <a:ea typeface="+mn-ea"/>
                        </a:rPr>
                      </a:b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主要都市</a:t>
                      </a:r>
                      <a:r>
                        <a:rPr lang="en-US" altLang="ja-JP" sz="1200" b="0" i="0" u="none" strike="noStrike" dirty="0">
                          <a:solidFill>
                            <a:srgbClr val="000000"/>
                          </a:solidFill>
                          <a:effectLst/>
                          <a:latin typeface="+mn-ea"/>
                          <a:ea typeface="+mn-ea"/>
                        </a:rPr>
                        <a:t>)</a:t>
                      </a:r>
                      <a:endParaRPr lang="ja-JP" altLang="en-US" sz="1200" b="0" i="0" u="none" strike="noStrike" dirty="0">
                        <a:solidFill>
                          <a:srgbClr val="000000"/>
                        </a:solidFill>
                        <a:effectLst/>
                        <a:latin typeface="+mn-ea"/>
                        <a:ea typeface="+mn-ea"/>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ja-JP" altLang="en-US" sz="1200" b="0" i="0" u="none" strike="noStrike" dirty="0">
                          <a:solidFill>
                            <a:srgbClr val="000000"/>
                          </a:solidFill>
                          <a:effectLst/>
                          <a:latin typeface="+mn-ea"/>
                          <a:ea typeface="+mn-ea"/>
                        </a:rPr>
                        <a:t>名義尺度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自家用車</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646003"/>
                  </a:ext>
                </a:extLst>
              </a:tr>
              <a:tr h="252000">
                <a:tc vMerge="1">
                  <a:txBody>
                    <a:bodyPr/>
                    <a:lstStyle/>
                    <a:p>
                      <a:pPr algn="ctr" fontAlgn="ctr"/>
                      <a:endParaRPr lang="ja-JP" altLang="en-US" sz="1200" b="0" i="0" u="none" strike="noStrike" dirty="0">
                        <a:solidFill>
                          <a:srgbClr val="000000"/>
                        </a:solidFill>
                        <a:effectLst/>
                        <a:latin typeface="+mn-ea"/>
                        <a:ea typeface="+mn-ea"/>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pPr algn="ctr" fontAlgn="ctr"/>
                      <a:endParaRPr lang="ja-JP" altLang="en-US" sz="1200" b="0" i="0" u="none" strike="noStrike" dirty="0">
                        <a:solidFill>
                          <a:srgbClr val="000000"/>
                        </a:solidFill>
                        <a:effectLst/>
                        <a:latin typeface="+mn-ea"/>
                        <a:ea typeface="+mn-ea"/>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0</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交通機関等</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640104"/>
                  </a:ext>
                </a:extLst>
              </a:tr>
              <a:tr h="252000">
                <a:tc rowSpan="6">
                  <a:txBody>
                    <a:bodyPr/>
                    <a:lstStyle/>
                    <a:p>
                      <a:pPr algn="ctr" fontAlgn="ctr"/>
                      <a:r>
                        <a:rPr lang="ja-JP" altLang="en-US" sz="1200" b="0" i="0" u="none" strike="noStrike" dirty="0">
                          <a:solidFill>
                            <a:srgbClr val="000000"/>
                          </a:solidFill>
                          <a:effectLst/>
                          <a:latin typeface="+mn-ea"/>
                          <a:ea typeface="+mn-ea"/>
                        </a:rPr>
                        <a:t>主要施設</a:t>
                      </a:r>
                      <a:endParaRPr lang="en-US" altLang="ja-JP" sz="1200" b="0" i="0" u="none" strike="noStrike" dirty="0">
                        <a:solidFill>
                          <a:srgbClr val="000000"/>
                        </a:solidFill>
                        <a:effectLst/>
                        <a:latin typeface="+mn-ea"/>
                        <a:ea typeface="+mn-ea"/>
                      </a:endParaRPr>
                    </a:p>
                    <a:p>
                      <a:pPr algn="ctr" fontAlgn="ctr"/>
                      <a:r>
                        <a:rPr lang="ja-JP" altLang="en-US" sz="1200" b="0" i="0" u="none" strike="noStrike" dirty="0">
                          <a:solidFill>
                            <a:srgbClr val="000000"/>
                          </a:solidFill>
                          <a:effectLst/>
                          <a:latin typeface="+mn-ea"/>
                          <a:ea typeface="+mn-ea"/>
                        </a:rPr>
                        <a:t>利用状況</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6">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存在を知らない</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7981077"/>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全く使わない</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2967791"/>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使ったことがある</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756895"/>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たまに使っている</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0169410"/>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5</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時々使っている</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777779"/>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6</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日常的に使っている</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339033"/>
                  </a:ext>
                </a:extLst>
              </a:tr>
              <a:tr h="252000">
                <a:tc rowSpan="2">
                  <a:txBody>
                    <a:bodyPr/>
                    <a:lstStyle/>
                    <a:p>
                      <a:pPr algn="ctr" fontAlgn="ctr"/>
                      <a:r>
                        <a:rPr lang="ja-JP" altLang="en-US" sz="1200" b="0" i="0" u="none" strike="noStrike" dirty="0">
                          <a:solidFill>
                            <a:srgbClr val="000000"/>
                          </a:solidFill>
                          <a:effectLst/>
                          <a:latin typeface="+mn-ea"/>
                          <a:ea typeface="+mn-ea"/>
                        </a:rPr>
                        <a:t>市</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ja-JP" altLang="en-US" sz="1200" b="0" i="0" u="none" strike="noStrike" dirty="0">
                          <a:solidFill>
                            <a:srgbClr val="000000"/>
                          </a:solidFill>
                          <a:effectLst/>
                          <a:latin typeface="+mn-ea"/>
                          <a:ea typeface="+mn-ea"/>
                        </a:rPr>
                        <a:t>名義尺度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秩父市</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384931"/>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0</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会津若松市</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739276"/>
                  </a:ext>
                </a:extLst>
              </a:tr>
              <a:tr h="252000">
                <a:tc rowSpan="2">
                  <a:txBody>
                    <a:bodyPr/>
                    <a:lstStyle/>
                    <a:p>
                      <a:pPr algn="ctr" fontAlgn="ctr"/>
                      <a:r>
                        <a:rPr lang="ja-JP" altLang="en-US" sz="1200" b="0" i="0" u="none" strike="noStrike" dirty="0">
                          <a:solidFill>
                            <a:srgbClr val="000000"/>
                          </a:solidFill>
                          <a:effectLst/>
                          <a:latin typeface="+mn-ea"/>
                          <a:ea typeface="+mn-ea"/>
                        </a:rPr>
                        <a:t>地区</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ja-JP" altLang="en-US" sz="1200" b="0" i="0" u="none" strike="noStrike" dirty="0">
                          <a:solidFill>
                            <a:srgbClr val="000000"/>
                          </a:solidFill>
                          <a:effectLst/>
                          <a:latin typeface="+mn-ea"/>
                          <a:ea typeface="+mn-ea"/>
                        </a:rPr>
                        <a:t>名義尺度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中心地区</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6016890"/>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0</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周縁地区</a:t>
                      </a:r>
                    </a:p>
                  </a:txBody>
                  <a:tcPr marL="5175" marR="5175" marT="517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0917193"/>
                  </a:ext>
                </a:extLst>
              </a:tr>
            </a:tbl>
          </a:graphicData>
        </a:graphic>
      </p:graphicFrame>
      <p:graphicFrame>
        <p:nvGraphicFramePr>
          <p:cNvPr id="13" name="表 12">
            <a:extLst>
              <a:ext uri="{FF2B5EF4-FFF2-40B4-BE49-F238E27FC236}">
                <a16:creationId xmlns:a16="http://schemas.microsoft.com/office/drawing/2014/main" id="{6950E49F-1287-4C65-9847-64C8CA2A652C}"/>
              </a:ext>
            </a:extLst>
          </p:cNvPr>
          <p:cNvGraphicFramePr>
            <a:graphicFrameLocks noGrp="1"/>
          </p:cNvGraphicFramePr>
          <p:nvPr/>
        </p:nvGraphicFramePr>
        <p:xfrm>
          <a:off x="756000" y="1042780"/>
          <a:ext cx="3816000" cy="5310708"/>
        </p:xfrm>
        <a:graphic>
          <a:graphicData uri="http://schemas.openxmlformats.org/drawingml/2006/table">
            <a:tbl>
              <a:tblPr/>
              <a:tblGrid>
                <a:gridCol w="1008000">
                  <a:extLst>
                    <a:ext uri="{9D8B030D-6E8A-4147-A177-3AD203B41FA5}">
                      <a16:colId xmlns:a16="http://schemas.microsoft.com/office/drawing/2014/main" val="1573769276"/>
                    </a:ext>
                  </a:extLst>
                </a:gridCol>
                <a:gridCol w="1008000">
                  <a:extLst>
                    <a:ext uri="{9D8B030D-6E8A-4147-A177-3AD203B41FA5}">
                      <a16:colId xmlns:a16="http://schemas.microsoft.com/office/drawing/2014/main" val="1591272580"/>
                    </a:ext>
                  </a:extLst>
                </a:gridCol>
                <a:gridCol w="360000">
                  <a:extLst>
                    <a:ext uri="{9D8B030D-6E8A-4147-A177-3AD203B41FA5}">
                      <a16:colId xmlns:a16="http://schemas.microsoft.com/office/drawing/2014/main" val="3080685772"/>
                    </a:ext>
                  </a:extLst>
                </a:gridCol>
                <a:gridCol w="1440000">
                  <a:extLst>
                    <a:ext uri="{9D8B030D-6E8A-4147-A177-3AD203B41FA5}">
                      <a16:colId xmlns:a16="http://schemas.microsoft.com/office/drawing/2014/main" val="4227098391"/>
                    </a:ext>
                  </a:extLst>
                </a:gridCol>
              </a:tblGrid>
              <a:tr h="252000">
                <a:tc>
                  <a:txBody>
                    <a:bodyPr/>
                    <a:lstStyle/>
                    <a:p>
                      <a:pPr algn="ctr" fontAlgn="ctr"/>
                      <a:r>
                        <a:rPr lang="ja-JP" altLang="en-US" sz="1200" b="0" i="0" u="none" strike="noStrike" dirty="0">
                          <a:solidFill>
                            <a:srgbClr val="000000"/>
                          </a:solidFill>
                          <a:effectLst/>
                          <a:latin typeface="+mn-ea"/>
                          <a:ea typeface="+mn-ea"/>
                        </a:rPr>
                        <a:t>項目</a:t>
                      </a:r>
                    </a:p>
                  </a:txBody>
                  <a:tcPr marL="5175" marR="5175" marT="5175"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mn-ea"/>
                          <a:ea typeface="+mn-ea"/>
                        </a:rPr>
                        <a:t>尺度</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ja-JP" altLang="en-US" sz="1200" b="0" i="0" u="none" strike="noStrike" dirty="0">
                          <a:solidFill>
                            <a:srgbClr val="000000"/>
                          </a:solidFill>
                          <a:effectLst/>
                          <a:latin typeface="+mn-ea"/>
                          <a:ea typeface="+mn-ea"/>
                        </a:rPr>
                        <a:t>属性</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6206082"/>
                  </a:ext>
                </a:extLst>
              </a:tr>
              <a:tr h="252000">
                <a:tc rowSpan="2">
                  <a:txBody>
                    <a:bodyPr/>
                    <a:lstStyle/>
                    <a:p>
                      <a:pPr algn="ctr" fontAlgn="ctr"/>
                      <a:r>
                        <a:rPr lang="ja-JP" altLang="en-US" sz="1200" b="0" i="0" u="none" strike="noStrike" dirty="0">
                          <a:solidFill>
                            <a:srgbClr val="000000"/>
                          </a:solidFill>
                          <a:effectLst/>
                          <a:latin typeface="+mn-ea"/>
                          <a:ea typeface="+mn-ea"/>
                        </a:rPr>
                        <a:t>通学経験</a:t>
                      </a:r>
                    </a:p>
                  </a:txBody>
                  <a:tcPr marL="87828" marR="87828" marT="43914" marB="43914"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ja-JP" altLang="en-US" sz="1200" b="0" i="0" u="none" strike="noStrike" dirty="0">
                          <a:solidFill>
                            <a:srgbClr val="000000"/>
                          </a:solidFill>
                          <a:effectLst/>
                          <a:latin typeface="+mn-ea"/>
                          <a:ea typeface="+mn-ea"/>
                        </a:rPr>
                        <a:t>名義尺度</a:t>
                      </a:r>
                    </a:p>
                  </a:txBody>
                  <a:tcPr marL="87828" marR="87828" marT="43914" marB="4391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あり</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3331828"/>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0</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なし</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104967"/>
                  </a:ext>
                </a:extLst>
              </a:tr>
              <a:tr h="252000">
                <a:tc rowSpan="2">
                  <a:txBody>
                    <a:bodyPr/>
                    <a:lstStyle/>
                    <a:p>
                      <a:pPr algn="ctr" fontAlgn="ctr"/>
                      <a:r>
                        <a:rPr lang="ja-JP" altLang="en-US" sz="1200" b="0" i="0" u="none" strike="noStrike" dirty="0">
                          <a:solidFill>
                            <a:srgbClr val="000000"/>
                          </a:solidFill>
                          <a:effectLst/>
                          <a:latin typeface="+mn-ea"/>
                          <a:ea typeface="+mn-ea"/>
                        </a:rPr>
                        <a:t>性別</a:t>
                      </a:r>
                    </a:p>
                  </a:txBody>
                  <a:tcPr marL="87828" marR="87828" marT="43914" marB="43914"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2">
                  <a:txBody>
                    <a:bodyPr/>
                    <a:lstStyle/>
                    <a:p>
                      <a:pPr algn="ctr" fontAlgn="ctr"/>
                      <a:r>
                        <a:rPr lang="ja-JP" altLang="en-US" sz="1200" b="0" i="0" u="none" strike="noStrike" dirty="0">
                          <a:solidFill>
                            <a:srgbClr val="000000"/>
                          </a:solidFill>
                          <a:effectLst/>
                          <a:latin typeface="+mn-ea"/>
                          <a:ea typeface="+mn-ea"/>
                        </a:rPr>
                        <a:t>名義尺度</a:t>
                      </a:r>
                    </a:p>
                  </a:txBody>
                  <a:tcPr marL="87828" marR="87828" marT="43914" marB="4391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男</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4185547"/>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0</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女</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4819089"/>
                  </a:ext>
                </a:extLst>
              </a:tr>
              <a:tr h="252000">
                <a:tc rowSpan="4">
                  <a:txBody>
                    <a:bodyPr/>
                    <a:lstStyle/>
                    <a:p>
                      <a:pPr algn="ctr" fontAlgn="ctr"/>
                      <a:r>
                        <a:rPr lang="ja-JP" altLang="en-US" sz="1200" b="0" i="0" u="none" strike="noStrike" dirty="0">
                          <a:solidFill>
                            <a:srgbClr val="000000"/>
                          </a:solidFill>
                          <a:effectLst/>
                          <a:latin typeface="+mn-ea"/>
                          <a:ea typeface="+mn-ea"/>
                        </a:rPr>
                        <a:t>年齢</a:t>
                      </a:r>
                    </a:p>
                  </a:txBody>
                  <a:tcPr marL="87828" marR="87828" marT="43914" marB="43914"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4">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40</a:t>
                      </a:r>
                      <a:r>
                        <a:rPr lang="ja-JP" altLang="en-US" sz="1200" b="0" i="0" u="none" strike="noStrike" dirty="0">
                          <a:solidFill>
                            <a:srgbClr val="000000"/>
                          </a:solidFill>
                          <a:effectLst/>
                          <a:latin typeface="+mn-ea"/>
                          <a:ea typeface="+mn-ea"/>
                        </a:rPr>
                        <a:t>代以下</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1858980"/>
                  </a:ext>
                </a:extLst>
              </a:tr>
              <a:tr h="252000">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50</a:t>
                      </a:r>
                      <a:r>
                        <a:rPr lang="ja-JP" altLang="en-US" sz="1200" b="0" i="0" u="none" strike="noStrike" dirty="0">
                          <a:solidFill>
                            <a:srgbClr val="000000"/>
                          </a:solidFill>
                          <a:effectLst/>
                          <a:latin typeface="+mn-ea"/>
                          <a:ea typeface="+mn-ea"/>
                        </a:rPr>
                        <a:t>代</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989912"/>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60</a:t>
                      </a:r>
                      <a:r>
                        <a:rPr lang="ja-JP" altLang="en-US" sz="1200" b="0" i="0" u="none" strike="noStrike" dirty="0">
                          <a:solidFill>
                            <a:srgbClr val="000000"/>
                          </a:solidFill>
                          <a:effectLst/>
                          <a:latin typeface="+mn-ea"/>
                          <a:ea typeface="+mn-ea"/>
                        </a:rPr>
                        <a:t>代</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8445179"/>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70</a:t>
                      </a:r>
                      <a:r>
                        <a:rPr lang="ja-JP" altLang="en-US" sz="1200" b="0" i="0" u="none" strike="noStrike" dirty="0">
                          <a:solidFill>
                            <a:srgbClr val="000000"/>
                          </a:solidFill>
                          <a:effectLst/>
                          <a:latin typeface="+mn-ea"/>
                          <a:ea typeface="+mn-ea"/>
                        </a:rPr>
                        <a:t>歳以上</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514176"/>
                  </a:ext>
                </a:extLst>
              </a:tr>
              <a:tr h="252000">
                <a:tc rowSpan="4">
                  <a:txBody>
                    <a:bodyPr/>
                    <a:lstStyle/>
                    <a:p>
                      <a:pPr algn="ctr" fontAlgn="ctr"/>
                      <a:r>
                        <a:rPr lang="ja-JP" altLang="en-US" sz="1200" b="0" i="0" u="none" strike="noStrike" dirty="0">
                          <a:solidFill>
                            <a:srgbClr val="000000"/>
                          </a:solidFill>
                          <a:effectLst/>
                          <a:latin typeface="+mn-ea"/>
                          <a:ea typeface="+mn-ea"/>
                        </a:rPr>
                        <a:t>居住歴</a:t>
                      </a: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4">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平成以降</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64059"/>
                  </a:ext>
                </a:extLst>
              </a:tr>
              <a:tr h="252000">
                <a:tc vMerge="1">
                  <a:txBody>
                    <a:bodyPr/>
                    <a:lstStyle/>
                    <a:p>
                      <a:endParaRPr kumimoji="1" lang="ja-JP"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kumimoji="1" lang="ja-JP"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終戦後～昭和</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0740136"/>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大正～終戦</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7154868"/>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明治以前</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6627161"/>
                  </a:ext>
                </a:extLst>
              </a:tr>
              <a:tr h="252000">
                <a:tc rowSpan="4">
                  <a:txBody>
                    <a:bodyPr/>
                    <a:lstStyle/>
                    <a:p>
                      <a:pPr algn="ctr" fontAlgn="ctr"/>
                      <a:r>
                        <a:rPr lang="ja-JP" altLang="en-US" sz="1200" b="0" i="0" u="none" strike="noStrike" dirty="0">
                          <a:solidFill>
                            <a:srgbClr val="000000"/>
                          </a:solidFill>
                          <a:effectLst/>
                          <a:latin typeface="+mn-ea"/>
                          <a:ea typeface="+mn-ea"/>
                        </a:rPr>
                        <a:t>家族の人数</a:t>
                      </a: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4">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1</a:t>
                      </a: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1</a:t>
                      </a:r>
                      <a:r>
                        <a:rPr lang="ja-JP" altLang="en-US" sz="1200" b="0" i="0" u="none" strike="noStrike" dirty="0">
                          <a:solidFill>
                            <a:srgbClr val="000000"/>
                          </a:solidFill>
                          <a:effectLst/>
                          <a:latin typeface="+mn-ea"/>
                          <a:ea typeface="+mn-ea"/>
                        </a:rPr>
                        <a:t>人</a:t>
                      </a:r>
                      <a:endParaRPr lang="en-US" altLang="ja-JP" sz="1200" b="0" i="0" u="none" strike="noStrike" dirty="0">
                        <a:solidFill>
                          <a:srgbClr val="000000"/>
                        </a:solidFill>
                        <a:effectLst/>
                        <a:latin typeface="+mn-ea"/>
                        <a:ea typeface="+mn-ea"/>
                      </a:endParaRP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4630275"/>
                  </a:ext>
                </a:extLst>
              </a:tr>
              <a:tr h="252000">
                <a:tc vMerge="1">
                  <a:txBody>
                    <a:bodyPr/>
                    <a:lstStyle/>
                    <a:p>
                      <a:endParaRPr kumimoji="1" lang="ja-JP" altLang="en-US"/>
                    </a:p>
                  </a:txBody>
                  <a:tcP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endParaRPr kumimoji="1" lang="ja-JP"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2</a:t>
                      </a:r>
                      <a:r>
                        <a:rPr lang="ja-JP" altLang="en-US" sz="1200" b="0" i="0" u="none" strike="noStrike" dirty="0">
                          <a:solidFill>
                            <a:srgbClr val="000000"/>
                          </a:solidFill>
                          <a:effectLst/>
                          <a:latin typeface="+mn-ea"/>
                          <a:ea typeface="+mn-ea"/>
                        </a:rPr>
                        <a:t>人</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4924500"/>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3</a:t>
                      </a:r>
                      <a:r>
                        <a:rPr lang="ja-JP" altLang="en-US" sz="1200" b="0" i="0" u="none" strike="noStrike" dirty="0">
                          <a:solidFill>
                            <a:srgbClr val="000000"/>
                          </a:solidFill>
                          <a:effectLst/>
                          <a:latin typeface="+mn-ea"/>
                          <a:ea typeface="+mn-ea"/>
                        </a:rPr>
                        <a:t>人</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9970"/>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200" b="0" i="0" u="none" strike="noStrike" dirty="0">
                          <a:solidFill>
                            <a:srgbClr val="000000"/>
                          </a:solidFill>
                          <a:effectLst/>
                          <a:latin typeface="+mn-ea"/>
                          <a:ea typeface="+mn-ea"/>
                        </a:rPr>
                        <a:t>4</a:t>
                      </a:r>
                      <a:r>
                        <a:rPr lang="ja-JP" altLang="en-US" sz="1200" b="0" i="0" u="none" strike="noStrike" dirty="0">
                          <a:solidFill>
                            <a:srgbClr val="000000"/>
                          </a:solidFill>
                          <a:effectLst/>
                          <a:latin typeface="+mn-ea"/>
                          <a:ea typeface="+mn-ea"/>
                        </a:rPr>
                        <a:t>人以上</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8886804"/>
                  </a:ext>
                </a:extLst>
              </a:tr>
              <a:tr h="252000">
                <a:tc rowSpan="4">
                  <a:txBody>
                    <a:bodyPr/>
                    <a:lstStyle/>
                    <a:p>
                      <a:pPr algn="ctr" fontAlgn="ctr"/>
                      <a:r>
                        <a:rPr lang="ja-JP" altLang="en-US" sz="1200" b="0" i="0" u="none" strike="noStrike" dirty="0">
                          <a:solidFill>
                            <a:srgbClr val="000000"/>
                          </a:solidFill>
                          <a:effectLst/>
                          <a:latin typeface="+mn-ea"/>
                          <a:ea typeface="+mn-ea"/>
                        </a:rPr>
                        <a:t>勤務先</a:t>
                      </a: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rowSpan="4">
                  <a:txBody>
                    <a:bodyPr/>
                    <a:lstStyle/>
                    <a:p>
                      <a:pPr algn="ctr" fontAlgn="ctr"/>
                      <a:r>
                        <a:rPr lang="ja-JP" altLang="en-US" sz="1200" b="0" i="0" u="none" strike="noStrike" dirty="0">
                          <a:solidFill>
                            <a:srgbClr val="000000"/>
                          </a:solidFill>
                          <a:effectLst/>
                          <a:latin typeface="+mn-ea"/>
                          <a:ea typeface="+mn-ea"/>
                        </a:rPr>
                        <a:t>順序尺度</a:t>
                      </a: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自宅</a:t>
                      </a: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無職</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906874"/>
                  </a:ext>
                </a:extLst>
              </a:tr>
              <a:tr h="252000">
                <a:tc vMerge="1">
                  <a:txBody>
                    <a:bodyPr/>
                    <a:lstStyle/>
                    <a:p>
                      <a:endParaRPr kumimoji="1" lang="ja-JP" altLang="en-US"/>
                    </a:p>
                  </a:txBody>
                  <a:tcP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endParaRPr kumimoji="1" lang="ja-JP"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地区内</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2770521"/>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3</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市域内</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0474559"/>
                  </a:ext>
                </a:extLst>
              </a:tr>
              <a:tr h="252000">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vMerge="1">
                  <a:txBody>
                    <a:bodyPr/>
                    <a:lstStyle/>
                    <a:p>
                      <a:pPr algn="ctr" fontAlgn="ct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7828" marR="87828" marT="43914" marB="4391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ea"/>
                          <a:ea typeface="+mn-ea"/>
                        </a:rPr>
                        <a:t>4</a:t>
                      </a:r>
                      <a:endParaRPr lang="ja-JP" altLang="en-US" sz="1200" b="0" i="0" u="none" strike="noStrike" dirty="0">
                        <a:solidFill>
                          <a:srgbClr val="000000"/>
                        </a:solidFill>
                        <a:effectLst/>
                        <a:latin typeface="+mn-ea"/>
                        <a:ea typeface="+mn-ea"/>
                      </a:endParaRPr>
                    </a:p>
                  </a:txBody>
                  <a:tcPr marL="5175" marR="5175" marT="517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200" b="0" i="0" u="none" strike="noStrike" dirty="0">
                          <a:solidFill>
                            <a:srgbClr val="000000"/>
                          </a:solidFill>
                          <a:effectLst/>
                          <a:latin typeface="+mn-ea"/>
                          <a:ea typeface="+mn-ea"/>
                        </a:rPr>
                        <a:t>市域外</a:t>
                      </a:r>
                    </a:p>
                  </a:txBody>
                  <a:tcPr marL="5175" marR="5175" marT="517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80067"/>
                  </a:ext>
                </a:extLst>
              </a:tr>
            </a:tbl>
          </a:graphicData>
        </a:graphic>
      </p:graphicFrame>
      <p:sp>
        <p:nvSpPr>
          <p:cNvPr id="9" name="コンテンツ プレースホルダー 8">
            <a:extLst>
              <a:ext uri="{FF2B5EF4-FFF2-40B4-BE49-F238E27FC236}">
                <a16:creationId xmlns:a16="http://schemas.microsoft.com/office/drawing/2014/main" id="{847E6255-4F96-415E-B914-8ED40AA5FF7E}"/>
              </a:ext>
            </a:extLst>
          </p:cNvPr>
          <p:cNvSpPr>
            <a:spLocks noGrp="1"/>
          </p:cNvSpPr>
          <p:nvPr>
            <p:ph sz="quarter" idx="15"/>
          </p:nvPr>
        </p:nvSpPr>
        <p:spPr/>
        <p:txBody>
          <a:bodyPr/>
          <a:lstStyle/>
          <a:p>
            <a:endParaRPr lang="ja-JP" altLang="en-US"/>
          </a:p>
        </p:txBody>
      </p:sp>
    </p:spTree>
    <p:extLst>
      <p:ext uri="{BB962C8B-B14F-4D97-AF65-F5344CB8AC3E}">
        <p14:creationId xmlns:p14="http://schemas.microsoft.com/office/powerpoint/2010/main" val="39630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64F875C0-1BCF-4CDC-BD1D-39A90244812A}"/>
              </a:ext>
            </a:extLst>
          </p:cNvPr>
          <p:cNvGraphicFramePr>
            <a:graphicFrameLocks noGrp="1"/>
          </p:cNvGraphicFramePr>
          <p:nvPr>
            <p:ph sz="quarter" idx="13"/>
          </p:nvPr>
        </p:nvGraphicFramePr>
        <p:xfrm>
          <a:off x="732782" y="2622748"/>
          <a:ext cx="7323327" cy="3037840"/>
        </p:xfrm>
        <a:graphic>
          <a:graphicData uri="http://schemas.openxmlformats.org/drawingml/2006/table">
            <a:tbl>
              <a:tblPr/>
              <a:tblGrid>
                <a:gridCol w="900000">
                  <a:extLst>
                    <a:ext uri="{9D8B030D-6E8A-4147-A177-3AD203B41FA5}">
                      <a16:colId xmlns:a16="http://schemas.microsoft.com/office/drawing/2014/main" val="1121753598"/>
                    </a:ext>
                  </a:extLst>
                </a:gridCol>
                <a:gridCol w="900000">
                  <a:extLst>
                    <a:ext uri="{9D8B030D-6E8A-4147-A177-3AD203B41FA5}">
                      <a16:colId xmlns:a16="http://schemas.microsoft.com/office/drawing/2014/main" val="3625041335"/>
                    </a:ext>
                  </a:extLst>
                </a:gridCol>
                <a:gridCol w="900000">
                  <a:extLst>
                    <a:ext uri="{9D8B030D-6E8A-4147-A177-3AD203B41FA5}">
                      <a16:colId xmlns:a16="http://schemas.microsoft.com/office/drawing/2014/main" val="3613168523"/>
                    </a:ext>
                  </a:extLst>
                </a:gridCol>
                <a:gridCol w="900000">
                  <a:extLst>
                    <a:ext uri="{9D8B030D-6E8A-4147-A177-3AD203B41FA5}">
                      <a16:colId xmlns:a16="http://schemas.microsoft.com/office/drawing/2014/main" val="2469649877"/>
                    </a:ext>
                  </a:extLst>
                </a:gridCol>
                <a:gridCol w="900000">
                  <a:extLst>
                    <a:ext uri="{9D8B030D-6E8A-4147-A177-3AD203B41FA5}">
                      <a16:colId xmlns:a16="http://schemas.microsoft.com/office/drawing/2014/main" val="240894588"/>
                    </a:ext>
                  </a:extLst>
                </a:gridCol>
                <a:gridCol w="900000">
                  <a:extLst>
                    <a:ext uri="{9D8B030D-6E8A-4147-A177-3AD203B41FA5}">
                      <a16:colId xmlns:a16="http://schemas.microsoft.com/office/drawing/2014/main" val="924594813"/>
                    </a:ext>
                  </a:extLst>
                </a:gridCol>
                <a:gridCol w="771327">
                  <a:extLst>
                    <a:ext uri="{9D8B030D-6E8A-4147-A177-3AD203B41FA5}">
                      <a16:colId xmlns:a16="http://schemas.microsoft.com/office/drawing/2014/main" val="3613071402"/>
                    </a:ext>
                  </a:extLst>
                </a:gridCol>
                <a:gridCol w="576000">
                  <a:extLst>
                    <a:ext uri="{9D8B030D-6E8A-4147-A177-3AD203B41FA5}">
                      <a16:colId xmlns:a16="http://schemas.microsoft.com/office/drawing/2014/main" val="1553339326"/>
                    </a:ext>
                  </a:extLst>
                </a:gridCol>
                <a:gridCol w="576000">
                  <a:extLst>
                    <a:ext uri="{9D8B030D-6E8A-4147-A177-3AD203B41FA5}">
                      <a16:colId xmlns:a16="http://schemas.microsoft.com/office/drawing/2014/main" val="674530638"/>
                    </a:ext>
                  </a:extLst>
                </a:gridCol>
              </a:tblGrid>
              <a:tr h="233680">
                <a:tc>
                  <a:txBody>
                    <a:bodyPr/>
                    <a:lstStyle/>
                    <a:p>
                      <a:pPr algn="ctr" fontAlgn="ct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偏回帰係数</a:t>
                      </a:r>
                      <a:endParaRPr lang="zh-TW"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標準誤差</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標準化係数</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t </a:t>
                      </a: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値</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有意確率</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95%</a:t>
                      </a: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信頼区間</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extLst>
                  <a:ext uri="{0D108BD9-81ED-4DB2-BD59-A6C34878D82A}">
                    <a16:rowId xmlns:a16="http://schemas.microsoft.com/office/drawing/2014/main" val="2680736657"/>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性別</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0.040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0.053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0.019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0.749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0.541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-0.063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0.143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459139571"/>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年齢</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-0.057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-2.141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0.093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-0.110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-0.005 </a:t>
                      </a:r>
                    </a:p>
                  </a:txBody>
                  <a:tcPr marL="4763" marR="4763" marT="4763" marB="0" anchor="ctr">
                    <a:lnL>
                      <a:noFill/>
                    </a:lnL>
                    <a:lnR>
                      <a:noFill/>
                    </a:lnR>
                    <a:lnT>
                      <a:noFill/>
                    </a:lnT>
                    <a:lnB>
                      <a:noFill/>
                    </a:lnB>
                  </a:tcPr>
                </a:tc>
                <a:extLst>
                  <a:ext uri="{0D108BD9-81ED-4DB2-BD59-A6C34878D82A}">
                    <a16:rowId xmlns:a16="http://schemas.microsoft.com/office/drawing/2014/main" val="1511749748"/>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通学経験</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-1.010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0.309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-0.181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0.058 </a:t>
                      </a:r>
                    </a:p>
                  </a:txBody>
                  <a:tcPr marL="4763" marR="4763" marT="4763" marB="0" anchor="ctr">
                    <a:lnL>
                      <a:noFill/>
                    </a:lnL>
                    <a:lnR>
                      <a:noFill/>
                    </a:lnR>
                    <a:lnT>
                      <a:noFill/>
                    </a:lnT>
                    <a:lnB>
                      <a:noFill/>
                    </a:lnB>
                  </a:tcPr>
                </a:tc>
                <a:extLst>
                  <a:ext uri="{0D108BD9-81ED-4DB2-BD59-A6C34878D82A}">
                    <a16:rowId xmlns:a16="http://schemas.microsoft.com/office/drawing/2014/main" val="1587001225"/>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勤務先</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-0.791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0.405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0.029 </a:t>
                      </a:r>
                    </a:p>
                  </a:txBody>
                  <a:tcPr marL="4763" marR="4763" marT="4763" marB="0" anchor="ctr">
                    <a:lnL>
                      <a:noFill/>
                    </a:lnL>
                    <a:lnR>
                      <a:noFill/>
                    </a:lnR>
                    <a:lnT>
                      <a:noFill/>
                    </a:lnT>
                    <a:lnB>
                      <a:noFill/>
                    </a:lnB>
                  </a:tcPr>
                </a:tc>
                <a:extLst>
                  <a:ext uri="{0D108BD9-81ED-4DB2-BD59-A6C34878D82A}">
                    <a16:rowId xmlns:a16="http://schemas.microsoft.com/office/drawing/2014/main" val="633964870"/>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居住歴</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-1.224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0.337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-0.082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0.019 </a:t>
                      </a:r>
                    </a:p>
                  </a:txBody>
                  <a:tcPr marL="4763" marR="4763" marT="4763" marB="0" anchor="ctr">
                    <a:lnL>
                      <a:noFill/>
                    </a:lnL>
                    <a:lnR>
                      <a:noFill/>
                    </a:lnR>
                    <a:lnT>
                      <a:noFill/>
                    </a:lnT>
                    <a:lnB>
                      <a:noFill/>
                    </a:lnB>
                  </a:tcPr>
                </a:tc>
                <a:extLst>
                  <a:ext uri="{0D108BD9-81ED-4DB2-BD59-A6C34878D82A}">
                    <a16:rowId xmlns:a16="http://schemas.microsoft.com/office/drawing/2014/main" val="3748853525"/>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家族人数</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-1.033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0.376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-0.079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0.025 </a:t>
                      </a:r>
                    </a:p>
                  </a:txBody>
                  <a:tcPr marL="4763" marR="4763" marT="4763" marB="0" anchor="ctr">
                    <a:lnL>
                      <a:noFill/>
                    </a:lnL>
                    <a:lnR>
                      <a:noFill/>
                    </a:lnR>
                    <a:lnT>
                      <a:noFill/>
                    </a:lnT>
                    <a:lnB>
                      <a:noFill/>
                    </a:lnB>
                  </a:tcPr>
                </a:tc>
                <a:extLst>
                  <a:ext uri="{0D108BD9-81ED-4DB2-BD59-A6C34878D82A}">
                    <a16:rowId xmlns:a16="http://schemas.microsoft.com/office/drawing/2014/main" val="2977657115"/>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買い物先</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0.048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-0.517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0.488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-0.119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0.069 </a:t>
                      </a:r>
                    </a:p>
                  </a:txBody>
                  <a:tcPr marL="4763" marR="4763" marT="4763" marB="0" anchor="ctr">
                    <a:lnL>
                      <a:noFill/>
                    </a:lnL>
                    <a:lnR>
                      <a:noFill/>
                    </a:lnR>
                    <a:lnT>
                      <a:noFill/>
                    </a:lnT>
                    <a:lnB>
                      <a:noFill/>
                    </a:lnB>
                  </a:tcPr>
                </a:tc>
                <a:extLst>
                  <a:ext uri="{0D108BD9-81ED-4DB2-BD59-A6C34878D82A}">
                    <a16:rowId xmlns:a16="http://schemas.microsoft.com/office/drawing/2014/main" val="3738284510"/>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移動手段</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-0.183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0.586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-0.115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0.095 </a:t>
                      </a:r>
                    </a:p>
                  </a:txBody>
                  <a:tcPr marL="4763" marR="4763" marT="4763" marB="0" anchor="ctr">
                    <a:lnL>
                      <a:noFill/>
                    </a:lnL>
                    <a:lnR>
                      <a:noFill/>
                    </a:lnR>
                    <a:lnT>
                      <a:noFill/>
                    </a:lnT>
                    <a:lnB>
                      <a:noFill/>
                    </a:lnB>
                  </a:tcPr>
                </a:tc>
                <a:extLst>
                  <a:ext uri="{0D108BD9-81ED-4DB2-BD59-A6C34878D82A}">
                    <a16:rowId xmlns:a16="http://schemas.microsoft.com/office/drawing/2014/main" val="4155485837"/>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施設利用</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-0.944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0.406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0.023 </a:t>
                      </a:r>
                    </a:p>
                  </a:txBody>
                  <a:tcPr marL="4763" marR="4763" marT="4763" marB="0" anchor="ctr">
                    <a:lnL>
                      <a:noFill/>
                    </a:lnL>
                    <a:lnR>
                      <a:noFill/>
                    </a:lnR>
                    <a:lnT>
                      <a:noFill/>
                    </a:lnT>
                    <a:lnB>
                      <a:noFill/>
                    </a:lnB>
                  </a:tcPr>
                </a:tc>
                <a:extLst>
                  <a:ext uri="{0D108BD9-81ED-4DB2-BD59-A6C34878D82A}">
                    <a16:rowId xmlns:a16="http://schemas.microsoft.com/office/drawing/2014/main" val="1245635410"/>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市</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-0.188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-0.087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-3.376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0.004 </a:t>
                      </a:r>
                    </a:p>
                  </a:txBody>
                  <a:tcPr marL="4763" marR="4763" marT="4763" marB="0" anchor="ctr">
                    <a:lnL>
                      <a:noFill/>
                    </a:lnL>
                    <a:lnR>
                      <a:noFill/>
                    </a:lnR>
                    <a:lnT>
                      <a:noFill/>
                    </a:lnT>
                    <a:lnB>
                      <a:noFill/>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-0.297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-0.079 </a:t>
                      </a:r>
                    </a:p>
                  </a:txBody>
                  <a:tcPr marL="4763" marR="4763" marT="4763" marB="0" anchor="ctr">
                    <a:lnL>
                      <a:noFill/>
                    </a:lnL>
                    <a:lnR>
                      <a:noFill/>
                    </a:lnR>
                    <a:lnT>
                      <a:noFill/>
                    </a:lnT>
                    <a:lnB>
                      <a:noFill/>
                    </a:lnB>
                  </a:tcPr>
                </a:tc>
                <a:extLst>
                  <a:ext uri="{0D108BD9-81ED-4DB2-BD59-A6C34878D82A}">
                    <a16:rowId xmlns:a16="http://schemas.microsoft.com/office/drawing/2014/main" val="912537726"/>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地区</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0.072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-0.310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0.603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-0.163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0.119 </a:t>
                      </a:r>
                    </a:p>
                  </a:txBody>
                  <a:tcPr marL="4763" marR="4763" marT="4763" marB="0" anchor="ctr">
                    <a:lnL>
                      <a:noFill/>
                    </a:lnL>
                    <a:lnR>
                      <a:noFill/>
                    </a:lnR>
                    <a:lnT>
                      <a:noFill/>
                    </a:lnT>
                    <a:lnB>
                      <a:noFill/>
                    </a:lnB>
                  </a:tcPr>
                </a:tc>
                <a:extLst>
                  <a:ext uri="{0D108BD9-81ED-4DB2-BD59-A6C34878D82A}">
                    <a16:rowId xmlns:a16="http://schemas.microsoft.com/office/drawing/2014/main" val="4017934140"/>
                  </a:ext>
                </a:extLst>
              </a:tr>
              <a:tr h="233680">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定数</a:t>
                      </a: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0.655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0.224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2.930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0.019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0.217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1.094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482764347"/>
                  </a:ext>
                </a:extLst>
              </a:tr>
            </a:tbl>
          </a:graphicData>
        </a:graphic>
      </p:graphicFrame>
      <p:sp>
        <p:nvSpPr>
          <p:cNvPr id="4" name="タイトル 3">
            <a:extLst>
              <a:ext uri="{FF2B5EF4-FFF2-40B4-BE49-F238E27FC236}">
                <a16:creationId xmlns:a16="http://schemas.microsoft.com/office/drawing/2014/main" id="{C83DEB62-9CBF-4839-ABA9-6D3FB0887600}"/>
              </a:ext>
            </a:extLst>
          </p:cNvPr>
          <p:cNvSpPr>
            <a:spLocks noGrp="1"/>
          </p:cNvSpPr>
          <p:nvPr>
            <p:ph type="title"/>
          </p:nvPr>
        </p:nvSpPr>
        <p:spPr/>
        <p:txBody>
          <a:bodyPr/>
          <a:lstStyle/>
          <a:p>
            <a:r>
              <a:rPr lang="ja-JP" altLang="en-US" dirty="0"/>
              <a:t>重回帰分析 </a:t>
            </a:r>
            <a:r>
              <a:rPr lang="en-US" altLang="ja-JP" dirty="0"/>
              <a:t>- </a:t>
            </a:r>
            <a:r>
              <a:rPr lang="ja-JP" altLang="en-US" dirty="0"/>
              <a:t>施設</a:t>
            </a:r>
            <a:r>
              <a:rPr kumimoji="1" lang="ja-JP" altLang="en-US" dirty="0"/>
              <a:t>集約への寛容性</a:t>
            </a:r>
          </a:p>
        </p:txBody>
      </p:sp>
      <p:sp>
        <p:nvSpPr>
          <p:cNvPr id="8" name="コンテンツ プレースホルダー 7">
            <a:extLst>
              <a:ext uri="{FF2B5EF4-FFF2-40B4-BE49-F238E27FC236}">
                <a16:creationId xmlns:a16="http://schemas.microsoft.com/office/drawing/2014/main" id="{068DEF43-F5A5-4C06-B97B-F89E06AA7470}"/>
              </a:ext>
            </a:extLst>
          </p:cNvPr>
          <p:cNvSpPr>
            <a:spLocks noGrp="1"/>
          </p:cNvSpPr>
          <p:nvPr>
            <p:ph sz="quarter" idx="15"/>
          </p:nvPr>
        </p:nvSpPr>
        <p:spPr/>
        <p:txBody>
          <a:bodyPr/>
          <a:lstStyle/>
          <a:p>
            <a:r>
              <a:rPr lang="ja-JP" altLang="en-US" dirty="0"/>
              <a:t>参考資料</a:t>
            </a:r>
            <a:endParaRPr lang="en-US" altLang="ja-JP" dirty="0"/>
          </a:p>
        </p:txBody>
      </p:sp>
      <p:sp>
        <p:nvSpPr>
          <p:cNvPr id="10" name="テキスト ボックス 9">
            <a:extLst>
              <a:ext uri="{FF2B5EF4-FFF2-40B4-BE49-F238E27FC236}">
                <a16:creationId xmlns:a16="http://schemas.microsoft.com/office/drawing/2014/main" id="{9B14DA8D-61EF-4CF1-A3C8-EA4707C2BF8A}"/>
              </a:ext>
            </a:extLst>
          </p:cNvPr>
          <p:cNvSpPr txBox="1"/>
          <p:nvPr/>
        </p:nvSpPr>
        <p:spPr>
          <a:xfrm>
            <a:off x="2104121" y="2314971"/>
            <a:ext cx="4580649"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施設集約への寛容性</a:t>
            </a:r>
          </a:p>
        </p:txBody>
      </p:sp>
      <p:sp>
        <p:nvSpPr>
          <p:cNvPr id="11" name="コンテンツ プレースホルダー 1">
            <a:extLst>
              <a:ext uri="{FF2B5EF4-FFF2-40B4-BE49-F238E27FC236}">
                <a16:creationId xmlns:a16="http://schemas.microsoft.com/office/drawing/2014/main" id="{385CD012-E880-4BEC-87D9-0D962356E849}"/>
              </a:ext>
            </a:extLst>
          </p:cNvPr>
          <p:cNvSpPr txBox="1">
            <a:spLocks/>
          </p:cNvSpPr>
          <p:nvPr/>
        </p:nvSpPr>
        <p:spPr>
          <a:xfrm>
            <a:off x="450850" y="1173430"/>
            <a:ext cx="8216900" cy="51020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・会津若松市の方が施設集約に寛容的な傾向がある</a:t>
            </a:r>
            <a:endParaRPr lang="en-US" altLang="ja-JP" dirty="0"/>
          </a:p>
          <a:p>
            <a:pPr marL="0" indent="0">
              <a:buFont typeface="Arial" panose="020B0604020202020204" pitchFamily="34" charset="0"/>
              <a:buNone/>
            </a:pPr>
            <a:r>
              <a:rPr lang="ja-JP" altLang="en-US" dirty="0"/>
              <a:t>・それ以外に有意である項目はみられなかった</a:t>
            </a:r>
            <a:endParaRPr lang="en-US" altLang="ja-JP" dirty="0"/>
          </a:p>
        </p:txBody>
      </p:sp>
    </p:spTree>
    <p:extLst>
      <p:ext uri="{BB962C8B-B14F-4D97-AF65-F5344CB8AC3E}">
        <p14:creationId xmlns:p14="http://schemas.microsoft.com/office/powerpoint/2010/main" val="165933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64F875C0-1BCF-4CDC-BD1D-39A90244812A}"/>
              </a:ext>
            </a:extLst>
          </p:cNvPr>
          <p:cNvGraphicFramePr>
            <a:graphicFrameLocks noGrp="1"/>
          </p:cNvGraphicFramePr>
          <p:nvPr>
            <p:ph sz="quarter" idx="13"/>
          </p:nvPr>
        </p:nvGraphicFramePr>
        <p:xfrm>
          <a:off x="732782" y="2622748"/>
          <a:ext cx="7323327" cy="3037840"/>
        </p:xfrm>
        <a:graphic>
          <a:graphicData uri="http://schemas.openxmlformats.org/drawingml/2006/table">
            <a:tbl>
              <a:tblPr/>
              <a:tblGrid>
                <a:gridCol w="900000">
                  <a:extLst>
                    <a:ext uri="{9D8B030D-6E8A-4147-A177-3AD203B41FA5}">
                      <a16:colId xmlns:a16="http://schemas.microsoft.com/office/drawing/2014/main" val="1121753598"/>
                    </a:ext>
                  </a:extLst>
                </a:gridCol>
                <a:gridCol w="900000">
                  <a:extLst>
                    <a:ext uri="{9D8B030D-6E8A-4147-A177-3AD203B41FA5}">
                      <a16:colId xmlns:a16="http://schemas.microsoft.com/office/drawing/2014/main" val="3625041335"/>
                    </a:ext>
                  </a:extLst>
                </a:gridCol>
                <a:gridCol w="900000">
                  <a:extLst>
                    <a:ext uri="{9D8B030D-6E8A-4147-A177-3AD203B41FA5}">
                      <a16:colId xmlns:a16="http://schemas.microsoft.com/office/drawing/2014/main" val="3613168523"/>
                    </a:ext>
                  </a:extLst>
                </a:gridCol>
                <a:gridCol w="900000">
                  <a:extLst>
                    <a:ext uri="{9D8B030D-6E8A-4147-A177-3AD203B41FA5}">
                      <a16:colId xmlns:a16="http://schemas.microsoft.com/office/drawing/2014/main" val="2469649877"/>
                    </a:ext>
                  </a:extLst>
                </a:gridCol>
                <a:gridCol w="900000">
                  <a:extLst>
                    <a:ext uri="{9D8B030D-6E8A-4147-A177-3AD203B41FA5}">
                      <a16:colId xmlns:a16="http://schemas.microsoft.com/office/drawing/2014/main" val="240894588"/>
                    </a:ext>
                  </a:extLst>
                </a:gridCol>
                <a:gridCol w="900000">
                  <a:extLst>
                    <a:ext uri="{9D8B030D-6E8A-4147-A177-3AD203B41FA5}">
                      <a16:colId xmlns:a16="http://schemas.microsoft.com/office/drawing/2014/main" val="924594813"/>
                    </a:ext>
                  </a:extLst>
                </a:gridCol>
                <a:gridCol w="771327">
                  <a:extLst>
                    <a:ext uri="{9D8B030D-6E8A-4147-A177-3AD203B41FA5}">
                      <a16:colId xmlns:a16="http://schemas.microsoft.com/office/drawing/2014/main" val="3613071402"/>
                    </a:ext>
                  </a:extLst>
                </a:gridCol>
                <a:gridCol w="576000">
                  <a:extLst>
                    <a:ext uri="{9D8B030D-6E8A-4147-A177-3AD203B41FA5}">
                      <a16:colId xmlns:a16="http://schemas.microsoft.com/office/drawing/2014/main" val="1553339326"/>
                    </a:ext>
                  </a:extLst>
                </a:gridCol>
                <a:gridCol w="576000">
                  <a:extLst>
                    <a:ext uri="{9D8B030D-6E8A-4147-A177-3AD203B41FA5}">
                      <a16:colId xmlns:a16="http://schemas.microsoft.com/office/drawing/2014/main" val="674530638"/>
                    </a:ext>
                  </a:extLst>
                </a:gridCol>
              </a:tblGrid>
              <a:tr h="233680">
                <a:tc>
                  <a:txBody>
                    <a:bodyPr/>
                    <a:lstStyle/>
                    <a:p>
                      <a:pPr algn="ctr" fontAlgn="ct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偏回帰係数</a:t>
                      </a:r>
                      <a:endParaRPr lang="zh-TW"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標準誤差</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標準化係数</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t </a:t>
                      </a: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値</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有意確率</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endPar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gridSpan="2">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95%</a:t>
                      </a: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信頼区間</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hMerge="1">
                  <a:txBody>
                    <a:bodyPr/>
                    <a:lstStyle/>
                    <a:p>
                      <a:endParaRPr kumimoji="1" lang="ja-JP" altLang="en-US"/>
                    </a:p>
                  </a:txBody>
                  <a:tcPr/>
                </a:tc>
                <a:extLst>
                  <a:ext uri="{0D108BD9-81ED-4DB2-BD59-A6C34878D82A}">
                    <a16:rowId xmlns:a16="http://schemas.microsoft.com/office/drawing/2014/main" val="2680736657"/>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性別</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0.031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0.050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0.015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0.618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0.498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-0.067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0.130 </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459139571"/>
                  </a:ext>
                </a:extLst>
              </a:tr>
              <a:tr h="233680">
                <a:tc>
                  <a:txBody>
                    <a:bodyPr/>
                    <a:lstStyle/>
                    <a:p>
                      <a:pPr algn="ctr" fontAlgn="ctr"/>
                      <a:r>
                        <a:rPr lang="ja-JP" altLang="en-US" sz="1200" b="0" i="0" u="none" strike="noStrike" dirty="0">
                          <a:solidFill>
                            <a:schemeClr val="accent2"/>
                          </a:solidFill>
                          <a:effectLst/>
                          <a:latin typeface="Noto Sans CJK JP DemiLight" panose="020B0400000000000000" pitchFamily="34" charset="-128"/>
                          <a:ea typeface="Noto Sans CJK JP DemiLight" panose="020B0400000000000000" pitchFamily="34" charset="-128"/>
                        </a:rPr>
                        <a:t>年齢</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-0.192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-0.213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-7.538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0.000 </a:t>
                      </a:r>
                    </a:p>
                  </a:txBody>
                  <a:tcPr marL="4763" marR="4763" marT="4763" marB="0" anchor="ctr">
                    <a:lnL>
                      <a:noFill/>
                    </a:lnL>
                    <a:lnR>
                      <a:noFill/>
                    </a:lnR>
                    <a:lnT>
                      <a:noFill/>
                    </a:lnT>
                    <a:lnB>
                      <a:noFill/>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-0.242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-0.142 </a:t>
                      </a:r>
                    </a:p>
                  </a:txBody>
                  <a:tcPr marL="4763" marR="4763" marT="4763" marB="0" anchor="ctr">
                    <a:lnL>
                      <a:noFill/>
                    </a:lnL>
                    <a:lnR>
                      <a:noFill/>
                    </a:lnR>
                    <a:lnT>
                      <a:noFill/>
                    </a:lnT>
                    <a:lnB>
                      <a:noFill/>
                    </a:lnB>
                  </a:tcPr>
                </a:tc>
                <a:extLst>
                  <a:ext uri="{0D108BD9-81ED-4DB2-BD59-A6C34878D82A}">
                    <a16:rowId xmlns:a16="http://schemas.microsoft.com/office/drawing/2014/main" val="1511749748"/>
                  </a:ext>
                </a:extLst>
              </a:tr>
              <a:tr h="233680">
                <a:tc>
                  <a:txBody>
                    <a:bodyPr/>
                    <a:lstStyle/>
                    <a:p>
                      <a:pPr algn="ctr" fontAlgn="ctr"/>
                      <a:r>
                        <a:rPr lang="ja-JP" altLang="en-US" sz="1200" b="0" i="0" u="none" strike="noStrike" dirty="0">
                          <a:solidFill>
                            <a:schemeClr val="accent2"/>
                          </a:solidFill>
                          <a:effectLst/>
                          <a:latin typeface="Noto Sans CJK JP DemiLight" panose="020B0400000000000000" pitchFamily="34" charset="-128"/>
                          <a:ea typeface="Noto Sans CJK JP DemiLight" panose="020B0400000000000000" pitchFamily="34" charset="-128"/>
                        </a:rPr>
                        <a:t>通学経験</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-0.269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-0.120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-4.615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0.000 </a:t>
                      </a:r>
                    </a:p>
                  </a:txBody>
                  <a:tcPr marL="4763" marR="4763" marT="4763" marB="0" anchor="ctr">
                    <a:lnL>
                      <a:noFill/>
                    </a:lnL>
                    <a:lnR>
                      <a:noFill/>
                    </a:lnR>
                    <a:lnT>
                      <a:noFill/>
                    </a:lnT>
                    <a:lnB>
                      <a:noFill/>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-0.383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-0.154 </a:t>
                      </a:r>
                    </a:p>
                  </a:txBody>
                  <a:tcPr marL="4763" marR="4763" marT="4763" marB="0" anchor="ctr">
                    <a:lnL>
                      <a:noFill/>
                    </a:lnL>
                    <a:lnR>
                      <a:noFill/>
                    </a:lnR>
                    <a:lnT>
                      <a:noFill/>
                    </a:lnT>
                    <a:lnB>
                      <a:noFill/>
                    </a:lnB>
                  </a:tcPr>
                </a:tc>
                <a:extLst>
                  <a:ext uri="{0D108BD9-81ED-4DB2-BD59-A6C34878D82A}">
                    <a16:rowId xmlns:a16="http://schemas.microsoft.com/office/drawing/2014/main" val="1587001225"/>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勤務先</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-0.366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0.594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0.038 </a:t>
                      </a:r>
                    </a:p>
                  </a:txBody>
                  <a:tcPr marL="4763" marR="4763" marT="4763" marB="0" anchor="ctr">
                    <a:lnL>
                      <a:noFill/>
                    </a:lnL>
                    <a:lnR>
                      <a:noFill/>
                    </a:lnR>
                    <a:lnT>
                      <a:noFill/>
                    </a:lnT>
                    <a:lnB>
                      <a:noFill/>
                    </a:lnB>
                  </a:tcPr>
                </a:tc>
                <a:extLst>
                  <a:ext uri="{0D108BD9-81ED-4DB2-BD59-A6C34878D82A}">
                    <a16:rowId xmlns:a16="http://schemas.microsoft.com/office/drawing/2014/main" val="633964870"/>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居住歴</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-0.045 </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0.025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-0.048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-1.842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0.112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-0.093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0.003 </a:t>
                      </a:r>
                    </a:p>
                  </a:txBody>
                  <a:tcPr marL="4763" marR="4763" marT="4763" marB="0" anchor="ctr">
                    <a:lnL>
                      <a:noFill/>
                    </a:lnL>
                    <a:lnR>
                      <a:noFill/>
                    </a:lnR>
                    <a:lnT>
                      <a:noFill/>
                    </a:lnT>
                    <a:lnB>
                      <a:noFill/>
                    </a:lnB>
                  </a:tcPr>
                </a:tc>
                <a:extLst>
                  <a:ext uri="{0D108BD9-81ED-4DB2-BD59-A6C34878D82A}">
                    <a16:rowId xmlns:a16="http://schemas.microsoft.com/office/drawing/2014/main" val="3748853525"/>
                  </a:ext>
                </a:extLst>
              </a:tr>
              <a:tr h="233680">
                <a:tc>
                  <a:txBody>
                    <a:bodyPr/>
                    <a:lstStyle/>
                    <a:p>
                      <a:pPr algn="ctr" fontAlgn="ctr"/>
                      <a:r>
                        <a:rPr lang="ja-JP" altLang="en-US" sz="1200" b="0" i="0" u="none" strike="noStrike" dirty="0">
                          <a:solidFill>
                            <a:schemeClr val="accent2"/>
                          </a:solidFill>
                          <a:effectLst/>
                          <a:latin typeface="Noto Sans CJK JP DemiLight" panose="020B0400000000000000" pitchFamily="34" charset="-128"/>
                          <a:ea typeface="Noto Sans CJK JP DemiLight" panose="020B0400000000000000" pitchFamily="34" charset="-128"/>
                        </a:rPr>
                        <a:t>家族人数</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-0.080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-0.084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-3.154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0.009 </a:t>
                      </a:r>
                    </a:p>
                  </a:txBody>
                  <a:tcPr marL="4763" marR="4763" marT="4763" marB="0" anchor="ctr">
                    <a:lnL>
                      <a:noFill/>
                    </a:lnL>
                    <a:lnR>
                      <a:noFill/>
                    </a:lnR>
                    <a:lnT>
                      <a:noFill/>
                    </a:lnT>
                    <a:lnB>
                      <a:noFill/>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-0.130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-0.030 </a:t>
                      </a:r>
                    </a:p>
                  </a:txBody>
                  <a:tcPr marL="4763" marR="4763" marT="4763" marB="0" anchor="ctr">
                    <a:lnL>
                      <a:noFill/>
                    </a:lnL>
                    <a:lnR>
                      <a:noFill/>
                    </a:lnR>
                    <a:lnT>
                      <a:noFill/>
                    </a:lnT>
                    <a:lnB>
                      <a:noFill/>
                    </a:lnB>
                  </a:tcPr>
                </a:tc>
                <a:extLst>
                  <a:ext uri="{0D108BD9-81ED-4DB2-BD59-A6C34878D82A}">
                    <a16:rowId xmlns:a16="http://schemas.microsoft.com/office/drawing/2014/main" val="2977657115"/>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買い物先</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-0.032 </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0.046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-0.709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0.453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-0.122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0.057 </a:t>
                      </a:r>
                    </a:p>
                  </a:txBody>
                  <a:tcPr marL="4763" marR="4763" marT="4763" marB="0" anchor="ctr">
                    <a:lnL>
                      <a:noFill/>
                    </a:lnL>
                    <a:lnR>
                      <a:noFill/>
                    </a:lnR>
                    <a:lnT>
                      <a:noFill/>
                    </a:lnT>
                    <a:lnB>
                      <a:noFill/>
                    </a:lnB>
                  </a:tcPr>
                </a:tc>
                <a:extLst>
                  <a:ext uri="{0D108BD9-81ED-4DB2-BD59-A6C34878D82A}">
                    <a16:rowId xmlns:a16="http://schemas.microsoft.com/office/drawing/2014/main" val="3738284510"/>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移動手段</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-0.006 </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0.051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-0.003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-0.122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0.573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-0.106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0.094 </a:t>
                      </a:r>
                    </a:p>
                  </a:txBody>
                  <a:tcPr marL="4763" marR="4763" marT="4763" marB="0" anchor="ctr">
                    <a:lnL>
                      <a:noFill/>
                    </a:lnL>
                    <a:lnR>
                      <a:noFill/>
                    </a:lnR>
                    <a:lnT>
                      <a:noFill/>
                    </a:lnT>
                    <a:lnB>
                      <a:noFill/>
                    </a:lnB>
                  </a:tcPr>
                </a:tc>
                <a:extLst>
                  <a:ext uri="{0D108BD9-81ED-4DB2-BD59-A6C34878D82A}">
                    <a16:rowId xmlns:a16="http://schemas.microsoft.com/office/drawing/2014/main" val="4155485837"/>
                  </a:ext>
                </a:extLst>
              </a:tr>
              <a:tr h="233680">
                <a:tc>
                  <a:txBody>
                    <a:bodyPr/>
                    <a:lstStyle/>
                    <a:p>
                      <a:pPr algn="ctr" fontAlgn="ctr"/>
                      <a:r>
                        <a:rPr lang="ja-JP" altLang="en-US" sz="1200" b="0" i="0" u="none" strike="noStrike" dirty="0">
                          <a:solidFill>
                            <a:schemeClr val="accent2"/>
                          </a:solidFill>
                          <a:effectLst/>
                          <a:latin typeface="Noto Sans CJK JP DemiLight" panose="020B0400000000000000" pitchFamily="34" charset="-128"/>
                          <a:ea typeface="Noto Sans CJK JP DemiLight" panose="020B0400000000000000" pitchFamily="34" charset="-128"/>
                        </a:rPr>
                        <a:t>施設利用</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-0.057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0.022 </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-0.065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-2.639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0.033 </a:t>
                      </a:r>
                    </a:p>
                  </a:txBody>
                  <a:tcPr marL="4763" marR="4763" marT="4763" marB="0" anchor="ctr">
                    <a:lnL>
                      <a:noFill/>
                    </a:lnL>
                    <a:lnR>
                      <a:noFill/>
                    </a:lnR>
                    <a:lnT>
                      <a:noFill/>
                    </a:lnT>
                    <a:lnB>
                      <a:noFill/>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-0.099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-0.014 </a:t>
                      </a:r>
                    </a:p>
                  </a:txBody>
                  <a:tcPr marL="4763" marR="4763" marT="4763" marB="0" anchor="ctr">
                    <a:lnL>
                      <a:noFill/>
                    </a:lnL>
                    <a:lnR>
                      <a:noFill/>
                    </a:lnR>
                    <a:lnT>
                      <a:noFill/>
                    </a:lnT>
                    <a:lnB>
                      <a:noFill/>
                    </a:lnB>
                  </a:tcPr>
                </a:tc>
                <a:extLst>
                  <a:ext uri="{0D108BD9-81ED-4DB2-BD59-A6C34878D82A}">
                    <a16:rowId xmlns:a16="http://schemas.microsoft.com/office/drawing/2014/main" val="1245635410"/>
                  </a:ext>
                </a:extLst>
              </a:tr>
              <a:tr h="233680">
                <a:tc>
                  <a:txBody>
                    <a:bodyPr/>
                    <a:lstStyle/>
                    <a:p>
                      <a:pPr algn="ctr" fontAlgn="ctr"/>
                      <a:r>
                        <a:rPr lang="ja-JP" altLang="en-US" sz="1200" b="0" i="0" u="none" strike="noStrike" dirty="0">
                          <a:solidFill>
                            <a:schemeClr val="accent2"/>
                          </a:solidFill>
                          <a:effectLst/>
                          <a:latin typeface="Noto Sans CJK JP DemiLight" panose="020B0400000000000000" pitchFamily="34" charset="-128"/>
                          <a:ea typeface="Noto Sans CJK JP DemiLight" panose="020B0400000000000000" pitchFamily="34" charset="-128"/>
                        </a:rPr>
                        <a:t>市</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-0.180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0.053 </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-0.084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-3.385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0.007 </a:t>
                      </a:r>
                    </a:p>
                  </a:txBody>
                  <a:tcPr marL="4763" marR="4763" marT="4763" marB="0" anchor="ctr">
                    <a:lnL>
                      <a:noFill/>
                    </a:lnL>
                    <a:lnR>
                      <a:noFill/>
                    </a:lnR>
                    <a:lnT>
                      <a:noFill/>
                    </a:lnT>
                    <a:lnB>
                      <a:noFill/>
                    </a:lnB>
                  </a:tcPr>
                </a:tc>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-0.284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-0.076 </a:t>
                      </a:r>
                    </a:p>
                  </a:txBody>
                  <a:tcPr marL="4763" marR="4763" marT="4763" marB="0" anchor="ctr">
                    <a:lnL>
                      <a:noFill/>
                    </a:lnL>
                    <a:lnR>
                      <a:noFill/>
                    </a:lnR>
                    <a:lnT>
                      <a:noFill/>
                    </a:lnT>
                    <a:lnB>
                      <a:noFill/>
                    </a:lnB>
                  </a:tcPr>
                </a:tc>
                <a:extLst>
                  <a:ext uri="{0D108BD9-81ED-4DB2-BD59-A6C34878D82A}">
                    <a16:rowId xmlns:a16="http://schemas.microsoft.com/office/drawing/2014/main" val="912537726"/>
                  </a:ext>
                </a:extLst>
              </a:tr>
              <a:tr h="233680">
                <a:tc>
                  <a:txBody>
                    <a:bodyPr/>
                    <a:lstStyle/>
                    <a:p>
                      <a:pPr algn="ctr" fontAlgn="ct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地区</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-0.029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0.069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-0.012 </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-0.429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0.503 </a:t>
                      </a:r>
                    </a:p>
                  </a:txBody>
                  <a:tcPr marL="4763" marR="4763" marT="4763" marB="0" anchor="ctr">
                    <a:lnL>
                      <a:noFill/>
                    </a:lnL>
                    <a:lnR>
                      <a:noFill/>
                    </a:lnR>
                    <a:lnT>
                      <a:noFill/>
                    </a:lnT>
                    <a:lnB>
                      <a:noFill/>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-0.164 </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0.105 </a:t>
                      </a:r>
                    </a:p>
                  </a:txBody>
                  <a:tcPr marL="4763" marR="4763" marT="4763" marB="0" anchor="ctr">
                    <a:lnL>
                      <a:noFill/>
                    </a:lnL>
                    <a:lnR>
                      <a:noFill/>
                    </a:lnR>
                    <a:lnT>
                      <a:noFill/>
                    </a:lnT>
                    <a:lnB>
                      <a:noFill/>
                    </a:lnB>
                  </a:tcPr>
                </a:tc>
                <a:extLst>
                  <a:ext uri="{0D108BD9-81ED-4DB2-BD59-A6C34878D82A}">
                    <a16:rowId xmlns:a16="http://schemas.microsoft.com/office/drawing/2014/main" val="4017934140"/>
                  </a:ext>
                </a:extLst>
              </a:tr>
              <a:tr h="233680">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r>
                        <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定数</a:t>
                      </a: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1.490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0.214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endParaRPr lang="ja-JP" alt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6.984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0.000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1.071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1.909 </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482764347"/>
                  </a:ext>
                </a:extLst>
              </a:tr>
            </a:tbl>
          </a:graphicData>
        </a:graphic>
      </p:graphicFrame>
      <p:sp>
        <p:nvSpPr>
          <p:cNvPr id="4" name="タイトル 3">
            <a:extLst>
              <a:ext uri="{FF2B5EF4-FFF2-40B4-BE49-F238E27FC236}">
                <a16:creationId xmlns:a16="http://schemas.microsoft.com/office/drawing/2014/main" id="{C83DEB62-9CBF-4839-ABA9-6D3FB0887600}"/>
              </a:ext>
            </a:extLst>
          </p:cNvPr>
          <p:cNvSpPr>
            <a:spLocks noGrp="1"/>
          </p:cNvSpPr>
          <p:nvPr>
            <p:ph type="title"/>
          </p:nvPr>
        </p:nvSpPr>
        <p:spPr/>
        <p:txBody>
          <a:bodyPr/>
          <a:lstStyle/>
          <a:p>
            <a:r>
              <a:rPr lang="ja-JP" altLang="en-US" dirty="0"/>
              <a:t>重回帰分析 </a:t>
            </a:r>
            <a:r>
              <a:rPr lang="en-US" altLang="ja-JP" dirty="0"/>
              <a:t>- </a:t>
            </a:r>
            <a:r>
              <a:rPr lang="ja-JP" altLang="en-US" dirty="0"/>
              <a:t>居住地集約</a:t>
            </a:r>
            <a:r>
              <a:rPr kumimoji="1" lang="ja-JP" altLang="en-US" dirty="0"/>
              <a:t>への寛容性</a:t>
            </a:r>
          </a:p>
        </p:txBody>
      </p:sp>
      <p:sp>
        <p:nvSpPr>
          <p:cNvPr id="8" name="コンテンツ プレースホルダー 7">
            <a:extLst>
              <a:ext uri="{FF2B5EF4-FFF2-40B4-BE49-F238E27FC236}">
                <a16:creationId xmlns:a16="http://schemas.microsoft.com/office/drawing/2014/main" id="{068DEF43-F5A5-4C06-B97B-F89E06AA7470}"/>
              </a:ext>
            </a:extLst>
          </p:cNvPr>
          <p:cNvSpPr>
            <a:spLocks noGrp="1"/>
          </p:cNvSpPr>
          <p:nvPr>
            <p:ph sz="quarter" idx="15"/>
          </p:nvPr>
        </p:nvSpPr>
        <p:spPr/>
        <p:txBody>
          <a:bodyPr/>
          <a:lstStyle/>
          <a:p>
            <a:r>
              <a:rPr lang="ja-JP" altLang="en-US" dirty="0"/>
              <a:t>参考資料</a:t>
            </a:r>
            <a:endParaRPr lang="en-US" altLang="ja-JP" dirty="0"/>
          </a:p>
        </p:txBody>
      </p:sp>
      <p:sp>
        <p:nvSpPr>
          <p:cNvPr id="10" name="テキスト ボックス 9">
            <a:extLst>
              <a:ext uri="{FF2B5EF4-FFF2-40B4-BE49-F238E27FC236}">
                <a16:creationId xmlns:a16="http://schemas.microsoft.com/office/drawing/2014/main" id="{E88DD250-9951-432B-A38A-27CC05A8D26C}"/>
              </a:ext>
            </a:extLst>
          </p:cNvPr>
          <p:cNvSpPr txBox="1"/>
          <p:nvPr/>
        </p:nvSpPr>
        <p:spPr>
          <a:xfrm>
            <a:off x="2104121" y="2314971"/>
            <a:ext cx="4580649" cy="307777"/>
          </a:xfrm>
          <a:prstGeom prst="rect">
            <a:avLst/>
          </a:prstGeom>
          <a:noFill/>
        </p:spPr>
        <p:txBody>
          <a:bodyPr wrap="square" rtlCol="0">
            <a:spAutoFit/>
          </a:bodyPr>
          <a:lstStyle/>
          <a:p>
            <a:pPr algn="ctr"/>
            <a:r>
              <a:rPr lang="ja-JP" altLang="en-US" sz="1400" dirty="0"/>
              <a:t>居住地集約</a:t>
            </a:r>
            <a:r>
              <a:rPr kumimoji="1" lang="ja-JP" altLang="en-US" sz="1400" dirty="0">
                <a:latin typeface="Noto Sans CJK JP DemiLight" panose="020B0400000000000000" pitchFamily="34" charset="-128"/>
                <a:ea typeface="Noto Sans CJK JP DemiLight" panose="020B0400000000000000" pitchFamily="34" charset="-128"/>
              </a:rPr>
              <a:t>への寛容性</a:t>
            </a:r>
          </a:p>
        </p:txBody>
      </p:sp>
      <p:sp>
        <p:nvSpPr>
          <p:cNvPr id="11" name="コンテンツ プレースホルダー 1">
            <a:extLst>
              <a:ext uri="{FF2B5EF4-FFF2-40B4-BE49-F238E27FC236}">
                <a16:creationId xmlns:a16="http://schemas.microsoft.com/office/drawing/2014/main" id="{5EF14F53-7ADF-4DA5-B0FB-1DD7BCE86241}"/>
              </a:ext>
            </a:extLst>
          </p:cNvPr>
          <p:cNvSpPr txBox="1">
            <a:spLocks/>
          </p:cNvSpPr>
          <p:nvPr/>
        </p:nvSpPr>
        <p:spPr>
          <a:xfrm>
            <a:off x="450850" y="1173430"/>
            <a:ext cx="8216900" cy="51020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・高齢者、通学経験あり、家族人数多い、施設利用頻度高い、</a:t>
            </a:r>
            <a:endParaRPr lang="en-US" altLang="ja-JP" dirty="0"/>
          </a:p>
          <a:p>
            <a:pPr marL="0" indent="0">
              <a:buNone/>
            </a:pPr>
            <a:r>
              <a:rPr lang="ja-JP" altLang="en-US" dirty="0"/>
              <a:t>　秩父市の住民が居住地の集約に非寛容的</a:t>
            </a:r>
            <a:endParaRPr lang="en-US" altLang="ja-JP" dirty="0"/>
          </a:p>
        </p:txBody>
      </p:sp>
    </p:spTree>
    <p:extLst>
      <p:ext uri="{BB962C8B-B14F-4D97-AF65-F5344CB8AC3E}">
        <p14:creationId xmlns:p14="http://schemas.microsoft.com/office/powerpoint/2010/main" val="217401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76FEA5C5-63C9-43EB-A009-81A858712B50}"/>
              </a:ext>
            </a:extLst>
          </p:cNvPr>
          <p:cNvSpPr>
            <a:spLocks noGrp="1"/>
          </p:cNvSpPr>
          <p:nvPr>
            <p:ph sz="quarter" idx="15"/>
          </p:nvPr>
        </p:nvSpPr>
        <p:spPr/>
        <p:txBody>
          <a:bodyPr/>
          <a:lstStyle/>
          <a:p>
            <a:r>
              <a:rPr kumimoji="1" lang="ja-JP" altLang="en-US" dirty="0"/>
              <a:t>決定木分析</a:t>
            </a:r>
          </a:p>
        </p:txBody>
      </p:sp>
    </p:spTree>
    <p:extLst>
      <p:ext uri="{BB962C8B-B14F-4D97-AF65-F5344CB8AC3E}">
        <p14:creationId xmlns:p14="http://schemas.microsoft.com/office/powerpoint/2010/main" val="66140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normAutofit/>
          </a:bodyPr>
          <a:lstStyle/>
          <a:p>
            <a:pPr marL="0" indent="0" algn="ctr">
              <a:buNone/>
            </a:pPr>
            <a:r>
              <a:rPr lang="ja-JP" altLang="en-US" sz="1600" dirty="0"/>
              <a:t>「</a:t>
            </a:r>
            <a:r>
              <a:rPr lang="ja-JP" altLang="en-US" sz="1600" u="sng" dirty="0"/>
              <a:t>通学経験なし</a:t>
            </a:r>
            <a:r>
              <a:rPr lang="ja-JP" altLang="en-US" sz="1600" dirty="0"/>
              <a:t>・</a:t>
            </a:r>
            <a:r>
              <a:rPr lang="en-US" altLang="ja-JP" sz="1600" u="sng" dirty="0"/>
              <a:t>40</a:t>
            </a:r>
            <a:r>
              <a:rPr lang="ja-JP" altLang="en-US" sz="1600" u="sng" dirty="0"/>
              <a:t>代以下</a:t>
            </a:r>
            <a:r>
              <a:rPr lang="ja-JP" altLang="en-US" sz="1600" dirty="0"/>
              <a:t>・</a:t>
            </a:r>
            <a:r>
              <a:rPr lang="en-US" altLang="ja-JP" sz="1600" u="sng" dirty="0"/>
              <a:t>2</a:t>
            </a:r>
            <a:r>
              <a:rPr lang="ja-JP" altLang="en-US" sz="1600" u="sng" dirty="0"/>
              <a:t>人以下世帯</a:t>
            </a:r>
            <a:r>
              <a:rPr lang="ja-JP" altLang="en-US" sz="1600" dirty="0"/>
              <a:t>」の住民類型に寛容グループが多い</a:t>
            </a:r>
            <a:endParaRPr lang="en-US" altLang="ja-JP" sz="1600" dirty="0"/>
          </a:p>
          <a:p>
            <a:pPr marL="0" indent="0" algn="ctr">
              <a:buNone/>
            </a:pPr>
            <a:r>
              <a:rPr lang="ja-JP" altLang="en-US" dirty="0">
                <a:solidFill>
                  <a:schemeClr val="accent1">
                    <a:lumMod val="75000"/>
                  </a:schemeClr>
                </a:solidFill>
                <a:latin typeface="Noto Sans CJK JP Medium" panose="020B0600000000000000" pitchFamily="34" charset="-128"/>
                <a:ea typeface="Noto Sans CJK JP Medium" panose="020B0600000000000000" pitchFamily="34" charset="-128"/>
              </a:rPr>
              <a:t>「子なし壮年」</a:t>
            </a:r>
            <a:r>
              <a:rPr lang="ja-JP" altLang="en-US" dirty="0"/>
              <a:t>と名付ける</a:t>
            </a:r>
            <a:endParaRPr lang="en-US" altLang="ja-JP" dirty="0"/>
          </a:p>
          <a:p>
            <a:endParaRPr kumimoji="1" lang="ja-JP" altLang="en-US" sz="1600"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kumimoji="1" lang="en-US" altLang="ja-JP" dirty="0"/>
              <a:t>4.2 </a:t>
            </a:r>
            <a:r>
              <a:rPr kumimoji="1" lang="ja-JP" altLang="en-US" dirty="0"/>
              <a:t>寛容度による属性の類型化</a:t>
            </a:r>
          </a:p>
        </p:txBody>
      </p:sp>
      <p:graphicFrame>
        <p:nvGraphicFramePr>
          <p:cNvPr id="8" name="グラフ 7">
            <a:extLst>
              <a:ext uri="{FF2B5EF4-FFF2-40B4-BE49-F238E27FC236}">
                <a16:creationId xmlns:a16="http://schemas.microsoft.com/office/drawing/2014/main" id="{098D5E58-A2B9-42F7-B3BA-225DCE03A608}"/>
              </a:ext>
            </a:extLst>
          </p:cNvPr>
          <p:cNvGraphicFramePr>
            <a:graphicFrameLocks/>
          </p:cNvGraphicFramePr>
          <p:nvPr>
            <p:extLst>
              <p:ext uri="{D42A27DB-BD31-4B8C-83A1-F6EECF244321}">
                <p14:modId xmlns:p14="http://schemas.microsoft.com/office/powerpoint/2010/main" val="3214476127"/>
              </p:ext>
            </p:extLst>
          </p:nvPr>
        </p:nvGraphicFramePr>
        <p:xfrm>
          <a:off x="794446" y="1802210"/>
          <a:ext cx="720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ボックス 8">
            <a:extLst>
              <a:ext uri="{FF2B5EF4-FFF2-40B4-BE49-F238E27FC236}">
                <a16:creationId xmlns:a16="http://schemas.microsoft.com/office/drawing/2014/main" id="{C9642F17-D8C4-4CA0-A3AD-4BFA75DD1C64}"/>
              </a:ext>
            </a:extLst>
          </p:cNvPr>
          <p:cNvSpPr txBox="1"/>
          <p:nvPr/>
        </p:nvSpPr>
        <p:spPr>
          <a:xfrm>
            <a:off x="2104121" y="6122210"/>
            <a:ext cx="4580649" cy="307777"/>
          </a:xfrm>
          <a:prstGeom prst="rect">
            <a:avLst/>
          </a:prstGeom>
          <a:noFill/>
        </p:spPr>
        <p:txBody>
          <a:bodyPr wrap="square" rtlCol="0">
            <a:spAutoFit/>
          </a:bodyPr>
          <a:lstStyle/>
          <a:p>
            <a:pPr algn="ctr"/>
            <a:r>
              <a:rPr kumimoji="1" lang="ja-JP" altLang="en-US" sz="1400" dirty="0"/>
              <a:t>図</a:t>
            </a:r>
            <a:r>
              <a:rPr kumimoji="1" lang="en-US" altLang="ja-JP" sz="1400" dirty="0"/>
              <a:t>4-2 </a:t>
            </a:r>
            <a:r>
              <a:rPr kumimoji="1" lang="ja-JP" altLang="en-US" sz="1400" dirty="0"/>
              <a:t>通学経験なし・年齢・家族人数による類型化</a:t>
            </a:r>
          </a:p>
        </p:txBody>
      </p:sp>
      <p:sp>
        <p:nvSpPr>
          <p:cNvPr id="10" name="矢印: 右 9">
            <a:extLst>
              <a:ext uri="{FF2B5EF4-FFF2-40B4-BE49-F238E27FC236}">
                <a16:creationId xmlns:a16="http://schemas.microsoft.com/office/drawing/2014/main" id="{6E1D2F9A-1182-4756-8C0C-460A5BC0F386}"/>
              </a:ext>
            </a:extLst>
          </p:cNvPr>
          <p:cNvSpPr/>
          <p:nvPr/>
        </p:nvSpPr>
        <p:spPr>
          <a:xfrm>
            <a:off x="2596417" y="1546106"/>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2D79DAB-A61B-4DF7-A5F8-A7682A46A248}"/>
              </a:ext>
            </a:extLst>
          </p:cNvPr>
          <p:cNvSpPr/>
          <p:nvPr/>
        </p:nvSpPr>
        <p:spPr>
          <a:xfrm>
            <a:off x="1440711" y="1902138"/>
            <a:ext cx="797441" cy="2304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6173EF-9E01-4C3A-AFD4-6F4E789C0A91}"/>
              </a:ext>
            </a:extLst>
          </p:cNvPr>
          <p:cNvSpPr txBox="1"/>
          <p:nvPr/>
        </p:nvSpPr>
        <p:spPr>
          <a:xfrm>
            <a:off x="0" y="4420517"/>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家族人数</a:t>
            </a:r>
          </a:p>
        </p:txBody>
      </p:sp>
      <p:sp>
        <p:nvSpPr>
          <p:cNvPr id="13" name="テキスト ボックス 12">
            <a:extLst>
              <a:ext uri="{FF2B5EF4-FFF2-40B4-BE49-F238E27FC236}">
                <a16:creationId xmlns:a16="http://schemas.microsoft.com/office/drawing/2014/main" id="{243A44CE-9FDD-4C7B-B123-6088C1205D60}"/>
              </a:ext>
            </a:extLst>
          </p:cNvPr>
          <p:cNvSpPr txBox="1"/>
          <p:nvPr/>
        </p:nvSpPr>
        <p:spPr>
          <a:xfrm>
            <a:off x="0" y="4999676"/>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年齢</a:t>
            </a:r>
          </a:p>
        </p:txBody>
      </p:sp>
      <p:sp>
        <p:nvSpPr>
          <p:cNvPr id="14" name="テキスト ボックス 13">
            <a:extLst>
              <a:ext uri="{FF2B5EF4-FFF2-40B4-BE49-F238E27FC236}">
                <a16:creationId xmlns:a16="http://schemas.microsoft.com/office/drawing/2014/main" id="{F88DB5A8-413E-4568-BA3D-15E20937DC93}"/>
              </a:ext>
            </a:extLst>
          </p:cNvPr>
          <p:cNvSpPr txBox="1"/>
          <p:nvPr/>
        </p:nvSpPr>
        <p:spPr>
          <a:xfrm>
            <a:off x="0" y="5383737"/>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通学経験</a:t>
            </a:r>
          </a:p>
        </p:txBody>
      </p:sp>
    </p:spTree>
    <p:extLst>
      <p:ext uri="{BB962C8B-B14F-4D97-AF65-F5344CB8AC3E}">
        <p14:creationId xmlns:p14="http://schemas.microsoft.com/office/powerpoint/2010/main" val="1853489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normAutofit/>
          </a:bodyPr>
          <a:lstStyle/>
          <a:p>
            <a:pPr marL="0" indent="0" algn="ctr">
              <a:buNone/>
            </a:pPr>
            <a:r>
              <a:rPr lang="ja-JP" altLang="en-US" sz="1600" dirty="0"/>
              <a:t>「</a:t>
            </a:r>
            <a:r>
              <a:rPr lang="ja-JP" altLang="en-US" sz="1600" u="sng" dirty="0"/>
              <a:t>通学経験あり</a:t>
            </a:r>
            <a:r>
              <a:rPr lang="ja-JP" altLang="en-US" sz="1600" dirty="0"/>
              <a:t>・</a:t>
            </a:r>
            <a:r>
              <a:rPr lang="en-US" altLang="ja-JP" sz="1600" u="sng" dirty="0"/>
              <a:t>70</a:t>
            </a:r>
            <a:r>
              <a:rPr lang="ja-JP" altLang="en-US" sz="1600" u="sng" dirty="0"/>
              <a:t>代以上</a:t>
            </a:r>
            <a:r>
              <a:rPr lang="ja-JP" altLang="en-US" sz="1600" dirty="0"/>
              <a:t>」の類型に非寛容グループが多い</a:t>
            </a:r>
            <a:endParaRPr lang="en-US" altLang="ja-JP" sz="1600" dirty="0"/>
          </a:p>
          <a:p>
            <a:pPr marL="0" indent="0" algn="ctr">
              <a:buNone/>
            </a:pPr>
            <a:r>
              <a:rPr lang="ja-JP" altLang="en-US" dirty="0">
                <a:solidFill>
                  <a:schemeClr val="accent2"/>
                </a:solidFill>
                <a:latin typeface="Noto Sans CJK JP Medium" panose="020B0600000000000000" pitchFamily="34" charset="-128"/>
                <a:ea typeface="Noto Sans CJK JP Medium" panose="020B0600000000000000" pitchFamily="34" charset="-128"/>
              </a:rPr>
              <a:t>「地元の高齢者」</a:t>
            </a:r>
            <a:endParaRPr lang="en-US" altLang="ja-JP" dirty="0"/>
          </a:p>
          <a:p>
            <a:endParaRPr kumimoji="1" lang="ja-JP" altLang="en-US" sz="1600"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4.2 </a:t>
            </a:r>
            <a:r>
              <a:rPr lang="ja-JP" altLang="en-US" dirty="0"/>
              <a:t>寛容度による属性の類型化</a:t>
            </a:r>
            <a:endParaRPr kumimoji="1" lang="ja-JP" altLang="en-US" dirty="0"/>
          </a:p>
        </p:txBody>
      </p:sp>
      <p:graphicFrame>
        <p:nvGraphicFramePr>
          <p:cNvPr id="8" name="グラフ 7">
            <a:extLst>
              <a:ext uri="{FF2B5EF4-FFF2-40B4-BE49-F238E27FC236}">
                <a16:creationId xmlns:a16="http://schemas.microsoft.com/office/drawing/2014/main" id="{1D056C94-E85A-47A0-A260-108F7067DBF8}"/>
              </a:ext>
            </a:extLst>
          </p:cNvPr>
          <p:cNvGraphicFramePr>
            <a:graphicFrameLocks/>
          </p:cNvGraphicFramePr>
          <p:nvPr>
            <p:extLst>
              <p:ext uri="{D42A27DB-BD31-4B8C-83A1-F6EECF244321}">
                <p14:modId xmlns:p14="http://schemas.microsoft.com/office/powerpoint/2010/main" val="3377414540"/>
              </p:ext>
            </p:extLst>
          </p:nvPr>
        </p:nvGraphicFramePr>
        <p:xfrm>
          <a:off x="791420" y="1802210"/>
          <a:ext cx="720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ボックス 8">
            <a:extLst>
              <a:ext uri="{FF2B5EF4-FFF2-40B4-BE49-F238E27FC236}">
                <a16:creationId xmlns:a16="http://schemas.microsoft.com/office/drawing/2014/main" id="{E69F969B-D6C6-4AB3-A4BC-9FF56E4704A7}"/>
              </a:ext>
            </a:extLst>
          </p:cNvPr>
          <p:cNvSpPr txBox="1"/>
          <p:nvPr/>
        </p:nvSpPr>
        <p:spPr>
          <a:xfrm>
            <a:off x="2104121" y="6122210"/>
            <a:ext cx="4580649" cy="307777"/>
          </a:xfrm>
          <a:prstGeom prst="rect">
            <a:avLst/>
          </a:prstGeom>
          <a:noFill/>
        </p:spPr>
        <p:txBody>
          <a:bodyPr wrap="square" rtlCol="0">
            <a:spAutoFit/>
          </a:bodyPr>
          <a:lstStyle/>
          <a:p>
            <a:pPr algn="ctr"/>
            <a:r>
              <a:rPr kumimoji="1" lang="ja-JP" altLang="en-US" sz="1400" dirty="0"/>
              <a:t>図</a:t>
            </a:r>
            <a:r>
              <a:rPr kumimoji="1" lang="en-US" altLang="ja-JP" sz="1400" dirty="0"/>
              <a:t>4-3 </a:t>
            </a:r>
            <a:r>
              <a:rPr kumimoji="1" lang="ja-JP" altLang="en-US" sz="1400" dirty="0"/>
              <a:t>通学経験あり・年齢・家族人数による類型化</a:t>
            </a:r>
          </a:p>
        </p:txBody>
      </p:sp>
      <p:sp>
        <p:nvSpPr>
          <p:cNvPr id="10" name="矢印: 右 9">
            <a:extLst>
              <a:ext uri="{FF2B5EF4-FFF2-40B4-BE49-F238E27FC236}">
                <a16:creationId xmlns:a16="http://schemas.microsoft.com/office/drawing/2014/main" id="{19D40CA5-A75B-4EF6-A400-75ED15B855D6}"/>
              </a:ext>
            </a:extLst>
          </p:cNvPr>
          <p:cNvSpPr/>
          <p:nvPr/>
        </p:nvSpPr>
        <p:spPr>
          <a:xfrm>
            <a:off x="2596417" y="1546106"/>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2CBEE92-649C-4479-9A34-DF3961135530}"/>
              </a:ext>
            </a:extLst>
          </p:cNvPr>
          <p:cNvSpPr/>
          <p:nvPr/>
        </p:nvSpPr>
        <p:spPr>
          <a:xfrm>
            <a:off x="6241315" y="1903218"/>
            <a:ext cx="1620000" cy="23040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2424FBB-E226-4D13-B3D6-41DF816A8D52}"/>
              </a:ext>
            </a:extLst>
          </p:cNvPr>
          <p:cNvSpPr txBox="1"/>
          <p:nvPr/>
        </p:nvSpPr>
        <p:spPr>
          <a:xfrm>
            <a:off x="0" y="4420517"/>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家族人数</a:t>
            </a:r>
          </a:p>
        </p:txBody>
      </p:sp>
      <p:sp>
        <p:nvSpPr>
          <p:cNvPr id="13" name="テキスト ボックス 12">
            <a:extLst>
              <a:ext uri="{FF2B5EF4-FFF2-40B4-BE49-F238E27FC236}">
                <a16:creationId xmlns:a16="http://schemas.microsoft.com/office/drawing/2014/main" id="{FA940447-974A-4BE2-9B46-DE959BB25A0F}"/>
              </a:ext>
            </a:extLst>
          </p:cNvPr>
          <p:cNvSpPr txBox="1"/>
          <p:nvPr/>
        </p:nvSpPr>
        <p:spPr>
          <a:xfrm>
            <a:off x="0" y="4999676"/>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年齢</a:t>
            </a:r>
          </a:p>
        </p:txBody>
      </p:sp>
      <p:sp>
        <p:nvSpPr>
          <p:cNvPr id="14" name="テキスト ボックス 13">
            <a:extLst>
              <a:ext uri="{FF2B5EF4-FFF2-40B4-BE49-F238E27FC236}">
                <a16:creationId xmlns:a16="http://schemas.microsoft.com/office/drawing/2014/main" id="{354332C0-F595-4B4D-80C9-625BF97B1C76}"/>
              </a:ext>
            </a:extLst>
          </p:cNvPr>
          <p:cNvSpPr txBox="1"/>
          <p:nvPr/>
        </p:nvSpPr>
        <p:spPr>
          <a:xfrm>
            <a:off x="0" y="5383737"/>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通学経験</a:t>
            </a:r>
          </a:p>
        </p:txBody>
      </p:sp>
    </p:spTree>
    <p:extLst>
      <p:ext uri="{BB962C8B-B14F-4D97-AF65-F5344CB8AC3E}">
        <p14:creationId xmlns:p14="http://schemas.microsoft.com/office/powerpoint/2010/main" val="210334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normAutofit/>
          </a:bodyPr>
          <a:lstStyle/>
          <a:p>
            <a:pPr marL="0" indent="0" algn="ctr">
              <a:buNone/>
            </a:pPr>
            <a:r>
              <a:rPr lang="ja-JP" altLang="en-US" sz="1600" dirty="0"/>
              <a:t>「</a:t>
            </a:r>
            <a:r>
              <a:rPr lang="en-US" altLang="ja-JP" sz="1600" u="sng" dirty="0"/>
              <a:t>50</a:t>
            </a:r>
            <a:r>
              <a:rPr lang="ja-JP" altLang="en-US" sz="1600" u="sng" dirty="0"/>
              <a:t>代以下</a:t>
            </a:r>
            <a:r>
              <a:rPr lang="ja-JP" altLang="en-US" sz="1600" dirty="0"/>
              <a:t>」でも、「</a:t>
            </a:r>
            <a:r>
              <a:rPr lang="ja-JP" altLang="en-US" sz="1600" u="sng" dirty="0"/>
              <a:t>通学経験あり</a:t>
            </a:r>
            <a:r>
              <a:rPr lang="ja-JP" altLang="en-US" sz="1600" dirty="0"/>
              <a:t>・</a:t>
            </a:r>
            <a:r>
              <a:rPr lang="ja-JP" altLang="en-US" sz="1600" u="sng" dirty="0"/>
              <a:t>女性</a:t>
            </a:r>
            <a:r>
              <a:rPr lang="ja-JP" altLang="en-US" sz="1600" dirty="0"/>
              <a:t>・</a:t>
            </a:r>
            <a:r>
              <a:rPr lang="en-US" altLang="ja-JP" sz="1600" u="sng" dirty="0"/>
              <a:t>4</a:t>
            </a:r>
            <a:r>
              <a:rPr lang="ja-JP" altLang="en-US" sz="1600" u="sng" dirty="0"/>
              <a:t>人以上世帯</a:t>
            </a:r>
            <a:r>
              <a:rPr lang="ja-JP" altLang="en-US" sz="1600" dirty="0"/>
              <a:t>」に非寛容グループが多い</a:t>
            </a:r>
            <a:endParaRPr lang="en-US" altLang="ja-JP" sz="1600" dirty="0"/>
          </a:p>
          <a:p>
            <a:pPr marL="0" indent="0" algn="ctr">
              <a:buNone/>
            </a:pPr>
            <a:r>
              <a:rPr lang="ja-JP" altLang="en-US" dirty="0">
                <a:solidFill>
                  <a:schemeClr val="accent2"/>
                </a:solidFill>
                <a:latin typeface="Noto Sans CJK JP Medium" panose="020B0600000000000000" pitchFamily="34" charset="-128"/>
                <a:ea typeface="Noto Sans CJK JP Medium" panose="020B0600000000000000" pitchFamily="34" charset="-128"/>
              </a:rPr>
              <a:t>「子育て女性」</a:t>
            </a:r>
            <a:r>
              <a:rPr lang="ja-JP" altLang="en-US" dirty="0"/>
              <a:t>と名付ける</a:t>
            </a:r>
            <a:endParaRPr lang="en-US" altLang="ja-JP" dirty="0"/>
          </a:p>
          <a:p>
            <a:endParaRPr kumimoji="1" lang="ja-JP" altLang="en-US" sz="1600"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4.2 </a:t>
            </a:r>
            <a:r>
              <a:rPr lang="ja-JP" altLang="en-US" dirty="0"/>
              <a:t>寛容度による属性の類型化</a:t>
            </a:r>
            <a:endParaRPr kumimoji="1" lang="ja-JP" altLang="en-US" dirty="0"/>
          </a:p>
        </p:txBody>
      </p:sp>
      <p:graphicFrame>
        <p:nvGraphicFramePr>
          <p:cNvPr id="8" name="グラフ 7">
            <a:extLst>
              <a:ext uri="{FF2B5EF4-FFF2-40B4-BE49-F238E27FC236}">
                <a16:creationId xmlns:a16="http://schemas.microsoft.com/office/drawing/2014/main" id="{0E731357-2975-43DA-AEF3-B9743762547B}"/>
              </a:ext>
            </a:extLst>
          </p:cNvPr>
          <p:cNvGraphicFramePr>
            <a:graphicFrameLocks/>
          </p:cNvGraphicFramePr>
          <p:nvPr>
            <p:extLst>
              <p:ext uri="{D42A27DB-BD31-4B8C-83A1-F6EECF244321}">
                <p14:modId xmlns:p14="http://schemas.microsoft.com/office/powerpoint/2010/main" val="454735853"/>
              </p:ext>
            </p:extLst>
          </p:nvPr>
        </p:nvGraphicFramePr>
        <p:xfrm>
          <a:off x="791420" y="1802210"/>
          <a:ext cx="720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ボックス 8">
            <a:extLst>
              <a:ext uri="{FF2B5EF4-FFF2-40B4-BE49-F238E27FC236}">
                <a16:creationId xmlns:a16="http://schemas.microsoft.com/office/drawing/2014/main" id="{C3098518-BC7C-458D-A2C0-3ECAE6731543}"/>
              </a:ext>
            </a:extLst>
          </p:cNvPr>
          <p:cNvSpPr txBox="1"/>
          <p:nvPr/>
        </p:nvSpPr>
        <p:spPr>
          <a:xfrm>
            <a:off x="1767492" y="6122210"/>
            <a:ext cx="5247855" cy="307777"/>
          </a:xfrm>
          <a:prstGeom prst="rect">
            <a:avLst/>
          </a:prstGeom>
          <a:noFill/>
        </p:spPr>
        <p:txBody>
          <a:bodyPr wrap="square" rtlCol="0">
            <a:spAutoFit/>
          </a:bodyPr>
          <a:lstStyle/>
          <a:p>
            <a:pPr algn="ctr"/>
            <a:r>
              <a:rPr kumimoji="1" lang="ja-JP" altLang="en-US" sz="1400" dirty="0"/>
              <a:t>図</a:t>
            </a:r>
            <a:r>
              <a:rPr kumimoji="1" lang="en-US" altLang="ja-JP" sz="1400" dirty="0"/>
              <a:t>4-4</a:t>
            </a:r>
            <a:r>
              <a:rPr kumimoji="1" lang="ja-JP" altLang="en-US" sz="1400" dirty="0"/>
              <a:t> </a:t>
            </a:r>
            <a:r>
              <a:rPr kumimoji="1" lang="ja-JP" altLang="en-US" sz="1400" u="sng" dirty="0"/>
              <a:t>通学経験あり</a:t>
            </a:r>
            <a:r>
              <a:rPr kumimoji="1" lang="ja-JP" altLang="en-US" sz="1400" dirty="0"/>
              <a:t>・性別・年代・家族人数による類型化</a:t>
            </a:r>
          </a:p>
        </p:txBody>
      </p:sp>
      <p:sp>
        <p:nvSpPr>
          <p:cNvPr id="10" name="矢印: 右 9">
            <a:extLst>
              <a:ext uri="{FF2B5EF4-FFF2-40B4-BE49-F238E27FC236}">
                <a16:creationId xmlns:a16="http://schemas.microsoft.com/office/drawing/2014/main" id="{C1575039-71D0-41D6-A470-D9505AC759C7}"/>
              </a:ext>
            </a:extLst>
          </p:cNvPr>
          <p:cNvSpPr/>
          <p:nvPr/>
        </p:nvSpPr>
        <p:spPr>
          <a:xfrm>
            <a:off x="2596417" y="1546106"/>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19DEEC9-EE89-47AB-8D21-24CD0CB506BF}"/>
              </a:ext>
            </a:extLst>
          </p:cNvPr>
          <p:cNvSpPr/>
          <p:nvPr/>
        </p:nvSpPr>
        <p:spPr>
          <a:xfrm>
            <a:off x="7453421" y="1903218"/>
            <a:ext cx="396000" cy="23040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5891FD-813B-4611-A2AD-630CBA62A904}"/>
              </a:ext>
            </a:extLst>
          </p:cNvPr>
          <p:cNvSpPr/>
          <p:nvPr/>
        </p:nvSpPr>
        <p:spPr>
          <a:xfrm>
            <a:off x="5841215" y="1903218"/>
            <a:ext cx="396000" cy="23040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6568F32-2A9B-40C4-AE19-652DB506CC53}"/>
              </a:ext>
            </a:extLst>
          </p:cNvPr>
          <p:cNvSpPr txBox="1"/>
          <p:nvPr/>
        </p:nvSpPr>
        <p:spPr>
          <a:xfrm>
            <a:off x="0" y="4420517"/>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家族人数</a:t>
            </a:r>
          </a:p>
        </p:txBody>
      </p:sp>
      <p:sp>
        <p:nvSpPr>
          <p:cNvPr id="14" name="テキスト ボックス 13">
            <a:extLst>
              <a:ext uri="{FF2B5EF4-FFF2-40B4-BE49-F238E27FC236}">
                <a16:creationId xmlns:a16="http://schemas.microsoft.com/office/drawing/2014/main" id="{810829EF-F073-4751-B7FA-76F4C0FBFC8A}"/>
              </a:ext>
            </a:extLst>
          </p:cNvPr>
          <p:cNvSpPr txBox="1"/>
          <p:nvPr/>
        </p:nvSpPr>
        <p:spPr>
          <a:xfrm>
            <a:off x="0" y="4999676"/>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年齢</a:t>
            </a:r>
          </a:p>
        </p:txBody>
      </p:sp>
      <p:sp>
        <p:nvSpPr>
          <p:cNvPr id="15" name="テキスト ボックス 14">
            <a:extLst>
              <a:ext uri="{FF2B5EF4-FFF2-40B4-BE49-F238E27FC236}">
                <a16:creationId xmlns:a16="http://schemas.microsoft.com/office/drawing/2014/main" id="{50DB29DB-41EA-4A6D-8AE2-4EF1FCA94DE1}"/>
              </a:ext>
            </a:extLst>
          </p:cNvPr>
          <p:cNvSpPr txBox="1"/>
          <p:nvPr/>
        </p:nvSpPr>
        <p:spPr>
          <a:xfrm>
            <a:off x="0" y="5367417"/>
            <a:ext cx="1436915" cy="276999"/>
          </a:xfrm>
          <a:prstGeom prst="rect">
            <a:avLst/>
          </a:prstGeom>
          <a:noFill/>
        </p:spPr>
        <p:txBody>
          <a:bodyPr wrap="square" rtlCol="0">
            <a:spAutoFit/>
          </a:bodyPr>
          <a:lstStyle/>
          <a:p>
            <a:pPr algn="ctr"/>
            <a:r>
              <a:rPr kumimoji="1" lang="ja-JP" altLang="en-US" sz="1200" dirty="0">
                <a:solidFill>
                  <a:schemeClr val="tx1">
                    <a:lumMod val="65000"/>
                    <a:lumOff val="35000"/>
                  </a:schemeClr>
                </a:solidFill>
              </a:rPr>
              <a:t>性別</a:t>
            </a:r>
          </a:p>
        </p:txBody>
      </p:sp>
      <p:sp>
        <p:nvSpPr>
          <p:cNvPr id="16" name="テキスト ボックス 15">
            <a:extLst>
              <a:ext uri="{FF2B5EF4-FFF2-40B4-BE49-F238E27FC236}">
                <a16:creationId xmlns:a16="http://schemas.microsoft.com/office/drawing/2014/main" id="{7A73E3D8-F503-41D8-A875-C834E9BB5472}"/>
              </a:ext>
            </a:extLst>
          </p:cNvPr>
          <p:cNvSpPr txBox="1"/>
          <p:nvPr/>
        </p:nvSpPr>
        <p:spPr>
          <a:xfrm>
            <a:off x="0" y="5735158"/>
            <a:ext cx="1436915" cy="276999"/>
          </a:xfrm>
          <a:prstGeom prst="rect">
            <a:avLst/>
          </a:prstGeom>
          <a:noFill/>
        </p:spPr>
        <p:txBody>
          <a:bodyPr wrap="square" rtlCol="0">
            <a:spAutoFit/>
          </a:bodyPr>
          <a:lstStyle/>
          <a:p>
            <a:pPr algn="ctr"/>
            <a:r>
              <a:rPr kumimoji="1" lang="ja-JP" altLang="en-US" sz="1200" dirty="0">
                <a:solidFill>
                  <a:schemeClr val="accent2"/>
                </a:solidFill>
              </a:rPr>
              <a:t>（通学経験あり）</a:t>
            </a:r>
          </a:p>
        </p:txBody>
      </p:sp>
    </p:spTree>
    <p:extLst>
      <p:ext uri="{BB962C8B-B14F-4D97-AF65-F5344CB8AC3E}">
        <p14:creationId xmlns:p14="http://schemas.microsoft.com/office/powerpoint/2010/main" val="2112762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kumimoji="1" lang="en-US" altLang="ja-JP" dirty="0"/>
              <a:t>4.3 </a:t>
            </a:r>
            <a:r>
              <a:rPr kumimoji="1" lang="ja-JP" altLang="en-US" dirty="0"/>
              <a:t>各類型の特徴</a:t>
            </a:r>
          </a:p>
        </p:txBody>
      </p:sp>
      <p:graphicFrame>
        <p:nvGraphicFramePr>
          <p:cNvPr id="11" name="グラフ 10">
            <a:extLst>
              <a:ext uri="{FF2B5EF4-FFF2-40B4-BE49-F238E27FC236}">
                <a16:creationId xmlns:a16="http://schemas.microsoft.com/office/drawing/2014/main" id="{BF08DDB2-891C-4437-8695-11E6BC4B709F}"/>
              </a:ext>
            </a:extLst>
          </p:cNvPr>
          <p:cNvGraphicFramePr>
            <a:graphicFrameLocks/>
          </p:cNvGraphicFramePr>
          <p:nvPr>
            <p:extLst>
              <p:ext uri="{D42A27DB-BD31-4B8C-83A1-F6EECF244321}">
                <p14:modId xmlns:p14="http://schemas.microsoft.com/office/powerpoint/2010/main" val="2909223270"/>
              </p:ext>
            </p:extLst>
          </p:nvPr>
        </p:nvGraphicFramePr>
        <p:xfrm>
          <a:off x="0" y="949101"/>
          <a:ext cx="4572000" cy="24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DB72A271-B8A0-4F19-A2BB-2657A4541AC0}"/>
              </a:ext>
            </a:extLst>
          </p:cNvPr>
          <p:cNvGraphicFramePr>
            <a:graphicFrameLocks/>
          </p:cNvGraphicFramePr>
          <p:nvPr>
            <p:extLst>
              <p:ext uri="{D42A27DB-BD31-4B8C-83A1-F6EECF244321}">
                <p14:modId xmlns:p14="http://schemas.microsoft.com/office/powerpoint/2010/main" val="1288369584"/>
              </p:ext>
            </p:extLst>
          </p:nvPr>
        </p:nvGraphicFramePr>
        <p:xfrm>
          <a:off x="4572000" y="949101"/>
          <a:ext cx="4572000" cy="24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グラフ 12">
            <a:extLst>
              <a:ext uri="{FF2B5EF4-FFF2-40B4-BE49-F238E27FC236}">
                <a16:creationId xmlns:a16="http://schemas.microsoft.com/office/drawing/2014/main" id="{1F62C0F3-8010-48BF-B03D-981995FE9BC1}"/>
              </a:ext>
            </a:extLst>
          </p:cNvPr>
          <p:cNvGraphicFramePr>
            <a:graphicFrameLocks/>
          </p:cNvGraphicFramePr>
          <p:nvPr>
            <p:extLst>
              <p:ext uri="{D42A27DB-BD31-4B8C-83A1-F6EECF244321}">
                <p14:modId xmlns:p14="http://schemas.microsoft.com/office/powerpoint/2010/main" val="3796272475"/>
              </p:ext>
            </p:extLst>
          </p:nvPr>
        </p:nvGraphicFramePr>
        <p:xfrm>
          <a:off x="4572000" y="3609935"/>
          <a:ext cx="4572000" cy="24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グラフ 13">
            <a:extLst>
              <a:ext uri="{FF2B5EF4-FFF2-40B4-BE49-F238E27FC236}">
                <a16:creationId xmlns:a16="http://schemas.microsoft.com/office/drawing/2014/main" id="{B68D3FC6-FA3B-4FB4-952E-D2E14FEF14DE}"/>
              </a:ext>
            </a:extLst>
          </p:cNvPr>
          <p:cNvGraphicFramePr>
            <a:graphicFrameLocks/>
          </p:cNvGraphicFramePr>
          <p:nvPr>
            <p:extLst>
              <p:ext uri="{D42A27DB-BD31-4B8C-83A1-F6EECF244321}">
                <p14:modId xmlns:p14="http://schemas.microsoft.com/office/powerpoint/2010/main" val="3615442450"/>
              </p:ext>
            </p:extLst>
          </p:nvPr>
        </p:nvGraphicFramePr>
        <p:xfrm>
          <a:off x="0" y="3609935"/>
          <a:ext cx="4572000" cy="2700000"/>
        </p:xfrm>
        <a:graphic>
          <a:graphicData uri="http://schemas.openxmlformats.org/drawingml/2006/chart">
            <c:chart xmlns:c="http://schemas.openxmlformats.org/drawingml/2006/chart" xmlns:r="http://schemas.openxmlformats.org/officeDocument/2006/relationships" r:id="rId5"/>
          </a:graphicData>
        </a:graphic>
      </p:graphicFrame>
      <p:sp>
        <p:nvSpPr>
          <p:cNvPr id="15" name="テキスト ボックス 14">
            <a:extLst>
              <a:ext uri="{FF2B5EF4-FFF2-40B4-BE49-F238E27FC236}">
                <a16:creationId xmlns:a16="http://schemas.microsoft.com/office/drawing/2014/main" id="{86770D93-027E-4868-8974-52861D42707C}"/>
              </a:ext>
            </a:extLst>
          </p:cNvPr>
          <p:cNvSpPr txBox="1"/>
          <p:nvPr/>
        </p:nvSpPr>
        <p:spPr>
          <a:xfrm>
            <a:off x="-12973" y="3258601"/>
            <a:ext cx="4580649" cy="307777"/>
          </a:xfrm>
          <a:prstGeom prst="rect">
            <a:avLst/>
          </a:prstGeom>
          <a:noFill/>
        </p:spPr>
        <p:txBody>
          <a:bodyPr wrap="square" rtlCol="0">
            <a:spAutoFit/>
          </a:bodyPr>
          <a:lstStyle/>
          <a:p>
            <a:pPr algn="ctr"/>
            <a:r>
              <a:rPr kumimoji="1" lang="ja-JP" altLang="en-US" sz="1400" dirty="0">
                <a:solidFill>
                  <a:schemeClr val="tx1">
                    <a:lumMod val="75000"/>
                    <a:lumOff val="25000"/>
                  </a:schemeClr>
                </a:solidFill>
              </a:rPr>
              <a:t>図</a:t>
            </a:r>
            <a:r>
              <a:rPr kumimoji="1" lang="en-US" altLang="ja-JP" sz="1400" dirty="0">
                <a:solidFill>
                  <a:schemeClr val="tx1">
                    <a:lumMod val="75000"/>
                    <a:lumOff val="25000"/>
                  </a:schemeClr>
                </a:solidFill>
              </a:rPr>
              <a:t>4-5 </a:t>
            </a:r>
            <a:r>
              <a:rPr kumimoji="1" lang="ja-JP" altLang="en-US" sz="1400" dirty="0">
                <a:solidFill>
                  <a:schemeClr val="tx1">
                    <a:lumMod val="75000"/>
                    <a:lumOff val="25000"/>
                  </a:schemeClr>
                </a:solidFill>
              </a:rPr>
              <a:t>勤務先</a:t>
            </a:r>
          </a:p>
        </p:txBody>
      </p:sp>
      <p:sp>
        <p:nvSpPr>
          <p:cNvPr id="16" name="テキスト ボックス 15">
            <a:extLst>
              <a:ext uri="{FF2B5EF4-FFF2-40B4-BE49-F238E27FC236}">
                <a16:creationId xmlns:a16="http://schemas.microsoft.com/office/drawing/2014/main" id="{6BD785CB-BFCA-4E31-973B-813CE0C547BD}"/>
              </a:ext>
            </a:extLst>
          </p:cNvPr>
          <p:cNvSpPr txBox="1"/>
          <p:nvPr/>
        </p:nvSpPr>
        <p:spPr>
          <a:xfrm>
            <a:off x="4563351" y="3258601"/>
            <a:ext cx="4580649" cy="307777"/>
          </a:xfrm>
          <a:prstGeom prst="rect">
            <a:avLst/>
          </a:prstGeom>
          <a:noFill/>
        </p:spPr>
        <p:txBody>
          <a:bodyPr wrap="square" rtlCol="0">
            <a:spAutoFit/>
          </a:bodyPr>
          <a:lstStyle/>
          <a:p>
            <a:pPr algn="ctr"/>
            <a:r>
              <a:rPr kumimoji="1" lang="ja-JP" altLang="en-US" sz="1400" dirty="0">
                <a:solidFill>
                  <a:schemeClr val="tx1">
                    <a:lumMod val="75000"/>
                    <a:lumOff val="25000"/>
                  </a:schemeClr>
                </a:solidFill>
              </a:rPr>
              <a:t>図</a:t>
            </a:r>
            <a:r>
              <a:rPr kumimoji="1" lang="en-US" altLang="ja-JP" sz="1400" dirty="0">
                <a:solidFill>
                  <a:schemeClr val="tx1">
                    <a:lumMod val="75000"/>
                    <a:lumOff val="25000"/>
                  </a:schemeClr>
                </a:solidFill>
              </a:rPr>
              <a:t>4-6 </a:t>
            </a:r>
            <a:r>
              <a:rPr kumimoji="1" lang="ja-JP" altLang="en-US" sz="1400" dirty="0">
                <a:solidFill>
                  <a:schemeClr val="tx1">
                    <a:lumMod val="75000"/>
                    <a:lumOff val="25000"/>
                  </a:schemeClr>
                </a:solidFill>
              </a:rPr>
              <a:t>居住歴</a:t>
            </a:r>
          </a:p>
        </p:txBody>
      </p:sp>
      <p:sp>
        <p:nvSpPr>
          <p:cNvPr id="17" name="テキスト ボックス 16">
            <a:extLst>
              <a:ext uri="{FF2B5EF4-FFF2-40B4-BE49-F238E27FC236}">
                <a16:creationId xmlns:a16="http://schemas.microsoft.com/office/drawing/2014/main" id="{886ED436-DE28-4B30-8B3C-30D99AD35641}"/>
              </a:ext>
            </a:extLst>
          </p:cNvPr>
          <p:cNvSpPr txBox="1"/>
          <p:nvPr/>
        </p:nvSpPr>
        <p:spPr>
          <a:xfrm>
            <a:off x="-12973" y="6061115"/>
            <a:ext cx="4580649" cy="307777"/>
          </a:xfrm>
          <a:prstGeom prst="rect">
            <a:avLst/>
          </a:prstGeom>
          <a:noFill/>
        </p:spPr>
        <p:txBody>
          <a:bodyPr wrap="square" rtlCol="0">
            <a:spAutoFit/>
          </a:bodyPr>
          <a:lstStyle/>
          <a:p>
            <a:pPr algn="ctr"/>
            <a:r>
              <a:rPr kumimoji="1" lang="ja-JP" altLang="en-US" sz="1400" dirty="0">
                <a:solidFill>
                  <a:schemeClr val="tx1">
                    <a:lumMod val="75000"/>
                    <a:lumOff val="25000"/>
                  </a:schemeClr>
                </a:solidFill>
              </a:rPr>
              <a:t>図</a:t>
            </a:r>
            <a:r>
              <a:rPr kumimoji="1" lang="en-US" altLang="ja-JP" sz="1400" dirty="0">
                <a:solidFill>
                  <a:schemeClr val="tx1">
                    <a:lumMod val="75000"/>
                    <a:lumOff val="25000"/>
                  </a:schemeClr>
                </a:solidFill>
              </a:rPr>
              <a:t>4-7 </a:t>
            </a:r>
            <a:r>
              <a:rPr kumimoji="1" lang="ja-JP" altLang="en-US" sz="1400" dirty="0">
                <a:solidFill>
                  <a:schemeClr val="tx1">
                    <a:lumMod val="75000"/>
                    <a:lumOff val="25000"/>
                  </a:schemeClr>
                </a:solidFill>
              </a:rPr>
              <a:t>代表施設の利用状況</a:t>
            </a:r>
          </a:p>
        </p:txBody>
      </p:sp>
      <p:sp>
        <p:nvSpPr>
          <p:cNvPr id="18" name="テキスト ボックス 17">
            <a:extLst>
              <a:ext uri="{FF2B5EF4-FFF2-40B4-BE49-F238E27FC236}">
                <a16:creationId xmlns:a16="http://schemas.microsoft.com/office/drawing/2014/main" id="{73136B8C-C757-4C0F-8A8E-2C4084CBDCE7}"/>
              </a:ext>
            </a:extLst>
          </p:cNvPr>
          <p:cNvSpPr txBox="1"/>
          <p:nvPr/>
        </p:nvSpPr>
        <p:spPr>
          <a:xfrm>
            <a:off x="4580649" y="6061115"/>
            <a:ext cx="4580649" cy="307777"/>
          </a:xfrm>
          <a:prstGeom prst="rect">
            <a:avLst/>
          </a:prstGeom>
          <a:noFill/>
        </p:spPr>
        <p:txBody>
          <a:bodyPr wrap="square" rtlCol="0">
            <a:spAutoFit/>
          </a:bodyPr>
          <a:lstStyle/>
          <a:p>
            <a:pPr algn="ctr"/>
            <a:r>
              <a:rPr kumimoji="1" lang="ja-JP" altLang="en-US" sz="1400" dirty="0">
                <a:solidFill>
                  <a:schemeClr val="tx1">
                    <a:lumMod val="75000"/>
                    <a:lumOff val="25000"/>
                  </a:schemeClr>
                </a:solidFill>
              </a:rPr>
              <a:t>図</a:t>
            </a:r>
            <a:r>
              <a:rPr kumimoji="1" lang="en-US" altLang="ja-JP" sz="1400" dirty="0">
                <a:solidFill>
                  <a:schemeClr val="tx1">
                    <a:lumMod val="75000"/>
                    <a:lumOff val="25000"/>
                  </a:schemeClr>
                </a:solidFill>
              </a:rPr>
              <a:t>4-8 </a:t>
            </a:r>
            <a:r>
              <a:rPr kumimoji="1" lang="ja-JP" altLang="en-US" sz="1400" dirty="0">
                <a:solidFill>
                  <a:schemeClr val="tx1">
                    <a:lumMod val="75000"/>
                    <a:lumOff val="25000"/>
                  </a:schemeClr>
                </a:solidFill>
              </a:rPr>
              <a:t>近県主要都市への移動手段</a:t>
            </a:r>
          </a:p>
        </p:txBody>
      </p:sp>
    </p:spTree>
    <p:extLst>
      <p:ext uri="{BB962C8B-B14F-4D97-AF65-F5344CB8AC3E}">
        <p14:creationId xmlns:p14="http://schemas.microsoft.com/office/powerpoint/2010/main" val="2991070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lstStyle/>
          <a:p>
            <a:pPr marL="0" indent="0" algn="ctr">
              <a:buNone/>
            </a:pPr>
            <a:r>
              <a:rPr kumimoji="1" lang="ja-JP" altLang="en-US" dirty="0"/>
              <a:t>「</a:t>
            </a:r>
            <a:r>
              <a:rPr lang="ja-JP" altLang="en-US" dirty="0"/>
              <a:t>地元の</a:t>
            </a:r>
            <a:r>
              <a:rPr kumimoji="1" lang="ja-JP" altLang="en-US" dirty="0"/>
              <a:t>高齢者」の因子得点の分布</a:t>
            </a:r>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4.3 </a:t>
            </a:r>
            <a:r>
              <a:rPr lang="ja-JP" altLang="en-US" dirty="0"/>
              <a:t>各類型の特徴</a:t>
            </a:r>
            <a:endParaRPr kumimoji="1" lang="ja-JP" altLang="en-US" dirty="0"/>
          </a:p>
        </p:txBody>
      </p:sp>
      <p:sp>
        <p:nvSpPr>
          <p:cNvPr id="10" name="テキスト ボックス 9">
            <a:extLst>
              <a:ext uri="{FF2B5EF4-FFF2-40B4-BE49-F238E27FC236}">
                <a16:creationId xmlns:a16="http://schemas.microsoft.com/office/drawing/2014/main" id="{814E23D5-9A57-4F6E-9B7E-89A0871D5B3A}"/>
              </a:ext>
            </a:extLst>
          </p:cNvPr>
          <p:cNvSpPr txBox="1"/>
          <p:nvPr/>
        </p:nvSpPr>
        <p:spPr>
          <a:xfrm>
            <a:off x="270004" y="6027435"/>
            <a:ext cx="4297676" cy="307777"/>
          </a:xfrm>
          <a:prstGeom prst="rect">
            <a:avLst/>
          </a:prstGeom>
          <a:noFill/>
        </p:spPr>
        <p:txBody>
          <a:bodyPr wrap="square" rtlCol="0">
            <a:spAutoFit/>
          </a:bodyPr>
          <a:lstStyle/>
          <a:p>
            <a:pPr algn="ctr"/>
            <a:r>
              <a:rPr kumimoji="1" lang="ja-JP" altLang="en-US" sz="1400" dirty="0"/>
              <a:t>図</a:t>
            </a:r>
            <a:r>
              <a:rPr kumimoji="1" lang="en-US" altLang="ja-JP" sz="1400" dirty="0"/>
              <a:t>4-9</a:t>
            </a:r>
            <a:r>
              <a:rPr kumimoji="1" lang="ja-JP" altLang="en-US" sz="1400" dirty="0"/>
              <a:t> 施設集約への寛容性</a:t>
            </a:r>
          </a:p>
        </p:txBody>
      </p:sp>
      <p:sp>
        <p:nvSpPr>
          <p:cNvPr id="11" name="テキスト ボックス 10">
            <a:extLst>
              <a:ext uri="{FF2B5EF4-FFF2-40B4-BE49-F238E27FC236}">
                <a16:creationId xmlns:a16="http://schemas.microsoft.com/office/drawing/2014/main" id="{F88F8590-8498-4FCC-8254-3BB80A3DE3AD}"/>
              </a:ext>
            </a:extLst>
          </p:cNvPr>
          <p:cNvSpPr txBox="1"/>
          <p:nvPr/>
        </p:nvSpPr>
        <p:spPr>
          <a:xfrm>
            <a:off x="4863622" y="6027435"/>
            <a:ext cx="4297676" cy="307777"/>
          </a:xfrm>
          <a:prstGeom prst="rect">
            <a:avLst/>
          </a:prstGeom>
          <a:noFill/>
        </p:spPr>
        <p:txBody>
          <a:bodyPr wrap="square" rtlCol="0">
            <a:spAutoFit/>
          </a:bodyPr>
          <a:lstStyle/>
          <a:p>
            <a:pPr algn="ctr"/>
            <a:r>
              <a:rPr kumimoji="1" lang="ja-JP" altLang="en-US" sz="1400" dirty="0"/>
              <a:t>図</a:t>
            </a:r>
            <a:r>
              <a:rPr kumimoji="1" lang="en-US" altLang="ja-JP" sz="1400" dirty="0"/>
              <a:t>4-10</a:t>
            </a:r>
            <a:r>
              <a:rPr kumimoji="1" lang="ja-JP" altLang="en-US" sz="1400" dirty="0"/>
              <a:t> 居住地集約への寛容性</a:t>
            </a:r>
          </a:p>
        </p:txBody>
      </p:sp>
      <p:graphicFrame>
        <p:nvGraphicFramePr>
          <p:cNvPr id="12" name="表 11">
            <a:extLst>
              <a:ext uri="{FF2B5EF4-FFF2-40B4-BE49-F238E27FC236}">
                <a16:creationId xmlns:a16="http://schemas.microsoft.com/office/drawing/2014/main" id="{282F1E26-1B20-4463-A835-BF993ACA6A22}"/>
              </a:ext>
            </a:extLst>
          </p:cNvPr>
          <p:cNvGraphicFramePr>
            <a:graphicFrameLocks noGrp="1"/>
          </p:cNvGraphicFramePr>
          <p:nvPr>
            <p:extLst>
              <p:ext uri="{D42A27DB-BD31-4B8C-83A1-F6EECF244321}">
                <p14:modId xmlns:p14="http://schemas.microsoft.com/office/powerpoint/2010/main" val="3795821770"/>
              </p:ext>
            </p:extLst>
          </p:nvPr>
        </p:nvGraphicFramePr>
        <p:xfrm>
          <a:off x="846004" y="1948246"/>
          <a:ext cx="2880000" cy="1008000"/>
        </p:xfrm>
        <a:graphic>
          <a:graphicData uri="http://schemas.openxmlformats.org/drawingml/2006/table">
            <a:tbl>
              <a:tblPr/>
              <a:tblGrid>
                <a:gridCol w="1440000">
                  <a:extLst>
                    <a:ext uri="{9D8B030D-6E8A-4147-A177-3AD203B41FA5}">
                      <a16:colId xmlns:a16="http://schemas.microsoft.com/office/drawing/2014/main" val="1497461166"/>
                    </a:ext>
                  </a:extLst>
                </a:gridCol>
                <a:gridCol w="1440000">
                  <a:extLst>
                    <a:ext uri="{9D8B030D-6E8A-4147-A177-3AD203B41FA5}">
                      <a16:colId xmlns:a16="http://schemas.microsoft.com/office/drawing/2014/main" val="1063067953"/>
                    </a:ext>
                  </a:extLst>
                </a:gridCol>
              </a:tblGrid>
              <a:tr h="252000">
                <a:tc gridSpan="2">
                  <a:txBody>
                    <a:bodyPr/>
                    <a:lstStyle/>
                    <a:p>
                      <a:pPr algn="ctr" fontAlgn="ctr"/>
                      <a:r>
                        <a:rPr lang="ja-JP" altLang="en-US" sz="1400" b="0" i="0" u="none" strike="noStrike" dirty="0">
                          <a:solidFill>
                            <a:srgbClr val="000000"/>
                          </a:solidFill>
                          <a:effectLst/>
                          <a:latin typeface="+mn-ea"/>
                          <a:ea typeface="+mn-ea"/>
                        </a:rPr>
                        <a:t>施設集約への寛容性</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fontAlgn="ctr"/>
                      <a:endParaRPr lang="ja-JP" altLang="en-US"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252000">
                <a:tc>
                  <a:txBody>
                    <a:bodyPr/>
                    <a:lstStyle/>
                    <a:p>
                      <a:pPr algn="ctr" fontAlgn="ctr"/>
                      <a:r>
                        <a:rPr lang="ja-JP" altLang="en-US" sz="1400" b="0" i="0" u="none" strike="noStrike" dirty="0">
                          <a:solidFill>
                            <a:srgbClr val="000000"/>
                          </a:solidFill>
                          <a:effectLst/>
                          <a:latin typeface="+mn-ea"/>
                          <a:ea typeface="+mn-ea"/>
                        </a:rPr>
                        <a:t>平均値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-0.075</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52000">
                <a:tc>
                  <a:txBody>
                    <a:bodyPr/>
                    <a:lstStyle/>
                    <a:p>
                      <a:pPr algn="ctr" fontAlgn="ctr"/>
                      <a:r>
                        <a:rPr lang="ja-JP" altLang="en-US" sz="1400" b="0" i="0" u="none" strike="noStrike" dirty="0">
                          <a:solidFill>
                            <a:srgbClr val="000000"/>
                          </a:solidFill>
                          <a:effectLst/>
                          <a:latin typeface="+mn-ea"/>
                          <a:ea typeface="+mn-ea"/>
                        </a:rPr>
                        <a:t>中央値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-0.076</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52000">
                <a:tc>
                  <a:txBody>
                    <a:bodyPr/>
                    <a:lstStyle/>
                    <a:p>
                      <a:pPr algn="ctr" fontAlgn="ctr"/>
                      <a:r>
                        <a:rPr lang="ja-JP" altLang="en-US" sz="1400" b="0" i="0" u="none" strike="noStrike" dirty="0">
                          <a:solidFill>
                            <a:srgbClr val="000000"/>
                          </a:solidFill>
                          <a:effectLst/>
                          <a:latin typeface="+mn-ea"/>
                          <a:ea typeface="+mn-ea"/>
                        </a:rPr>
                        <a:t>標準偏差</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0.708</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6976570"/>
                  </a:ext>
                </a:extLst>
              </a:tr>
            </a:tbl>
          </a:graphicData>
        </a:graphic>
      </p:graphicFrame>
      <p:graphicFrame>
        <p:nvGraphicFramePr>
          <p:cNvPr id="13" name="表 12">
            <a:extLst>
              <a:ext uri="{FF2B5EF4-FFF2-40B4-BE49-F238E27FC236}">
                <a16:creationId xmlns:a16="http://schemas.microsoft.com/office/drawing/2014/main" id="{B8CB984D-CE6A-4887-8C20-E23BFA4A499C}"/>
              </a:ext>
            </a:extLst>
          </p:cNvPr>
          <p:cNvGraphicFramePr>
            <a:graphicFrameLocks noGrp="1"/>
          </p:cNvGraphicFramePr>
          <p:nvPr>
            <p:extLst>
              <p:ext uri="{D42A27DB-BD31-4B8C-83A1-F6EECF244321}">
                <p14:modId xmlns:p14="http://schemas.microsoft.com/office/powerpoint/2010/main" val="3372190401"/>
              </p:ext>
            </p:extLst>
          </p:nvPr>
        </p:nvGraphicFramePr>
        <p:xfrm>
          <a:off x="5417995" y="1948246"/>
          <a:ext cx="2880000" cy="1008000"/>
        </p:xfrm>
        <a:graphic>
          <a:graphicData uri="http://schemas.openxmlformats.org/drawingml/2006/table">
            <a:tbl>
              <a:tblPr/>
              <a:tblGrid>
                <a:gridCol w="1440000">
                  <a:extLst>
                    <a:ext uri="{9D8B030D-6E8A-4147-A177-3AD203B41FA5}">
                      <a16:colId xmlns:a16="http://schemas.microsoft.com/office/drawing/2014/main" val="1497461166"/>
                    </a:ext>
                  </a:extLst>
                </a:gridCol>
                <a:gridCol w="1440000">
                  <a:extLst>
                    <a:ext uri="{9D8B030D-6E8A-4147-A177-3AD203B41FA5}">
                      <a16:colId xmlns:a16="http://schemas.microsoft.com/office/drawing/2014/main" val="1063067953"/>
                    </a:ext>
                  </a:extLst>
                </a:gridCol>
              </a:tblGrid>
              <a:tr h="252000">
                <a:tc gridSpan="2">
                  <a:txBody>
                    <a:bodyPr/>
                    <a:lstStyle/>
                    <a:p>
                      <a:pPr algn="ctr" fontAlgn="ctr"/>
                      <a:r>
                        <a:rPr lang="ja-JP" altLang="en-US" sz="1400" b="0" i="0" u="none" strike="noStrike" dirty="0">
                          <a:solidFill>
                            <a:srgbClr val="000000"/>
                          </a:solidFill>
                          <a:effectLst/>
                          <a:latin typeface="+mn-ea"/>
                          <a:ea typeface="+mn-ea"/>
                        </a:rPr>
                        <a:t>居住地集約への寛容性</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fontAlgn="ctr"/>
                      <a:endParaRPr lang="ja-JP" altLang="en-US"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252000">
                <a:tc>
                  <a:txBody>
                    <a:bodyPr/>
                    <a:lstStyle/>
                    <a:p>
                      <a:pPr algn="ctr" fontAlgn="ctr"/>
                      <a:r>
                        <a:rPr lang="ja-JP" altLang="en-US" sz="1400" b="0" i="0" u="none" strike="noStrike" dirty="0">
                          <a:solidFill>
                            <a:srgbClr val="000000"/>
                          </a:solidFill>
                          <a:effectLst/>
                          <a:latin typeface="+mn-ea"/>
                          <a:ea typeface="+mn-ea"/>
                        </a:rPr>
                        <a:t>平均値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-0.243</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52000">
                <a:tc>
                  <a:txBody>
                    <a:bodyPr/>
                    <a:lstStyle/>
                    <a:p>
                      <a:pPr algn="ctr" fontAlgn="ctr"/>
                      <a:r>
                        <a:rPr lang="ja-JP" altLang="en-US" sz="1400" b="0" i="0" u="none" strike="noStrike" dirty="0">
                          <a:solidFill>
                            <a:srgbClr val="000000"/>
                          </a:solidFill>
                          <a:effectLst/>
                          <a:latin typeface="+mn-ea"/>
                          <a:ea typeface="+mn-ea"/>
                        </a:rPr>
                        <a:t>中央値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-0.318</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52000">
                <a:tc>
                  <a:txBody>
                    <a:bodyPr/>
                    <a:lstStyle/>
                    <a:p>
                      <a:pPr algn="ctr" fontAlgn="ctr"/>
                      <a:r>
                        <a:rPr lang="ja-JP" altLang="en-US" sz="1400" b="0" i="0" u="none" strike="noStrike" dirty="0">
                          <a:solidFill>
                            <a:srgbClr val="000000"/>
                          </a:solidFill>
                          <a:effectLst/>
                          <a:latin typeface="+mn-ea"/>
                          <a:ea typeface="+mn-ea"/>
                        </a:rPr>
                        <a:t>標準偏差</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0.684</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3265764"/>
                  </a:ext>
                </a:extLst>
              </a:tr>
            </a:tbl>
          </a:graphicData>
        </a:graphic>
      </p:graphicFrame>
      <p:pic>
        <p:nvPicPr>
          <p:cNvPr id="15" name="図 14" descr="テキスト が含まれている画像&#10;&#10;自動的に生成された説明">
            <a:extLst>
              <a:ext uri="{FF2B5EF4-FFF2-40B4-BE49-F238E27FC236}">
                <a16:creationId xmlns:a16="http://schemas.microsoft.com/office/drawing/2014/main" id="{D6A448AE-A311-495E-8EB9-30DBAEAC5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1775"/>
            <a:ext cx="4572009" cy="2743206"/>
          </a:xfrm>
          <a:prstGeom prst="rect">
            <a:avLst/>
          </a:prstGeom>
        </p:spPr>
      </p:pic>
      <p:pic>
        <p:nvPicPr>
          <p:cNvPr id="17" name="図 16" descr="テキスト が含まれている画像&#10;&#10;自動的に生成された説明">
            <a:extLst>
              <a:ext uri="{FF2B5EF4-FFF2-40B4-BE49-F238E27FC236}">
                <a16:creationId xmlns:a16="http://schemas.microsoft.com/office/drawing/2014/main" id="{EF430FB8-5B91-490B-8FD9-3DBDF58F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680" y="3041775"/>
            <a:ext cx="4572009" cy="2743206"/>
          </a:xfrm>
          <a:prstGeom prst="rect">
            <a:avLst/>
          </a:prstGeom>
        </p:spPr>
      </p:pic>
      <p:sp>
        <p:nvSpPr>
          <p:cNvPr id="14" name="テキスト ボックス 13">
            <a:extLst>
              <a:ext uri="{FF2B5EF4-FFF2-40B4-BE49-F238E27FC236}">
                <a16:creationId xmlns:a16="http://schemas.microsoft.com/office/drawing/2014/main" id="{A2A50CD4-5111-4F59-8872-8C39E31B6045}"/>
              </a:ext>
            </a:extLst>
          </p:cNvPr>
          <p:cNvSpPr txBox="1"/>
          <p:nvPr/>
        </p:nvSpPr>
        <p:spPr>
          <a:xfrm>
            <a:off x="584791" y="3300664"/>
            <a:ext cx="1224000" cy="338554"/>
          </a:xfrm>
          <a:prstGeom prst="rect">
            <a:avLst/>
          </a:prstGeom>
          <a:noFill/>
        </p:spPr>
        <p:txBody>
          <a:bodyPr wrap="square" rtlCol="0">
            <a:spAutoFit/>
          </a:bodyPr>
          <a:lstStyle/>
          <a:p>
            <a:pPr algn="ctr"/>
            <a:r>
              <a:rPr kumimoji="1" lang="ja-JP" altLang="en-US" sz="16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中立的</a:t>
            </a:r>
          </a:p>
        </p:txBody>
      </p:sp>
      <p:sp>
        <p:nvSpPr>
          <p:cNvPr id="16" name="テキスト ボックス 15">
            <a:extLst>
              <a:ext uri="{FF2B5EF4-FFF2-40B4-BE49-F238E27FC236}">
                <a16:creationId xmlns:a16="http://schemas.microsoft.com/office/drawing/2014/main" id="{6F7F109A-3CCB-4E06-987A-8C0B2FBF3816}"/>
              </a:ext>
            </a:extLst>
          </p:cNvPr>
          <p:cNvSpPr txBox="1"/>
          <p:nvPr/>
        </p:nvSpPr>
        <p:spPr>
          <a:xfrm>
            <a:off x="5022859" y="3300664"/>
            <a:ext cx="1512000" cy="360000"/>
          </a:xfrm>
          <a:prstGeom prst="rect">
            <a:avLst/>
          </a:prstGeom>
          <a:noFill/>
        </p:spPr>
        <p:txBody>
          <a:bodyPr wrap="square" rtlCol="0">
            <a:spAutoFit/>
          </a:bodyPr>
          <a:lstStyle/>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非寛容な傾向</a:t>
            </a:r>
          </a:p>
        </p:txBody>
      </p:sp>
      <p:pic>
        <p:nvPicPr>
          <p:cNvPr id="20" name="図 19">
            <a:extLst>
              <a:ext uri="{FF2B5EF4-FFF2-40B4-BE49-F238E27FC236}">
                <a16:creationId xmlns:a16="http://schemas.microsoft.com/office/drawing/2014/main" id="{863895D5-84E9-4ECD-BF2C-DC07C89E5FEB}"/>
              </a:ext>
            </a:extLst>
          </p:cNvPr>
          <p:cNvPicPr>
            <a:picLocks noChangeAspect="1"/>
          </p:cNvPicPr>
          <p:nvPr/>
        </p:nvPicPr>
        <p:blipFill>
          <a:blip r:embed="rId4"/>
          <a:stretch>
            <a:fillRect/>
          </a:stretch>
        </p:blipFill>
        <p:spPr>
          <a:xfrm rot="10800000">
            <a:off x="584791" y="5685844"/>
            <a:ext cx="3618500" cy="201771"/>
          </a:xfrm>
          <a:prstGeom prst="rect">
            <a:avLst/>
          </a:prstGeom>
        </p:spPr>
      </p:pic>
      <p:sp>
        <p:nvSpPr>
          <p:cNvPr id="21" name="テキスト ボックス 20">
            <a:extLst>
              <a:ext uri="{FF2B5EF4-FFF2-40B4-BE49-F238E27FC236}">
                <a16:creationId xmlns:a16="http://schemas.microsoft.com/office/drawing/2014/main" id="{5D531C1C-5D11-4134-AE29-C7CF029D57E9}"/>
              </a:ext>
            </a:extLst>
          </p:cNvPr>
          <p:cNvSpPr txBox="1"/>
          <p:nvPr/>
        </p:nvSpPr>
        <p:spPr>
          <a:xfrm>
            <a:off x="270004" y="5866140"/>
            <a:ext cx="1152000" cy="276999"/>
          </a:xfrm>
          <a:prstGeom prst="rect">
            <a:avLst/>
          </a:prstGeom>
          <a:noFill/>
        </p:spPr>
        <p:txBody>
          <a:bodyPr wrap="square" rtlCol="0">
            <a:spAutoFit/>
          </a:bodyPr>
          <a:lstStyle/>
          <a:p>
            <a:pPr algn="ctr"/>
            <a:r>
              <a:rPr kumimoji="1" lang="ja-JP" altLang="en-US" sz="1200" dirty="0">
                <a:solidFill>
                  <a:schemeClr val="accent2"/>
                </a:solidFill>
                <a:latin typeface="Noto Sans CJK JP Regular" panose="020B0500000000000000" pitchFamily="34" charset="-128"/>
                <a:ea typeface="Noto Sans CJK JP Regular" panose="020B0500000000000000" pitchFamily="34" charset="-128"/>
              </a:rPr>
              <a:t>非寛容的</a:t>
            </a:r>
          </a:p>
        </p:txBody>
      </p:sp>
      <p:sp>
        <p:nvSpPr>
          <p:cNvPr id="22" name="テキスト ボックス 21">
            <a:extLst>
              <a:ext uri="{FF2B5EF4-FFF2-40B4-BE49-F238E27FC236}">
                <a16:creationId xmlns:a16="http://schemas.microsoft.com/office/drawing/2014/main" id="{10F30FB6-7B0C-4AA6-ADAF-AB2D6D0F9190}"/>
              </a:ext>
            </a:extLst>
          </p:cNvPr>
          <p:cNvSpPr txBox="1"/>
          <p:nvPr/>
        </p:nvSpPr>
        <p:spPr>
          <a:xfrm>
            <a:off x="3406484" y="5866140"/>
            <a:ext cx="1152000" cy="276999"/>
          </a:xfrm>
          <a:prstGeom prst="rect">
            <a:avLst/>
          </a:prstGeom>
          <a:noFill/>
        </p:spPr>
        <p:txBody>
          <a:bodyPr wrap="square" rtlCol="0">
            <a:spAutoFit/>
          </a:bodyPr>
          <a:lstStyle/>
          <a:p>
            <a:pPr algn="ctr"/>
            <a:r>
              <a:rPr kumimoji="1" lang="ja-JP" altLang="en-US" sz="1200" dirty="0">
                <a:solidFill>
                  <a:schemeClr val="accent1">
                    <a:lumMod val="75000"/>
                  </a:schemeClr>
                </a:solidFill>
                <a:latin typeface="Noto Sans CJK JP Regular" panose="020B0500000000000000" pitchFamily="34" charset="-128"/>
                <a:ea typeface="Noto Sans CJK JP Regular" panose="020B0500000000000000" pitchFamily="34" charset="-128"/>
              </a:rPr>
              <a:t>寛容的</a:t>
            </a:r>
          </a:p>
        </p:txBody>
      </p:sp>
      <p:pic>
        <p:nvPicPr>
          <p:cNvPr id="26" name="図 25">
            <a:extLst>
              <a:ext uri="{FF2B5EF4-FFF2-40B4-BE49-F238E27FC236}">
                <a16:creationId xmlns:a16="http://schemas.microsoft.com/office/drawing/2014/main" id="{42E68DC6-050D-49A3-A7C7-25D4E93F1448}"/>
              </a:ext>
            </a:extLst>
          </p:cNvPr>
          <p:cNvPicPr>
            <a:picLocks noChangeAspect="1"/>
          </p:cNvPicPr>
          <p:nvPr/>
        </p:nvPicPr>
        <p:blipFill>
          <a:blip r:embed="rId4"/>
          <a:stretch>
            <a:fillRect/>
          </a:stretch>
        </p:blipFill>
        <p:spPr>
          <a:xfrm rot="10800000">
            <a:off x="5152930" y="5685844"/>
            <a:ext cx="3618500" cy="201771"/>
          </a:xfrm>
          <a:prstGeom prst="rect">
            <a:avLst/>
          </a:prstGeom>
        </p:spPr>
      </p:pic>
      <p:sp>
        <p:nvSpPr>
          <p:cNvPr id="27" name="テキスト ボックス 26">
            <a:extLst>
              <a:ext uri="{FF2B5EF4-FFF2-40B4-BE49-F238E27FC236}">
                <a16:creationId xmlns:a16="http://schemas.microsoft.com/office/drawing/2014/main" id="{385A28D7-5BD3-44C0-87A6-94F124B89810}"/>
              </a:ext>
            </a:extLst>
          </p:cNvPr>
          <p:cNvSpPr txBox="1"/>
          <p:nvPr/>
        </p:nvSpPr>
        <p:spPr>
          <a:xfrm>
            <a:off x="4838143" y="5866140"/>
            <a:ext cx="1152000" cy="276999"/>
          </a:xfrm>
          <a:prstGeom prst="rect">
            <a:avLst/>
          </a:prstGeom>
          <a:noFill/>
        </p:spPr>
        <p:txBody>
          <a:bodyPr wrap="square" rtlCol="0">
            <a:spAutoFit/>
          </a:bodyPr>
          <a:lstStyle/>
          <a:p>
            <a:pPr algn="ctr"/>
            <a:r>
              <a:rPr kumimoji="1" lang="ja-JP" altLang="en-US" sz="1200" dirty="0">
                <a:solidFill>
                  <a:schemeClr val="accent2"/>
                </a:solidFill>
                <a:latin typeface="Noto Sans CJK JP Regular" panose="020B0500000000000000" pitchFamily="34" charset="-128"/>
                <a:ea typeface="Noto Sans CJK JP Regular" panose="020B0500000000000000" pitchFamily="34" charset="-128"/>
              </a:rPr>
              <a:t>非寛容的</a:t>
            </a:r>
          </a:p>
        </p:txBody>
      </p:sp>
      <p:sp>
        <p:nvSpPr>
          <p:cNvPr id="28" name="テキスト ボックス 27">
            <a:extLst>
              <a:ext uri="{FF2B5EF4-FFF2-40B4-BE49-F238E27FC236}">
                <a16:creationId xmlns:a16="http://schemas.microsoft.com/office/drawing/2014/main" id="{BC8FD7AE-B053-4F72-B60B-A702E0410B1E}"/>
              </a:ext>
            </a:extLst>
          </p:cNvPr>
          <p:cNvSpPr txBox="1"/>
          <p:nvPr/>
        </p:nvSpPr>
        <p:spPr>
          <a:xfrm>
            <a:off x="7974623" y="5866140"/>
            <a:ext cx="1152000" cy="276999"/>
          </a:xfrm>
          <a:prstGeom prst="rect">
            <a:avLst/>
          </a:prstGeom>
          <a:noFill/>
        </p:spPr>
        <p:txBody>
          <a:bodyPr wrap="square" rtlCol="0">
            <a:spAutoFit/>
          </a:bodyPr>
          <a:lstStyle/>
          <a:p>
            <a:pPr algn="ctr"/>
            <a:r>
              <a:rPr kumimoji="1" lang="ja-JP" altLang="en-US" sz="1200" dirty="0">
                <a:solidFill>
                  <a:schemeClr val="accent1">
                    <a:lumMod val="75000"/>
                  </a:schemeClr>
                </a:solidFill>
                <a:latin typeface="Noto Sans CJK JP Regular" panose="020B0500000000000000" pitchFamily="34" charset="-128"/>
                <a:ea typeface="Noto Sans CJK JP Regular" panose="020B0500000000000000" pitchFamily="34" charset="-128"/>
              </a:rPr>
              <a:t>寛容的</a:t>
            </a:r>
          </a:p>
        </p:txBody>
      </p:sp>
    </p:spTree>
    <p:extLst>
      <p:ext uri="{BB962C8B-B14F-4D97-AF65-F5344CB8AC3E}">
        <p14:creationId xmlns:p14="http://schemas.microsoft.com/office/powerpoint/2010/main" val="898561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a:extLst>
              <a:ext uri="{FF2B5EF4-FFF2-40B4-BE49-F238E27FC236}">
                <a16:creationId xmlns:a16="http://schemas.microsoft.com/office/drawing/2014/main" id="{6CE04225-280D-4DA9-B626-2B6B259E8F70}"/>
              </a:ext>
            </a:extLst>
          </p:cNvPr>
          <p:cNvGraphicFramePr>
            <a:graphicFrameLocks noGrp="1"/>
          </p:cNvGraphicFramePr>
          <p:nvPr>
            <p:extLst>
              <p:ext uri="{D42A27DB-BD31-4B8C-83A1-F6EECF244321}">
                <p14:modId xmlns:p14="http://schemas.microsoft.com/office/powerpoint/2010/main" val="3017940121"/>
              </p:ext>
            </p:extLst>
          </p:nvPr>
        </p:nvGraphicFramePr>
        <p:xfrm>
          <a:off x="846004" y="1948246"/>
          <a:ext cx="2880000" cy="1008000"/>
        </p:xfrm>
        <a:graphic>
          <a:graphicData uri="http://schemas.openxmlformats.org/drawingml/2006/table">
            <a:tbl>
              <a:tblPr/>
              <a:tblGrid>
                <a:gridCol w="1440000">
                  <a:extLst>
                    <a:ext uri="{9D8B030D-6E8A-4147-A177-3AD203B41FA5}">
                      <a16:colId xmlns:a16="http://schemas.microsoft.com/office/drawing/2014/main" val="1497461166"/>
                    </a:ext>
                  </a:extLst>
                </a:gridCol>
                <a:gridCol w="1440000">
                  <a:extLst>
                    <a:ext uri="{9D8B030D-6E8A-4147-A177-3AD203B41FA5}">
                      <a16:colId xmlns:a16="http://schemas.microsoft.com/office/drawing/2014/main" val="1063067953"/>
                    </a:ext>
                  </a:extLst>
                </a:gridCol>
              </a:tblGrid>
              <a:tr h="252000">
                <a:tc gridSpan="2">
                  <a:txBody>
                    <a:bodyPr/>
                    <a:lstStyle/>
                    <a:p>
                      <a:pPr algn="ctr" fontAlgn="ctr"/>
                      <a:r>
                        <a:rPr lang="ja-JP" altLang="en-US" sz="1400" b="0" i="0" u="none" strike="noStrike" dirty="0">
                          <a:solidFill>
                            <a:srgbClr val="000000"/>
                          </a:solidFill>
                          <a:effectLst/>
                          <a:latin typeface="+mn-ea"/>
                          <a:ea typeface="+mn-ea"/>
                        </a:rPr>
                        <a:t>施設集約への寛容性</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fontAlgn="ctr"/>
                      <a:endParaRPr lang="ja-JP" altLang="en-US"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252000">
                <a:tc>
                  <a:txBody>
                    <a:bodyPr/>
                    <a:lstStyle/>
                    <a:p>
                      <a:pPr algn="ctr" fontAlgn="ctr"/>
                      <a:r>
                        <a:rPr lang="ja-JP" altLang="en-US" sz="1400" b="0" i="0" u="none" strike="noStrike" dirty="0">
                          <a:solidFill>
                            <a:srgbClr val="000000"/>
                          </a:solidFill>
                          <a:effectLst/>
                          <a:latin typeface="+mn-ea"/>
                          <a:ea typeface="+mn-ea"/>
                        </a:rPr>
                        <a:t>平均値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-0.210</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52000">
                <a:tc>
                  <a:txBody>
                    <a:bodyPr/>
                    <a:lstStyle/>
                    <a:p>
                      <a:pPr algn="ctr" fontAlgn="ctr"/>
                      <a:r>
                        <a:rPr lang="ja-JP" altLang="en-US" sz="1400" b="0" i="0" u="none" strike="noStrike" dirty="0">
                          <a:solidFill>
                            <a:srgbClr val="000000"/>
                          </a:solidFill>
                          <a:effectLst/>
                          <a:latin typeface="+mn-ea"/>
                          <a:ea typeface="+mn-ea"/>
                        </a:rPr>
                        <a:t>中央値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-0.217</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52000">
                <a:tc>
                  <a:txBody>
                    <a:bodyPr/>
                    <a:lstStyle/>
                    <a:p>
                      <a:pPr algn="ctr" fontAlgn="ctr"/>
                      <a:r>
                        <a:rPr lang="ja-JP" altLang="en-US" sz="1400" b="0" i="0" u="none" strike="noStrike" dirty="0">
                          <a:solidFill>
                            <a:srgbClr val="000000"/>
                          </a:solidFill>
                          <a:effectLst/>
                          <a:latin typeface="+mn-ea"/>
                          <a:ea typeface="+mn-ea"/>
                        </a:rPr>
                        <a:t>標準偏差</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0.670</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6976570"/>
                  </a:ext>
                </a:extLst>
              </a:tr>
            </a:tbl>
          </a:graphicData>
        </a:graphic>
      </p:graphicFrame>
      <p:graphicFrame>
        <p:nvGraphicFramePr>
          <p:cNvPr id="16" name="表 15">
            <a:extLst>
              <a:ext uri="{FF2B5EF4-FFF2-40B4-BE49-F238E27FC236}">
                <a16:creationId xmlns:a16="http://schemas.microsoft.com/office/drawing/2014/main" id="{8111735A-566E-41B2-AC46-C5A7ED17A159}"/>
              </a:ext>
            </a:extLst>
          </p:cNvPr>
          <p:cNvGraphicFramePr>
            <a:graphicFrameLocks noGrp="1"/>
          </p:cNvGraphicFramePr>
          <p:nvPr>
            <p:extLst>
              <p:ext uri="{D42A27DB-BD31-4B8C-83A1-F6EECF244321}">
                <p14:modId xmlns:p14="http://schemas.microsoft.com/office/powerpoint/2010/main" val="1636049915"/>
              </p:ext>
            </p:extLst>
          </p:nvPr>
        </p:nvGraphicFramePr>
        <p:xfrm>
          <a:off x="5417995" y="1948246"/>
          <a:ext cx="2880000" cy="1008000"/>
        </p:xfrm>
        <a:graphic>
          <a:graphicData uri="http://schemas.openxmlformats.org/drawingml/2006/table">
            <a:tbl>
              <a:tblPr/>
              <a:tblGrid>
                <a:gridCol w="1440000">
                  <a:extLst>
                    <a:ext uri="{9D8B030D-6E8A-4147-A177-3AD203B41FA5}">
                      <a16:colId xmlns:a16="http://schemas.microsoft.com/office/drawing/2014/main" val="1497461166"/>
                    </a:ext>
                  </a:extLst>
                </a:gridCol>
                <a:gridCol w="1440000">
                  <a:extLst>
                    <a:ext uri="{9D8B030D-6E8A-4147-A177-3AD203B41FA5}">
                      <a16:colId xmlns:a16="http://schemas.microsoft.com/office/drawing/2014/main" val="1063067953"/>
                    </a:ext>
                  </a:extLst>
                </a:gridCol>
              </a:tblGrid>
              <a:tr h="252000">
                <a:tc gridSpan="2">
                  <a:txBody>
                    <a:bodyPr/>
                    <a:lstStyle/>
                    <a:p>
                      <a:pPr algn="ctr" fontAlgn="ctr"/>
                      <a:r>
                        <a:rPr lang="ja-JP" altLang="en-US" sz="1400" b="0" i="0" u="none" strike="noStrike" dirty="0">
                          <a:solidFill>
                            <a:srgbClr val="000000"/>
                          </a:solidFill>
                          <a:effectLst/>
                          <a:latin typeface="+mn-ea"/>
                          <a:ea typeface="+mn-ea"/>
                        </a:rPr>
                        <a:t>居住地集約への寛容性</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fontAlgn="ctr"/>
                      <a:endParaRPr lang="ja-JP" altLang="en-US"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252000">
                <a:tc>
                  <a:txBody>
                    <a:bodyPr/>
                    <a:lstStyle/>
                    <a:p>
                      <a:pPr algn="ctr" fontAlgn="ctr"/>
                      <a:r>
                        <a:rPr lang="ja-JP" altLang="en-US" sz="1400" b="0" i="0" u="none" strike="noStrike" dirty="0">
                          <a:solidFill>
                            <a:srgbClr val="000000"/>
                          </a:solidFill>
                          <a:effectLst/>
                          <a:latin typeface="+mn-ea"/>
                          <a:ea typeface="+mn-ea"/>
                        </a:rPr>
                        <a:t>平均値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-0.102</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52000">
                <a:tc>
                  <a:txBody>
                    <a:bodyPr/>
                    <a:lstStyle/>
                    <a:p>
                      <a:pPr algn="ctr" fontAlgn="ctr"/>
                      <a:r>
                        <a:rPr lang="ja-JP" altLang="en-US" sz="1400" b="0" i="0" u="none" strike="noStrike" dirty="0">
                          <a:solidFill>
                            <a:srgbClr val="000000"/>
                          </a:solidFill>
                          <a:effectLst/>
                          <a:latin typeface="+mn-ea"/>
                          <a:ea typeface="+mn-ea"/>
                        </a:rPr>
                        <a:t>中央値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-0.102</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52000">
                <a:tc>
                  <a:txBody>
                    <a:bodyPr/>
                    <a:lstStyle/>
                    <a:p>
                      <a:pPr algn="ctr" fontAlgn="ctr"/>
                      <a:r>
                        <a:rPr lang="ja-JP" altLang="en-US" sz="1400" b="0" i="0" u="none" strike="noStrike" dirty="0">
                          <a:solidFill>
                            <a:srgbClr val="000000"/>
                          </a:solidFill>
                          <a:effectLst/>
                          <a:latin typeface="+mn-ea"/>
                          <a:ea typeface="+mn-ea"/>
                        </a:rPr>
                        <a:t>標準偏差</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0.693</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3265764"/>
                  </a:ext>
                </a:extLst>
              </a:tr>
            </a:tbl>
          </a:graphicData>
        </a:graphic>
      </p:graphicFrame>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lstStyle/>
          <a:p>
            <a:pPr marL="0" indent="0" algn="ctr">
              <a:buNone/>
            </a:pPr>
            <a:r>
              <a:rPr lang="ja-JP" altLang="en-US" dirty="0"/>
              <a:t>「子育て女性」の因子得点の分布</a:t>
            </a:r>
          </a:p>
          <a:p>
            <a:endParaRPr kumimoji="1" lang="ja-JP" altLang="en-US"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4.3 </a:t>
            </a:r>
            <a:r>
              <a:rPr lang="ja-JP" altLang="en-US" dirty="0"/>
              <a:t>各類型の特徴</a:t>
            </a:r>
            <a:endParaRPr kumimoji="1" lang="ja-JP" altLang="en-US" dirty="0"/>
          </a:p>
        </p:txBody>
      </p:sp>
      <p:pic>
        <p:nvPicPr>
          <p:cNvPr id="15" name="図 14" descr="テキスト が含まれている画像&#10;&#10;自動的に生成された説明">
            <a:extLst>
              <a:ext uri="{FF2B5EF4-FFF2-40B4-BE49-F238E27FC236}">
                <a16:creationId xmlns:a16="http://schemas.microsoft.com/office/drawing/2014/main" id="{A3AD2E6F-E73B-49C2-BF0A-7B501EA0F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 y="3044939"/>
            <a:ext cx="4572009" cy="2743206"/>
          </a:xfrm>
          <a:prstGeom prst="rect">
            <a:avLst/>
          </a:prstGeom>
        </p:spPr>
      </p:pic>
      <p:pic>
        <p:nvPicPr>
          <p:cNvPr id="17" name="図 16">
            <a:extLst>
              <a:ext uri="{FF2B5EF4-FFF2-40B4-BE49-F238E27FC236}">
                <a16:creationId xmlns:a16="http://schemas.microsoft.com/office/drawing/2014/main" id="{6B9AE6BC-6205-4832-8A2B-75970028E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1" y="3044939"/>
            <a:ext cx="4572009" cy="2743206"/>
          </a:xfrm>
          <a:prstGeom prst="rect">
            <a:avLst/>
          </a:prstGeom>
        </p:spPr>
      </p:pic>
      <p:sp>
        <p:nvSpPr>
          <p:cNvPr id="18" name="テキスト ボックス 17">
            <a:extLst>
              <a:ext uri="{FF2B5EF4-FFF2-40B4-BE49-F238E27FC236}">
                <a16:creationId xmlns:a16="http://schemas.microsoft.com/office/drawing/2014/main" id="{CDA80969-D4A2-470E-B9BF-E01DDBE55A71}"/>
              </a:ext>
            </a:extLst>
          </p:cNvPr>
          <p:cNvSpPr txBox="1"/>
          <p:nvPr/>
        </p:nvSpPr>
        <p:spPr>
          <a:xfrm>
            <a:off x="476250" y="3300664"/>
            <a:ext cx="1440000" cy="338554"/>
          </a:xfrm>
          <a:prstGeom prst="rect">
            <a:avLst/>
          </a:prstGeom>
          <a:noFill/>
        </p:spPr>
        <p:txBody>
          <a:bodyPr wrap="square" rtlCol="0">
            <a:spAutoFit/>
          </a:bodyPr>
          <a:lstStyle/>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非寛容な傾向</a:t>
            </a:r>
          </a:p>
        </p:txBody>
      </p:sp>
      <p:sp>
        <p:nvSpPr>
          <p:cNvPr id="19" name="テキスト ボックス 18">
            <a:extLst>
              <a:ext uri="{FF2B5EF4-FFF2-40B4-BE49-F238E27FC236}">
                <a16:creationId xmlns:a16="http://schemas.microsoft.com/office/drawing/2014/main" id="{AD23BFB3-4D5C-4F5F-B1CF-7A667906ED68}"/>
              </a:ext>
            </a:extLst>
          </p:cNvPr>
          <p:cNvSpPr txBox="1"/>
          <p:nvPr/>
        </p:nvSpPr>
        <p:spPr>
          <a:xfrm>
            <a:off x="5022859" y="3300664"/>
            <a:ext cx="1512000" cy="338554"/>
          </a:xfrm>
          <a:prstGeom prst="rect">
            <a:avLst/>
          </a:prstGeom>
          <a:noFill/>
        </p:spPr>
        <p:txBody>
          <a:bodyPr wrap="square" rtlCol="0">
            <a:spAutoFit/>
          </a:bodyPr>
          <a:lstStyle/>
          <a:p>
            <a:pPr algn="ctr"/>
            <a:r>
              <a:rPr kumimoji="1" lang="ja-JP" altLang="en-US" sz="1600" dirty="0">
                <a:solidFill>
                  <a:schemeClr val="accent2"/>
                </a:solidFill>
                <a:latin typeface="Noto Sans CJK JP Medium" panose="020B0600000000000000" pitchFamily="34" charset="-128"/>
                <a:ea typeface="Noto Sans CJK JP Medium" panose="020B0600000000000000" pitchFamily="34" charset="-128"/>
              </a:rPr>
              <a:t>やや非寛容</a:t>
            </a:r>
          </a:p>
        </p:txBody>
      </p:sp>
      <p:sp>
        <p:nvSpPr>
          <p:cNvPr id="21" name="テキスト ボックス 20">
            <a:extLst>
              <a:ext uri="{FF2B5EF4-FFF2-40B4-BE49-F238E27FC236}">
                <a16:creationId xmlns:a16="http://schemas.microsoft.com/office/drawing/2014/main" id="{94478CC9-F456-46F9-AC77-8EE8C308BAA3}"/>
              </a:ext>
            </a:extLst>
          </p:cNvPr>
          <p:cNvSpPr txBox="1"/>
          <p:nvPr/>
        </p:nvSpPr>
        <p:spPr>
          <a:xfrm>
            <a:off x="270004" y="6027435"/>
            <a:ext cx="4297676" cy="307777"/>
          </a:xfrm>
          <a:prstGeom prst="rect">
            <a:avLst/>
          </a:prstGeom>
          <a:noFill/>
        </p:spPr>
        <p:txBody>
          <a:bodyPr wrap="square" rtlCol="0">
            <a:spAutoFit/>
          </a:bodyPr>
          <a:lstStyle/>
          <a:p>
            <a:pPr algn="ctr"/>
            <a:r>
              <a:rPr kumimoji="1" lang="ja-JP" altLang="en-US" sz="1400" dirty="0"/>
              <a:t>図</a:t>
            </a:r>
            <a:r>
              <a:rPr kumimoji="1" lang="en-US" altLang="ja-JP" sz="1400" dirty="0"/>
              <a:t>4-11</a:t>
            </a:r>
            <a:r>
              <a:rPr kumimoji="1" lang="ja-JP" altLang="en-US" sz="1400" dirty="0"/>
              <a:t> 施設集約への寛容性</a:t>
            </a:r>
          </a:p>
        </p:txBody>
      </p:sp>
      <p:sp>
        <p:nvSpPr>
          <p:cNvPr id="22" name="テキスト ボックス 21">
            <a:extLst>
              <a:ext uri="{FF2B5EF4-FFF2-40B4-BE49-F238E27FC236}">
                <a16:creationId xmlns:a16="http://schemas.microsoft.com/office/drawing/2014/main" id="{E868490A-356E-4ADC-A3BF-1DF1C11BAC8E}"/>
              </a:ext>
            </a:extLst>
          </p:cNvPr>
          <p:cNvSpPr txBox="1"/>
          <p:nvPr/>
        </p:nvSpPr>
        <p:spPr>
          <a:xfrm>
            <a:off x="4863622" y="6027435"/>
            <a:ext cx="4297676" cy="307777"/>
          </a:xfrm>
          <a:prstGeom prst="rect">
            <a:avLst/>
          </a:prstGeom>
          <a:noFill/>
        </p:spPr>
        <p:txBody>
          <a:bodyPr wrap="square" rtlCol="0">
            <a:spAutoFit/>
          </a:bodyPr>
          <a:lstStyle/>
          <a:p>
            <a:pPr algn="ctr"/>
            <a:r>
              <a:rPr kumimoji="1" lang="ja-JP" altLang="en-US" sz="1400" dirty="0"/>
              <a:t>図</a:t>
            </a:r>
            <a:r>
              <a:rPr kumimoji="1" lang="en-US" altLang="ja-JP" sz="1400" dirty="0"/>
              <a:t>4-12</a:t>
            </a:r>
            <a:r>
              <a:rPr kumimoji="1" lang="ja-JP" altLang="en-US" sz="1400" dirty="0"/>
              <a:t> 居住地集約への寛容性</a:t>
            </a:r>
          </a:p>
        </p:txBody>
      </p:sp>
      <p:pic>
        <p:nvPicPr>
          <p:cNvPr id="23" name="図 22">
            <a:extLst>
              <a:ext uri="{FF2B5EF4-FFF2-40B4-BE49-F238E27FC236}">
                <a16:creationId xmlns:a16="http://schemas.microsoft.com/office/drawing/2014/main" id="{6E898FBB-3D39-42B4-9AF6-6E17F484C561}"/>
              </a:ext>
            </a:extLst>
          </p:cNvPr>
          <p:cNvPicPr>
            <a:picLocks noChangeAspect="1"/>
          </p:cNvPicPr>
          <p:nvPr/>
        </p:nvPicPr>
        <p:blipFill>
          <a:blip r:embed="rId4"/>
          <a:stretch>
            <a:fillRect/>
          </a:stretch>
        </p:blipFill>
        <p:spPr>
          <a:xfrm rot="10800000">
            <a:off x="584791" y="5685844"/>
            <a:ext cx="3618500" cy="201771"/>
          </a:xfrm>
          <a:prstGeom prst="rect">
            <a:avLst/>
          </a:prstGeom>
        </p:spPr>
      </p:pic>
      <p:sp>
        <p:nvSpPr>
          <p:cNvPr id="24" name="テキスト ボックス 23">
            <a:extLst>
              <a:ext uri="{FF2B5EF4-FFF2-40B4-BE49-F238E27FC236}">
                <a16:creationId xmlns:a16="http://schemas.microsoft.com/office/drawing/2014/main" id="{CCA72AC6-9BC7-4C33-B61A-816825818CF5}"/>
              </a:ext>
            </a:extLst>
          </p:cNvPr>
          <p:cNvSpPr txBox="1"/>
          <p:nvPr/>
        </p:nvSpPr>
        <p:spPr>
          <a:xfrm>
            <a:off x="270004" y="5866140"/>
            <a:ext cx="1152000" cy="276999"/>
          </a:xfrm>
          <a:prstGeom prst="rect">
            <a:avLst/>
          </a:prstGeom>
          <a:noFill/>
        </p:spPr>
        <p:txBody>
          <a:bodyPr wrap="square" rtlCol="0">
            <a:spAutoFit/>
          </a:bodyPr>
          <a:lstStyle/>
          <a:p>
            <a:pPr algn="ctr"/>
            <a:r>
              <a:rPr kumimoji="1" lang="ja-JP" altLang="en-US" sz="1200" dirty="0">
                <a:solidFill>
                  <a:schemeClr val="accent2"/>
                </a:solidFill>
                <a:latin typeface="Noto Sans CJK JP Regular" panose="020B0500000000000000" pitchFamily="34" charset="-128"/>
                <a:ea typeface="Noto Sans CJK JP Regular" panose="020B0500000000000000" pitchFamily="34" charset="-128"/>
              </a:rPr>
              <a:t>非寛容的</a:t>
            </a:r>
          </a:p>
        </p:txBody>
      </p:sp>
      <p:sp>
        <p:nvSpPr>
          <p:cNvPr id="25" name="テキスト ボックス 24">
            <a:extLst>
              <a:ext uri="{FF2B5EF4-FFF2-40B4-BE49-F238E27FC236}">
                <a16:creationId xmlns:a16="http://schemas.microsoft.com/office/drawing/2014/main" id="{EB83DF39-0E4F-4317-A71A-50D93D2D92DC}"/>
              </a:ext>
            </a:extLst>
          </p:cNvPr>
          <p:cNvSpPr txBox="1"/>
          <p:nvPr/>
        </p:nvSpPr>
        <p:spPr>
          <a:xfrm>
            <a:off x="3406484" y="5866140"/>
            <a:ext cx="1152000" cy="276999"/>
          </a:xfrm>
          <a:prstGeom prst="rect">
            <a:avLst/>
          </a:prstGeom>
          <a:noFill/>
        </p:spPr>
        <p:txBody>
          <a:bodyPr wrap="square" rtlCol="0">
            <a:spAutoFit/>
          </a:bodyPr>
          <a:lstStyle/>
          <a:p>
            <a:pPr algn="ctr"/>
            <a:r>
              <a:rPr kumimoji="1" lang="ja-JP" altLang="en-US" sz="1200" dirty="0">
                <a:solidFill>
                  <a:schemeClr val="accent1">
                    <a:lumMod val="75000"/>
                  </a:schemeClr>
                </a:solidFill>
                <a:latin typeface="Noto Sans CJK JP Regular" panose="020B0500000000000000" pitchFamily="34" charset="-128"/>
                <a:ea typeface="Noto Sans CJK JP Regular" panose="020B0500000000000000" pitchFamily="34" charset="-128"/>
              </a:rPr>
              <a:t>寛容的</a:t>
            </a:r>
          </a:p>
        </p:txBody>
      </p:sp>
      <p:pic>
        <p:nvPicPr>
          <p:cNvPr id="26" name="図 25">
            <a:extLst>
              <a:ext uri="{FF2B5EF4-FFF2-40B4-BE49-F238E27FC236}">
                <a16:creationId xmlns:a16="http://schemas.microsoft.com/office/drawing/2014/main" id="{DD41A524-B420-4DB2-880A-736F4AAD4C4F}"/>
              </a:ext>
            </a:extLst>
          </p:cNvPr>
          <p:cNvPicPr>
            <a:picLocks noChangeAspect="1"/>
          </p:cNvPicPr>
          <p:nvPr/>
        </p:nvPicPr>
        <p:blipFill>
          <a:blip r:embed="rId4"/>
          <a:stretch>
            <a:fillRect/>
          </a:stretch>
        </p:blipFill>
        <p:spPr>
          <a:xfrm rot="10800000">
            <a:off x="5152930" y="5685844"/>
            <a:ext cx="3618500" cy="201771"/>
          </a:xfrm>
          <a:prstGeom prst="rect">
            <a:avLst/>
          </a:prstGeom>
        </p:spPr>
      </p:pic>
      <p:sp>
        <p:nvSpPr>
          <p:cNvPr id="27" name="テキスト ボックス 26">
            <a:extLst>
              <a:ext uri="{FF2B5EF4-FFF2-40B4-BE49-F238E27FC236}">
                <a16:creationId xmlns:a16="http://schemas.microsoft.com/office/drawing/2014/main" id="{E935028A-7B08-403C-A4CD-B278DD1AB7C3}"/>
              </a:ext>
            </a:extLst>
          </p:cNvPr>
          <p:cNvSpPr txBox="1"/>
          <p:nvPr/>
        </p:nvSpPr>
        <p:spPr>
          <a:xfrm>
            <a:off x="4838143" y="5866140"/>
            <a:ext cx="1152000" cy="276999"/>
          </a:xfrm>
          <a:prstGeom prst="rect">
            <a:avLst/>
          </a:prstGeom>
          <a:noFill/>
        </p:spPr>
        <p:txBody>
          <a:bodyPr wrap="square" rtlCol="0">
            <a:spAutoFit/>
          </a:bodyPr>
          <a:lstStyle/>
          <a:p>
            <a:pPr algn="ctr"/>
            <a:r>
              <a:rPr kumimoji="1" lang="ja-JP" altLang="en-US" sz="1200" dirty="0">
                <a:solidFill>
                  <a:schemeClr val="accent2"/>
                </a:solidFill>
                <a:latin typeface="Noto Sans CJK JP Regular" panose="020B0500000000000000" pitchFamily="34" charset="-128"/>
                <a:ea typeface="Noto Sans CJK JP Regular" panose="020B0500000000000000" pitchFamily="34" charset="-128"/>
              </a:rPr>
              <a:t>非寛容的</a:t>
            </a:r>
          </a:p>
        </p:txBody>
      </p:sp>
      <p:sp>
        <p:nvSpPr>
          <p:cNvPr id="28" name="テキスト ボックス 27">
            <a:extLst>
              <a:ext uri="{FF2B5EF4-FFF2-40B4-BE49-F238E27FC236}">
                <a16:creationId xmlns:a16="http://schemas.microsoft.com/office/drawing/2014/main" id="{7B179D72-87D2-4B19-B42F-961C4D73E194}"/>
              </a:ext>
            </a:extLst>
          </p:cNvPr>
          <p:cNvSpPr txBox="1"/>
          <p:nvPr/>
        </p:nvSpPr>
        <p:spPr>
          <a:xfrm>
            <a:off x="7974623" y="5866140"/>
            <a:ext cx="1152000" cy="276999"/>
          </a:xfrm>
          <a:prstGeom prst="rect">
            <a:avLst/>
          </a:prstGeom>
          <a:noFill/>
        </p:spPr>
        <p:txBody>
          <a:bodyPr wrap="square" rtlCol="0">
            <a:spAutoFit/>
          </a:bodyPr>
          <a:lstStyle/>
          <a:p>
            <a:pPr algn="ctr"/>
            <a:r>
              <a:rPr kumimoji="1" lang="ja-JP" altLang="en-US" sz="1200" dirty="0">
                <a:solidFill>
                  <a:schemeClr val="accent1">
                    <a:lumMod val="75000"/>
                  </a:schemeClr>
                </a:solidFill>
                <a:latin typeface="Noto Sans CJK JP Regular" panose="020B0500000000000000" pitchFamily="34" charset="-128"/>
                <a:ea typeface="Noto Sans CJK JP Regular" panose="020B0500000000000000" pitchFamily="34" charset="-128"/>
              </a:rPr>
              <a:t>寛容的</a:t>
            </a:r>
          </a:p>
        </p:txBody>
      </p:sp>
    </p:spTree>
    <p:extLst>
      <p:ext uri="{BB962C8B-B14F-4D97-AF65-F5344CB8AC3E}">
        <p14:creationId xmlns:p14="http://schemas.microsoft.com/office/powerpoint/2010/main" val="212719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
            <a:extLst>
              <a:ext uri="{FF2B5EF4-FFF2-40B4-BE49-F238E27FC236}">
                <a16:creationId xmlns:a16="http://schemas.microsoft.com/office/drawing/2014/main" id="{0EB4E8EC-315B-488D-976F-14E2E799A840}"/>
              </a:ext>
            </a:extLst>
          </p:cNvPr>
          <p:cNvSpPr txBox="1">
            <a:spLocks/>
          </p:cNvSpPr>
          <p:nvPr/>
        </p:nvSpPr>
        <p:spPr>
          <a:xfrm>
            <a:off x="653466" y="1022083"/>
            <a:ext cx="7332663" cy="46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solidFill>
                  <a:schemeClr val="tx1">
                    <a:lumMod val="75000"/>
                    <a:lumOff val="25000"/>
                  </a:schemeClr>
                </a:solidFill>
                <a:latin typeface="Noto Sans CJK JP Regular" panose="020B0500000000000000" pitchFamily="34" charset="-128"/>
                <a:ea typeface="Noto Sans CJK JP Regular" panose="020B0500000000000000" pitchFamily="34" charset="-128"/>
              </a:rPr>
              <a:t>集約型都市構造</a:t>
            </a:r>
            <a:r>
              <a:rPr lang="ja-JP" altLang="en-US" sz="2000" dirty="0">
                <a:solidFill>
                  <a:schemeClr val="accent1"/>
                </a:solidFill>
                <a:latin typeface="Noto Sans CJK JP Bold" panose="020B0800000000000000" pitchFamily="34" charset="-128"/>
                <a:ea typeface="Noto Sans CJK JP Bold" panose="020B0800000000000000" pitchFamily="34" charset="-128"/>
              </a:rPr>
              <a:t>（コンパクトシティ）</a:t>
            </a:r>
            <a:r>
              <a:rPr lang="ja-JP" altLang="en-US" sz="2000" dirty="0">
                <a:solidFill>
                  <a:schemeClr val="tx1">
                    <a:lumMod val="75000"/>
                    <a:lumOff val="25000"/>
                  </a:schemeClr>
                </a:solidFill>
                <a:latin typeface="Noto Sans CJK JP Regular" panose="020B0500000000000000" pitchFamily="34" charset="-128"/>
                <a:ea typeface="Noto Sans CJK JP Regular" panose="020B0500000000000000" pitchFamily="34" charset="-128"/>
              </a:rPr>
              <a:t>のイメージ</a:t>
            </a:r>
          </a:p>
        </p:txBody>
      </p:sp>
      <p:sp>
        <p:nvSpPr>
          <p:cNvPr id="15" name="テキスト ボックス 14">
            <a:extLst>
              <a:ext uri="{FF2B5EF4-FFF2-40B4-BE49-F238E27FC236}">
                <a16:creationId xmlns:a16="http://schemas.microsoft.com/office/drawing/2014/main" id="{CD352CCF-0675-4560-BFCF-440D9B7F6A89}"/>
              </a:ext>
            </a:extLst>
          </p:cNvPr>
          <p:cNvSpPr txBox="1"/>
          <p:nvPr/>
        </p:nvSpPr>
        <p:spPr>
          <a:xfrm>
            <a:off x="364708" y="1053413"/>
            <a:ext cx="263942" cy="262800"/>
          </a:xfrm>
          <a:prstGeom prst="rect">
            <a:avLst/>
          </a:prstGeom>
          <a:solidFill>
            <a:schemeClr val="accent1"/>
          </a:solidFill>
          <a:ln w="28575">
            <a:noFill/>
          </a:ln>
        </p:spPr>
        <p:txBody>
          <a:bodyPr wrap="square" rtlCol="0">
            <a:spAutoFit/>
          </a:bodyPr>
          <a:lstStyle/>
          <a:p>
            <a:pPr algn="ctr"/>
            <a:endParaRPr kumimoji="1" lang="ja-JP" altLang="en-US" sz="12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endParaRPr>
          </a:p>
        </p:txBody>
      </p:sp>
      <p:sp>
        <p:nvSpPr>
          <p:cNvPr id="17" name="コンテンツ プレースホルダー 2">
            <a:extLst>
              <a:ext uri="{FF2B5EF4-FFF2-40B4-BE49-F238E27FC236}">
                <a16:creationId xmlns:a16="http://schemas.microsoft.com/office/drawing/2014/main" id="{5C34E90E-4D26-4587-86B6-0F660D7EAB3A}"/>
              </a:ext>
            </a:extLst>
          </p:cNvPr>
          <p:cNvSpPr txBox="1">
            <a:spLocks/>
          </p:cNvSpPr>
          <p:nvPr/>
        </p:nvSpPr>
        <p:spPr>
          <a:xfrm>
            <a:off x="557778" y="5497746"/>
            <a:ext cx="8216900" cy="467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600" dirty="0">
                <a:latin typeface="Noto Sans CJK JP DemiLight" panose="020B0400000000000000" pitchFamily="34" charset="-128"/>
                <a:ea typeface="Noto Sans CJK JP DemiLight" panose="020B0400000000000000" pitchFamily="34" charset="-128"/>
              </a:rPr>
              <a:t>施設の統廃合・複合化　　　　施設を</a:t>
            </a:r>
            <a:r>
              <a:rPr lang="en-US" altLang="ja-JP" sz="1600" dirty="0">
                <a:latin typeface="Noto Sans CJK JP DemiLight" panose="020B0400000000000000" pitchFamily="34" charset="-128"/>
                <a:ea typeface="Noto Sans CJK JP DemiLight" panose="020B0400000000000000" pitchFamily="34" charset="-128"/>
              </a:rPr>
              <a:t>1</a:t>
            </a:r>
            <a:r>
              <a:rPr lang="ja-JP" altLang="en-US" sz="1600" dirty="0">
                <a:latin typeface="Noto Sans CJK JP DemiLight" panose="020B0400000000000000" pitchFamily="34" charset="-128"/>
                <a:ea typeface="Noto Sans CJK JP DemiLight" panose="020B0400000000000000" pitchFamily="34" charset="-128"/>
              </a:rPr>
              <a:t>か所に集める　　　　居住地の誘導・移住</a:t>
            </a:r>
          </a:p>
        </p:txBody>
      </p:sp>
      <p:pic>
        <p:nvPicPr>
          <p:cNvPr id="19" name="グラフィックス 18">
            <a:extLst>
              <a:ext uri="{FF2B5EF4-FFF2-40B4-BE49-F238E27FC236}">
                <a16:creationId xmlns:a16="http://schemas.microsoft.com/office/drawing/2014/main" id="{D943AF5B-FB1E-4624-8FFF-8FBA557ED9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6491" y="2797007"/>
            <a:ext cx="8216900" cy="2545912"/>
          </a:xfrm>
          <a:prstGeom prst="rect">
            <a:avLst/>
          </a:prstGeom>
        </p:spPr>
      </p:pic>
      <p:sp>
        <p:nvSpPr>
          <p:cNvPr id="21" name="テキスト ボックス 20">
            <a:extLst>
              <a:ext uri="{FF2B5EF4-FFF2-40B4-BE49-F238E27FC236}">
                <a16:creationId xmlns:a16="http://schemas.microsoft.com/office/drawing/2014/main" id="{7DA81205-C0D7-41E2-B929-5E4557B7FFD8}"/>
              </a:ext>
            </a:extLst>
          </p:cNvPr>
          <p:cNvSpPr txBox="1"/>
          <p:nvPr/>
        </p:nvSpPr>
        <p:spPr>
          <a:xfrm>
            <a:off x="7673261" y="4007202"/>
            <a:ext cx="1329070" cy="307777"/>
          </a:xfrm>
          <a:prstGeom prst="rect">
            <a:avLst/>
          </a:prstGeom>
          <a:noFill/>
        </p:spPr>
        <p:txBody>
          <a:bodyPr wrap="square" rtlCol="0">
            <a:spAutoFit/>
          </a:bodyPr>
          <a:lstStyle/>
          <a:p>
            <a:pPr algn="ctr"/>
            <a:r>
              <a:rPr kumimoji="1" lang="ja-JP" altLang="en-US" sz="1400" dirty="0">
                <a:latin typeface="Noto Sans CJK JP Medium" panose="020B0600000000000000" pitchFamily="34" charset="-128"/>
                <a:ea typeface="Noto Sans CJK JP Medium" panose="020B0600000000000000" pitchFamily="34" charset="-128"/>
              </a:rPr>
              <a:t>移住の促進</a:t>
            </a:r>
          </a:p>
        </p:txBody>
      </p:sp>
      <p:sp>
        <p:nvSpPr>
          <p:cNvPr id="22" name="テキスト ボックス 21">
            <a:extLst>
              <a:ext uri="{FF2B5EF4-FFF2-40B4-BE49-F238E27FC236}">
                <a16:creationId xmlns:a16="http://schemas.microsoft.com/office/drawing/2014/main" id="{4000276B-22F6-4AEE-9A00-CACEBBE567DE}"/>
              </a:ext>
            </a:extLst>
          </p:cNvPr>
          <p:cNvSpPr txBox="1"/>
          <p:nvPr/>
        </p:nvSpPr>
        <p:spPr>
          <a:xfrm>
            <a:off x="5668372" y="4007202"/>
            <a:ext cx="1072234" cy="307777"/>
          </a:xfrm>
          <a:prstGeom prst="rect">
            <a:avLst/>
          </a:prstGeom>
          <a:noFill/>
        </p:spPr>
        <p:txBody>
          <a:bodyPr wrap="square" rtlCol="0">
            <a:spAutoFit/>
          </a:bodyPr>
          <a:lstStyle/>
          <a:p>
            <a:pPr algn="ctr"/>
            <a:r>
              <a:rPr kumimoji="1" lang="ja-JP" altLang="en-US" sz="1400" dirty="0">
                <a:latin typeface="Noto Sans CJK JP Medium" panose="020B0600000000000000" pitchFamily="34" charset="-128"/>
                <a:ea typeface="Noto Sans CJK JP Medium" panose="020B0600000000000000" pitchFamily="34" charset="-128"/>
              </a:rPr>
              <a:t>補助金</a:t>
            </a:r>
          </a:p>
        </p:txBody>
      </p:sp>
      <p:sp>
        <p:nvSpPr>
          <p:cNvPr id="8" name="タイトル 7">
            <a:extLst>
              <a:ext uri="{FF2B5EF4-FFF2-40B4-BE49-F238E27FC236}">
                <a16:creationId xmlns:a16="http://schemas.microsoft.com/office/drawing/2014/main" id="{27A97556-62BE-43EE-B8B5-86407220359A}"/>
              </a:ext>
            </a:extLst>
          </p:cNvPr>
          <p:cNvSpPr>
            <a:spLocks noGrp="1"/>
          </p:cNvSpPr>
          <p:nvPr>
            <p:ph type="title"/>
          </p:nvPr>
        </p:nvSpPr>
        <p:spPr/>
        <p:txBody>
          <a:bodyPr/>
          <a:lstStyle/>
          <a:p>
            <a:r>
              <a:rPr lang="en-US" altLang="ja-JP" dirty="0"/>
              <a:t>1.1 </a:t>
            </a:r>
            <a:r>
              <a:rPr lang="ja-JP" altLang="en-US" dirty="0"/>
              <a:t>研究の背景</a:t>
            </a:r>
          </a:p>
        </p:txBody>
      </p:sp>
      <p:sp>
        <p:nvSpPr>
          <p:cNvPr id="24" name="コンテンツ プレースホルダー 2">
            <a:extLst>
              <a:ext uri="{FF2B5EF4-FFF2-40B4-BE49-F238E27FC236}">
                <a16:creationId xmlns:a16="http://schemas.microsoft.com/office/drawing/2014/main" id="{CC28894B-E48D-4B5A-A74E-F65DA15174CF}"/>
              </a:ext>
            </a:extLst>
          </p:cNvPr>
          <p:cNvSpPr>
            <a:spLocks noGrp="1"/>
          </p:cNvSpPr>
          <p:nvPr>
            <p:ph sz="quarter" idx="13"/>
          </p:nvPr>
        </p:nvSpPr>
        <p:spPr>
          <a:xfrm>
            <a:off x="450850" y="1500057"/>
            <a:ext cx="8216900" cy="1078332"/>
          </a:xfrm>
        </p:spPr>
        <p:txBody>
          <a:bodyPr>
            <a:normAutofit/>
          </a:bodyPr>
          <a:lstStyle/>
          <a:p>
            <a:pPr>
              <a:lnSpc>
                <a:spcPct val="150000"/>
              </a:lnSpc>
            </a:pPr>
            <a:r>
              <a:rPr lang="ja-JP" altLang="en-US" dirty="0">
                <a:latin typeface="Noto Sans CJK JP DemiLight" panose="020B0400000000000000" pitchFamily="34" charset="-128"/>
                <a:ea typeface="Noto Sans CJK JP DemiLight" panose="020B0400000000000000" pitchFamily="34" charset="-128"/>
              </a:rPr>
              <a:t>生活に必要な施設・住居等</a:t>
            </a:r>
            <a:r>
              <a:rPr lang="ja-JP" altLang="en-US" sz="1800" dirty="0">
                <a:latin typeface="Noto Sans CJK JP DemiLight" panose="020B0400000000000000" pitchFamily="34" charset="-128"/>
                <a:ea typeface="Noto Sans CJK JP DemiLight" panose="020B0400000000000000" pitchFamily="34" charset="-128"/>
              </a:rPr>
              <a:t>をまちの拠点にまとめて立地</a:t>
            </a:r>
            <a:endParaRPr lang="en-US" altLang="ja-JP" sz="1800" dirty="0">
              <a:latin typeface="Noto Sans CJK JP DemiLight" panose="020B0400000000000000" pitchFamily="34" charset="-128"/>
              <a:ea typeface="Noto Sans CJK JP DemiLight" panose="020B0400000000000000" pitchFamily="34" charset="-128"/>
            </a:endParaRPr>
          </a:p>
          <a:p>
            <a:pPr marL="0" indent="0">
              <a:lnSpc>
                <a:spcPct val="150000"/>
              </a:lnSpc>
              <a:buNone/>
            </a:pPr>
            <a:r>
              <a:rPr lang="ja-JP" altLang="en-US" dirty="0"/>
              <a:t>　　</a:t>
            </a:r>
            <a:r>
              <a:rPr lang="ja-JP" altLang="en-US" sz="1800" dirty="0">
                <a:latin typeface="Noto Sans CJK JP DemiLight" panose="020B0400000000000000" pitchFamily="34" charset="-128"/>
                <a:ea typeface="Noto Sans CJK JP DemiLight" panose="020B0400000000000000" pitchFamily="34" charset="-128"/>
              </a:rPr>
              <a:t>公共施設運営の効率化・生活利便性の向上等の効果が期待される</a:t>
            </a:r>
            <a:endParaRPr lang="en-US" altLang="ja-JP" sz="1800" dirty="0">
              <a:latin typeface="Noto Sans CJK JP DemiLight" panose="020B0400000000000000" pitchFamily="34" charset="-128"/>
              <a:ea typeface="Noto Sans CJK JP DemiLight" panose="020B0400000000000000" pitchFamily="34" charset="-128"/>
            </a:endParaRPr>
          </a:p>
        </p:txBody>
      </p:sp>
      <p:sp>
        <p:nvSpPr>
          <p:cNvPr id="25" name="矢印: 右 24">
            <a:extLst>
              <a:ext uri="{FF2B5EF4-FFF2-40B4-BE49-F238E27FC236}">
                <a16:creationId xmlns:a16="http://schemas.microsoft.com/office/drawing/2014/main" id="{E21E72C0-B1F1-4D99-A505-9F68115EB1E6}"/>
              </a:ext>
            </a:extLst>
          </p:cNvPr>
          <p:cNvSpPr/>
          <p:nvPr/>
        </p:nvSpPr>
        <p:spPr>
          <a:xfrm>
            <a:off x="509466" y="2150673"/>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95383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 13">
            <a:extLst>
              <a:ext uri="{FF2B5EF4-FFF2-40B4-BE49-F238E27FC236}">
                <a16:creationId xmlns:a16="http://schemas.microsoft.com/office/drawing/2014/main" id="{6B066F6B-7CDF-4EA2-BFB1-A5D8F8978884}"/>
              </a:ext>
            </a:extLst>
          </p:cNvPr>
          <p:cNvGraphicFramePr>
            <a:graphicFrameLocks noGrp="1"/>
          </p:cNvGraphicFramePr>
          <p:nvPr>
            <p:extLst>
              <p:ext uri="{D42A27DB-BD31-4B8C-83A1-F6EECF244321}">
                <p14:modId xmlns:p14="http://schemas.microsoft.com/office/powerpoint/2010/main" val="3295202688"/>
              </p:ext>
            </p:extLst>
          </p:nvPr>
        </p:nvGraphicFramePr>
        <p:xfrm>
          <a:off x="846004" y="1948246"/>
          <a:ext cx="2880000" cy="1008000"/>
        </p:xfrm>
        <a:graphic>
          <a:graphicData uri="http://schemas.openxmlformats.org/drawingml/2006/table">
            <a:tbl>
              <a:tblPr/>
              <a:tblGrid>
                <a:gridCol w="1440000">
                  <a:extLst>
                    <a:ext uri="{9D8B030D-6E8A-4147-A177-3AD203B41FA5}">
                      <a16:colId xmlns:a16="http://schemas.microsoft.com/office/drawing/2014/main" val="1497461166"/>
                    </a:ext>
                  </a:extLst>
                </a:gridCol>
                <a:gridCol w="1440000">
                  <a:extLst>
                    <a:ext uri="{9D8B030D-6E8A-4147-A177-3AD203B41FA5}">
                      <a16:colId xmlns:a16="http://schemas.microsoft.com/office/drawing/2014/main" val="1063067953"/>
                    </a:ext>
                  </a:extLst>
                </a:gridCol>
              </a:tblGrid>
              <a:tr h="252000">
                <a:tc gridSpan="2">
                  <a:txBody>
                    <a:bodyPr/>
                    <a:lstStyle/>
                    <a:p>
                      <a:pPr algn="ctr" fontAlgn="ctr"/>
                      <a:r>
                        <a:rPr lang="ja-JP" altLang="en-US" sz="1400" b="0" i="0" u="none" strike="noStrike" dirty="0">
                          <a:solidFill>
                            <a:srgbClr val="000000"/>
                          </a:solidFill>
                          <a:effectLst/>
                          <a:latin typeface="+mn-ea"/>
                          <a:ea typeface="+mn-ea"/>
                        </a:rPr>
                        <a:t>施設集約への寛容性</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fontAlgn="ctr"/>
                      <a:endParaRPr lang="ja-JP" altLang="en-US"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252000">
                <a:tc>
                  <a:txBody>
                    <a:bodyPr/>
                    <a:lstStyle/>
                    <a:p>
                      <a:pPr algn="ctr" fontAlgn="ctr"/>
                      <a:r>
                        <a:rPr lang="ja-JP" altLang="en-US" sz="1400" b="0" i="0" u="none" strike="noStrike" dirty="0">
                          <a:solidFill>
                            <a:srgbClr val="000000"/>
                          </a:solidFill>
                          <a:effectLst/>
                          <a:latin typeface="+mn-ea"/>
                          <a:ea typeface="+mn-ea"/>
                        </a:rPr>
                        <a:t>平均値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0.338</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52000">
                <a:tc>
                  <a:txBody>
                    <a:bodyPr/>
                    <a:lstStyle/>
                    <a:p>
                      <a:pPr algn="ctr" fontAlgn="ctr"/>
                      <a:r>
                        <a:rPr lang="ja-JP" altLang="en-US" sz="1400" b="0" i="0" u="none" strike="noStrike" dirty="0">
                          <a:solidFill>
                            <a:srgbClr val="000000"/>
                          </a:solidFill>
                          <a:effectLst/>
                          <a:latin typeface="+mn-ea"/>
                          <a:ea typeface="+mn-ea"/>
                        </a:rPr>
                        <a:t>中央値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0.296</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52000">
                <a:tc>
                  <a:txBody>
                    <a:bodyPr/>
                    <a:lstStyle/>
                    <a:p>
                      <a:pPr algn="ctr" fontAlgn="ctr"/>
                      <a:r>
                        <a:rPr lang="ja-JP" altLang="en-US" sz="1400" b="0" i="0" u="none" strike="noStrike" dirty="0">
                          <a:solidFill>
                            <a:srgbClr val="000000"/>
                          </a:solidFill>
                          <a:effectLst/>
                          <a:latin typeface="+mn-ea"/>
                          <a:ea typeface="+mn-ea"/>
                        </a:rPr>
                        <a:t>標準偏差</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0.805</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6976570"/>
                  </a:ext>
                </a:extLst>
              </a:tr>
            </a:tbl>
          </a:graphicData>
        </a:graphic>
      </p:graphicFrame>
      <p:graphicFrame>
        <p:nvGraphicFramePr>
          <p:cNvPr id="16" name="表 15">
            <a:extLst>
              <a:ext uri="{FF2B5EF4-FFF2-40B4-BE49-F238E27FC236}">
                <a16:creationId xmlns:a16="http://schemas.microsoft.com/office/drawing/2014/main" id="{E20FA1D2-6068-47A2-A6F4-B04F47D0E2B3}"/>
              </a:ext>
            </a:extLst>
          </p:cNvPr>
          <p:cNvGraphicFramePr>
            <a:graphicFrameLocks noGrp="1"/>
          </p:cNvGraphicFramePr>
          <p:nvPr>
            <p:extLst>
              <p:ext uri="{D42A27DB-BD31-4B8C-83A1-F6EECF244321}">
                <p14:modId xmlns:p14="http://schemas.microsoft.com/office/powerpoint/2010/main" val="3424417874"/>
              </p:ext>
            </p:extLst>
          </p:nvPr>
        </p:nvGraphicFramePr>
        <p:xfrm>
          <a:off x="5417995" y="1948246"/>
          <a:ext cx="2880000" cy="1008000"/>
        </p:xfrm>
        <a:graphic>
          <a:graphicData uri="http://schemas.openxmlformats.org/drawingml/2006/table">
            <a:tbl>
              <a:tblPr/>
              <a:tblGrid>
                <a:gridCol w="1440000">
                  <a:extLst>
                    <a:ext uri="{9D8B030D-6E8A-4147-A177-3AD203B41FA5}">
                      <a16:colId xmlns:a16="http://schemas.microsoft.com/office/drawing/2014/main" val="1497461166"/>
                    </a:ext>
                  </a:extLst>
                </a:gridCol>
                <a:gridCol w="1440000">
                  <a:extLst>
                    <a:ext uri="{9D8B030D-6E8A-4147-A177-3AD203B41FA5}">
                      <a16:colId xmlns:a16="http://schemas.microsoft.com/office/drawing/2014/main" val="1063067953"/>
                    </a:ext>
                  </a:extLst>
                </a:gridCol>
              </a:tblGrid>
              <a:tr h="252000">
                <a:tc gridSpan="2">
                  <a:txBody>
                    <a:bodyPr/>
                    <a:lstStyle/>
                    <a:p>
                      <a:pPr algn="ctr" fontAlgn="ctr"/>
                      <a:r>
                        <a:rPr lang="ja-JP" altLang="en-US" sz="1400" b="0" i="0" u="none" strike="noStrike" dirty="0">
                          <a:solidFill>
                            <a:srgbClr val="000000"/>
                          </a:solidFill>
                          <a:effectLst/>
                          <a:latin typeface="+mn-ea"/>
                          <a:ea typeface="+mn-ea"/>
                        </a:rPr>
                        <a:t>居住地集約への寛容性</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fontAlgn="ctr"/>
                      <a:endParaRPr lang="ja-JP" altLang="en-US"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252000">
                <a:tc>
                  <a:txBody>
                    <a:bodyPr/>
                    <a:lstStyle/>
                    <a:p>
                      <a:pPr algn="ctr" fontAlgn="ctr"/>
                      <a:r>
                        <a:rPr lang="ja-JP" altLang="en-US" sz="1400" b="0" i="0" u="none" strike="noStrike" dirty="0">
                          <a:solidFill>
                            <a:srgbClr val="000000"/>
                          </a:solidFill>
                          <a:effectLst/>
                          <a:latin typeface="+mn-ea"/>
                          <a:ea typeface="+mn-ea"/>
                        </a:rPr>
                        <a:t>平均値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0.936</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252000">
                <a:tc>
                  <a:txBody>
                    <a:bodyPr/>
                    <a:lstStyle/>
                    <a:p>
                      <a:pPr algn="ctr" fontAlgn="ctr"/>
                      <a:r>
                        <a:rPr lang="ja-JP" altLang="en-US" sz="1400" b="0" i="0" u="none" strike="noStrike" dirty="0">
                          <a:solidFill>
                            <a:srgbClr val="000000"/>
                          </a:solidFill>
                          <a:effectLst/>
                          <a:latin typeface="+mn-ea"/>
                          <a:ea typeface="+mn-ea"/>
                        </a:rPr>
                        <a:t>中央値</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0.953</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252000">
                <a:tc>
                  <a:txBody>
                    <a:bodyPr/>
                    <a:lstStyle/>
                    <a:p>
                      <a:pPr algn="ctr" fontAlgn="ctr"/>
                      <a:r>
                        <a:rPr lang="ja-JP" altLang="en-US" sz="1400" b="0" i="0" u="none" strike="noStrike" dirty="0">
                          <a:solidFill>
                            <a:srgbClr val="000000"/>
                          </a:solidFill>
                          <a:effectLst/>
                          <a:latin typeface="+mn-ea"/>
                          <a:ea typeface="+mn-ea"/>
                        </a:rPr>
                        <a:t>標準偏差</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mn-ea"/>
                          <a:ea typeface="+mn-ea"/>
                        </a:rPr>
                        <a:t>0.555</a:t>
                      </a:r>
                      <a:endParaRPr lang="ja-JP" altLang="en-US" sz="14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3265764"/>
                  </a:ext>
                </a:extLst>
              </a:tr>
            </a:tbl>
          </a:graphicData>
        </a:graphic>
      </p:graphicFrame>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p:txBody>
          <a:bodyPr/>
          <a:lstStyle/>
          <a:p>
            <a:pPr marL="0" indent="0" algn="ctr">
              <a:buNone/>
            </a:pPr>
            <a:r>
              <a:rPr lang="ja-JP" altLang="en-US" dirty="0"/>
              <a:t>「子なし壮年」類型の因子得点</a:t>
            </a:r>
          </a:p>
          <a:p>
            <a:endParaRPr kumimoji="1" lang="ja-JP" altLang="en-US"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4.3 </a:t>
            </a:r>
            <a:r>
              <a:rPr lang="ja-JP" altLang="en-US" dirty="0"/>
              <a:t>各類型の特徴</a:t>
            </a:r>
            <a:endParaRPr kumimoji="1" lang="ja-JP" altLang="en-US" dirty="0"/>
          </a:p>
        </p:txBody>
      </p:sp>
      <p:pic>
        <p:nvPicPr>
          <p:cNvPr id="15" name="図 14" descr="テキスト が含まれている画像&#10;&#10;自動的に生成された説明">
            <a:extLst>
              <a:ext uri="{FF2B5EF4-FFF2-40B4-BE49-F238E27FC236}">
                <a16:creationId xmlns:a16="http://schemas.microsoft.com/office/drawing/2014/main" id="{2691919A-EC34-4A56-B1FD-6EBA54E2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 y="3044655"/>
            <a:ext cx="4572009" cy="2743206"/>
          </a:xfrm>
          <a:prstGeom prst="rect">
            <a:avLst/>
          </a:prstGeom>
        </p:spPr>
      </p:pic>
      <p:pic>
        <p:nvPicPr>
          <p:cNvPr id="17" name="図 16">
            <a:extLst>
              <a:ext uri="{FF2B5EF4-FFF2-40B4-BE49-F238E27FC236}">
                <a16:creationId xmlns:a16="http://schemas.microsoft.com/office/drawing/2014/main" id="{96F7B6F7-295F-4DB8-8367-A7768D479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680" y="3044655"/>
            <a:ext cx="4572009" cy="2743206"/>
          </a:xfrm>
          <a:prstGeom prst="rect">
            <a:avLst/>
          </a:prstGeom>
        </p:spPr>
      </p:pic>
      <p:sp>
        <p:nvSpPr>
          <p:cNvPr id="18" name="テキスト ボックス 17">
            <a:extLst>
              <a:ext uri="{FF2B5EF4-FFF2-40B4-BE49-F238E27FC236}">
                <a16:creationId xmlns:a16="http://schemas.microsoft.com/office/drawing/2014/main" id="{1234C2D6-9E39-4ED8-BA7D-ADF91572E28D}"/>
              </a:ext>
            </a:extLst>
          </p:cNvPr>
          <p:cNvSpPr txBox="1"/>
          <p:nvPr/>
        </p:nvSpPr>
        <p:spPr>
          <a:xfrm>
            <a:off x="7553679" y="3300664"/>
            <a:ext cx="1224000" cy="360000"/>
          </a:xfrm>
          <a:prstGeom prst="rect">
            <a:avLst/>
          </a:prstGeom>
          <a:noFill/>
        </p:spPr>
        <p:txBody>
          <a:bodyPr wrap="square" rtlCol="0">
            <a:spAutoFit/>
          </a:bodyPr>
          <a:lstStyle/>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大いに寛容</a:t>
            </a:r>
          </a:p>
        </p:txBody>
      </p:sp>
      <p:sp>
        <p:nvSpPr>
          <p:cNvPr id="19" name="テキスト ボックス 18">
            <a:extLst>
              <a:ext uri="{FF2B5EF4-FFF2-40B4-BE49-F238E27FC236}">
                <a16:creationId xmlns:a16="http://schemas.microsoft.com/office/drawing/2014/main" id="{3AC621FA-246F-4239-8507-1AB452E537AF}"/>
              </a:ext>
            </a:extLst>
          </p:cNvPr>
          <p:cNvSpPr txBox="1"/>
          <p:nvPr/>
        </p:nvSpPr>
        <p:spPr>
          <a:xfrm>
            <a:off x="2974961" y="3300664"/>
            <a:ext cx="1224000" cy="338554"/>
          </a:xfrm>
          <a:prstGeom prst="rect">
            <a:avLst/>
          </a:prstGeom>
          <a:noFill/>
        </p:spPr>
        <p:txBody>
          <a:bodyPr wrap="square" rtlCol="0">
            <a:spAutoFit/>
          </a:bodyPr>
          <a:lstStyle/>
          <a:p>
            <a:pPr algn="ctr"/>
            <a:r>
              <a:rPr kumimoji="1" lang="ja-JP" altLang="en-US" sz="1600" dirty="0">
                <a:solidFill>
                  <a:schemeClr val="accent1"/>
                </a:solidFill>
                <a:latin typeface="Noto Sans CJK JP Medium" panose="020B0600000000000000" pitchFamily="34" charset="-128"/>
                <a:ea typeface="Noto Sans CJK JP Medium" panose="020B0600000000000000" pitchFamily="34" charset="-128"/>
              </a:rPr>
              <a:t>寛容な傾向</a:t>
            </a:r>
          </a:p>
        </p:txBody>
      </p:sp>
      <p:sp>
        <p:nvSpPr>
          <p:cNvPr id="20" name="テキスト ボックス 19">
            <a:extLst>
              <a:ext uri="{FF2B5EF4-FFF2-40B4-BE49-F238E27FC236}">
                <a16:creationId xmlns:a16="http://schemas.microsoft.com/office/drawing/2014/main" id="{26C5A5E9-EE9C-4719-907C-9CE096B0A787}"/>
              </a:ext>
            </a:extLst>
          </p:cNvPr>
          <p:cNvSpPr txBox="1"/>
          <p:nvPr/>
        </p:nvSpPr>
        <p:spPr>
          <a:xfrm>
            <a:off x="270004" y="6027435"/>
            <a:ext cx="4297676" cy="307777"/>
          </a:xfrm>
          <a:prstGeom prst="rect">
            <a:avLst/>
          </a:prstGeom>
          <a:noFill/>
        </p:spPr>
        <p:txBody>
          <a:bodyPr wrap="square" rtlCol="0">
            <a:spAutoFit/>
          </a:bodyPr>
          <a:lstStyle/>
          <a:p>
            <a:pPr algn="ctr"/>
            <a:r>
              <a:rPr kumimoji="1" lang="ja-JP" altLang="en-US" sz="1400" dirty="0"/>
              <a:t>図</a:t>
            </a:r>
            <a:r>
              <a:rPr kumimoji="1" lang="en-US" altLang="ja-JP" sz="1400" dirty="0"/>
              <a:t>4-13</a:t>
            </a:r>
            <a:r>
              <a:rPr kumimoji="1" lang="ja-JP" altLang="en-US" sz="1400" dirty="0"/>
              <a:t> 施設集約への寛容性</a:t>
            </a:r>
          </a:p>
        </p:txBody>
      </p:sp>
      <p:sp>
        <p:nvSpPr>
          <p:cNvPr id="21" name="テキスト ボックス 20">
            <a:extLst>
              <a:ext uri="{FF2B5EF4-FFF2-40B4-BE49-F238E27FC236}">
                <a16:creationId xmlns:a16="http://schemas.microsoft.com/office/drawing/2014/main" id="{27D7382E-F157-4FBD-8863-3CAAD73D00ED}"/>
              </a:ext>
            </a:extLst>
          </p:cNvPr>
          <p:cNvSpPr txBox="1"/>
          <p:nvPr/>
        </p:nvSpPr>
        <p:spPr>
          <a:xfrm>
            <a:off x="4863622" y="6027435"/>
            <a:ext cx="4297676" cy="307777"/>
          </a:xfrm>
          <a:prstGeom prst="rect">
            <a:avLst/>
          </a:prstGeom>
          <a:noFill/>
        </p:spPr>
        <p:txBody>
          <a:bodyPr wrap="square" rtlCol="0">
            <a:spAutoFit/>
          </a:bodyPr>
          <a:lstStyle/>
          <a:p>
            <a:pPr algn="ctr"/>
            <a:r>
              <a:rPr kumimoji="1" lang="ja-JP" altLang="en-US" sz="1400" dirty="0"/>
              <a:t>図</a:t>
            </a:r>
            <a:r>
              <a:rPr kumimoji="1" lang="en-US" altLang="ja-JP" sz="1400" dirty="0"/>
              <a:t>4-14</a:t>
            </a:r>
            <a:r>
              <a:rPr kumimoji="1" lang="ja-JP" altLang="en-US" sz="1400" dirty="0"/>
              <a:t> 居住地集約への寛容性</a:t>
            </a:r>
          </a:p>
        </p:txBody>
      </p:sp>
      <p:pic>
        <p:nvPicPr>
          <p:cNvPr id="22" name="図 21">
            <a:extLst>
              <a:ext uri="{FF2B5EF4-FFF2-40B4-BE49-F238E27FC236}">
                <a16:creationId xmlns:a16="http://schemas.microsoft.com/office/drawing/2014/main" id="{091C1F95-A210-4295-9679-F4C6BDBCEF7A}"/>
              </a:ext>
            </a:extLst>
          </p:cNvPr>
          <p:cNvPicPr>
            <a:picLocks noChangeAspect="1"/>
          </p:cNvPicPr>
          <p:nvPr/>
        </p:nvPicPr>
        <p:blipFill>
          <a:blip r:embed="rId4"/>
          <a:stretch>
            <a:fillRect/>
          </a:stretch>
        </p:blipFill>
        <p:spPr>
          <a:xfrm rot="10800000">
            <a:off x="584791" y="5685844"/>
            <a:ext cx="3618500" cy="201771"/>
          </a:xfrm>
          <a:prstGeom prst="rect">
            <a:avLst/>
          </a:prstGeom>
        </p:spPr>
      </p:pic>
      <p:sp>
        <p:nvSpPr>
          <p:cNvPr id="23" name="テキスト ボックス 22">
            <a:extLst>
              <a:ext uri="{FF2B5EF4-FFF2-40B4-BE49-F238E27FC236}">
                <a16:creationId xmlns:a16="http://schemas.microsoft.com/office/drawing/2014/main" id="{B680F7EE-8505-4A92-977B-40AF9BB2E7EF}"/>
              </a:ext>
            </a:extLst>
          </p:cNvPr>
          <p:cNvSpPr txBox="1"/>
          <p:nvPr/>
        </p:nvSpPr>
        <p:spPr>
          <a:xfrm>
            <a:off x="270004" y="5866140"/>
            <a:ext cx="1152000" cy="276999"/>
          </a:xfrm>
          <a:prstGeom prst="rect">
            <a:avLst/>
          </a:prstGeom>
          <a:noFill/>
        </p:spPr>
        <p:txBody>
          <a:bodyPr wrap="square" rtlCol="0">
            <a:spAutoFit/>
          </a:bodyPr>
          <a:lstStyle/>
          <a:p>
            <a:pPr algn="ctr"/>
            <a:r>
              <a:rPr kumimoji="1" lang="ja-JP" altLang="en-US" sz="1200" dirty="0">
                <a:solidFill>
                  <a:schemeClr val="accent2"/>
                </a:solidFill>
                <a:latin typeface="Noto Sans CJK JP Regular" panose="020B0500000000000000" pitchFamily="34" charset="-128"/>
                <a:ea typeface="Noto Sans CJK JP Regular" panose="020B0500000000000000" pitchFamily="34" charset="-128"/>
              </a:rPr>
              <a:t>非寛容的</a:t>
            </a:r>
          </a:p>
        </p:txBody>
      </p:sp>
      <p:sp>
        <p:nvSpPr>
          <p:cNvPr id="24" name="テキスト ボックス 23">
            <a:extLst>
              <a:ext uri="{FF2B5EF4-FFF2-40B4-BE49-F238E27FC236}">
                <a16:creationId xmlns:a16="http://schemas.microsoft.com/office/drawing/2014/main" id="{66D546FE-46B4-4773-8E3B-EF351DA6C6F4}"/>
              </a:ext>
            </a:extLst>
          </p:cNvPr>
          <p:cNvSpPr txBox="1"/>
          <p:nvPr/>
        </p:nvSpPr>
        <p:spPr>
          <a:xfrm>
            <a:off x="3406484" y="5866140"/>
            <a:ext cx="1152000" cy="276999"/>
          </a:xfrm>
          <a:prstGeom prst="rect">
            <a:avLst/>
          </a:prstGeom>
          <a:noFill/>
        </p:spPr>
        <p:txBody>
          <a:bodyPr wrap="square" rtlCol="0">
            <a:spAutoFit/>
          </a:bodyPr>
          <a:lstStyle/>
          <a:p>
            <a:pPr algn="ctr"/>
            <a:r>
              <a:rPr kumimoji="1" lang="ja-JP" altLang="en-US" sz="1200" dirty="0">
                <a:solidFill>
                  <a:schemeClr val="accent1">
                    <a:lumMod val="75000"/>
                  </a:schemeClr>
                </a:solidFill>
                <a:latin typeface="Noto Sans CJK JP Regular" panose="020B0500000000000000" pitchFamily="34" charset="-128"/>
                <a:ea typeface="Noto Sans CJK JP Regular" panose="020B0500000000000000" pitchFamily="34" charset="-128"/>
              </a:rPr>
              <a:t>寛容的</a:t>
            </a:r>
          </a:p>
        </p:txBody>
      </p:sp>
      <p:pic>
        <p:nvPicPr>
          <p:cNvPr id="25" name="図 24">
            <a:extLst>
              <a:ext uri="{FF2B5EF4-FFF2-40B4-BE49-F238E27FC236}">
                <a16:creationId xmlns:a16="http://schemas.microsoft.com/office/drawing/2014/main" id="{330D86DB-BA40-4A08-9FB7-C4CF5828DAD1}"/>
              </a:ext>
            </a:extLst>
          </p:cNvPr>
          <p:cNvPicPr>
            <a:picLocks noChangeAspect="1"/>
          </p:cNvPicPr>
          <p:nvPr/>
        </p:nvPicPr>
        <p:blipFill>
          <a:blip r:embed="rId4"/>
          <a:stretch>
            <a:fillRect/>
          </a:stretch>
        </p:blipFill>
        <p:spPr>
          <a:xfrm rot="10800000">
            <a:off x="5152930" y="5685844"/>
            <a:ext cx="3618500" cy="201771"/>
          </a:xfrm>
          <a:prstGeom prst="rect">
            <a:avLst/>
          </a:prstGeom>
        </p:spPr>
      </p:pic>
      <p:sp>
        <p:nvSpPr>
          <p:cNvPr id="26" name="テキスト ボックス 25">
            <a:extLst>
              <a:ext uri="{FF2B5EF4-FFF2-40B4-BE49-F238E27FC236}">
                <a16:creationId xmlns:a16="http://schemas.microsoft.com/office/drawing/2014/main" id="{F6FE8CF9-B6DA-486D-8728-3F98C18CF5D5}"/>
              </a:ext>
            </a:extLst>
          </p:cNvPr>
          <p:cNvSpPr txBox="1"/>
          <p:nvPr/>
        </p:nvSpPr>
        <p:spPr>
          <a:xfrm>
            <a:off x="4838143" y="5866140"/>
            <a:ext cx="1152000" cy="276999"/>
          </a:xfrm>
          <a:prstGeom prst="rect">
            <a:avLst/>
          </a:prstGeom>
          <a:noFill/>
        </p:spPr>
        <p:txBody>
          <a:bodyPr wrap="square" rtlCol="0">
            <a:spAutoFit/>
          </a:bodyPr>
          <a:lstStyle/>
          <a:p>
            <a:pPr algn="ctr"/>
            <a:r>
              <a:rPr kumimoji="1" lang="ja-JP" altLang="en-US" sz="1200" dirty="0">
                <a:solidFill>
                  <a:schemeClr val="accent2"/>
                </a:solidFill>
                <a:latin typeface="Noto Sans CJK JP Regular" panose="020B0500000000000000" pitchFamily="34" charset="-128"/>
                <a:ea typeface="Noto Sans CJK JP Regular" panose="020B0500000000000000" pitchFamily="34" charset="-128"/>
              </a:rPr>
              <a:t>非寛容的</a:t>
            </a:r>
          </a:p>
        </p:txBody>
      </p:sp>
      <p:sp>
        <p:nvSpPr>
          <p:cNvPr id="27" name="テキスト ボックス 26">
            <a:extLst>
              <a:ext uri="{FF2B5EF4-FFF2-40B4-BE49-F238E27FC236}">
                <a16:creationId xmlns:a16="http://schemas.microsoft.com/office/drawing/2014/main" id="{0400B5F7-2A88-4B0D-ABE2-00235D752D91}"/>
              </a:ext>
            </a:extLst>
          </p:cNvPr>
          <p:cNvSpPr txBox="1"/>
          <p:nvPr/>
        </p:nvSpPr>
        <p:spPr>
          <a:xfrm>
            <a:off x="7974623" y="5866140"/>
            <a:ext cx="1152000" cy="276999"/>
          </a:xfrm>
          <a:prstGeom prst="rect">
            <a:avLst/>
          </a:prstGeom>
          <a:noFill/>
        </p:spPr>
        <p:txBody>
          <a:bodyPr wrap="square" rtlCol="0">
            <a:spAutoFit/>
          </a:bodyPr>
          <a:lstStyle/>
          <a:p>
            <a:pPr algn="ctr"/>
            <a:r>
              <a:rPr kumimoji="1" lang="ja-JP" altLang="en-US" sz="1200" dirty="0">
                <a:solidFill>
                  <a:schemeClr val="accent1">
                    <a:lumMod val="75000"/>
                  </a:schemeClr>
                </a:solidFill>
                <a:latin typeface="Noto Sans CJK JP Regular" panose="020B0500000000000000" pitchFamily="34" charset="-128"/>
                <a:ea typeface="Noto Sans CJK JP Regular" panose="020B0500000000000000" pitchFamily="34" charset="-128"/>
              </a:rPr>
              <a:t>寛容的</a:t>
            </a:r>
          </a:p>
        </p:txBody>
      </p:sp>
    </p:spTree>
    <p:extLst>
      <p:ext uri="{BB962C8B-B14F-4D97-AF65-F5344CB8AC3E}">
        <p14:creationId xmlns:p14="http://schemas.microsoft.com/office/powerpoint/2010/main" val="2341530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4.4 </a:t>
            </a:r>
            <a:r>
              <a:rPr lang="ja-JP" altLang="en-US" dirty="0"/>
              <a:t>各類型の特徴まとめ</a:t>
            </a:r>
            <a:endParaRPr kumimoji="1" lang="ja-JP" altLang="en-US" dirty="0"/>
          </a:p>
        </p:txBody>
      </p:sp>
      <p:sp>
        <p:nvSpPr>
          <p:cNvPr id="8" name="テキスト ボックス 7">
            <a:extLst>
              <a:ext uri="{FF2B5EF4-FFF2-40B4-BE49-F238E27FC236}">
                <a16:creationId xmlns:a16="http://schemas.microsoft.com/office/drawing/2014/main" id="{1DF1E2FD-D4AB-455F-81A2-0F23EB22F92A}"/>
              </a:ext>
            </a:extLst>
          </p:cNvPr>
          <p:cNvSpPr txBox="1"/>
          <p:nvPr/>
        </p:nvSpPr>
        <p:spPr>
          <a:xfrm>
            <a:off x="3110865" y="1972651"/>
            <a:ext cx="2880000" cy="3785652"/>
          </a:xfrm>
          <a:prstGeom prst="rect">
            <a:avLst/>
          </a:prstGeom>
          <a:noFill/>
          <a:ln>
            <a:solidFill>
              <a:schemeClr val="accent2">
                <a:lumMod val="75000"/>
              </a:schemeClr>
            </a:solidFill>
          </a:ln>
        </p:spPr>
        <p:txBody>
          <a:bodyPr wrap="square" rtlCol="0">
            <a:spAutoFit/>
          </a:bodyPr>
          <a:lstStyle/>
          <a:p>
            <a:endParaRPr kumimoji="1" lang="en-US" altLang="ja-JP" sz="1600" dirty="0"/>
          </a:p>
          <a:p>
            <a:r>
              <a:rPr kumimoji="1" lang="ja-JP" altLang="en-US" sz="1600" dirty="0">
                <a:solidFill>
                  <a:schemeClr val="accent2"/>
                </a:solidFill>
              </a:rPr>
              <a:t>　・通学経験あり</a:t>
            </a:r>
            <a:endParaRPr kumimoji="1" lang="en-US" altLang="ja-JP" sz="1600" dirty="0">
              <a:solidFill>
                <a:schemeClr val="accent2"/>
              </a:solidFill>
            </a:endParaRPr>
          </a:p>
          <a:p>
            <a:r>
              <a:rPr kumimoji="1" lang="ja-JP" altLang="en-US" sz="1600" dirty="0">
                <a:solidFill>
                  <a:schemeClr val="accent2"/>
                </a:solidFill>
              </a:rPr>
              <a:t>　・</a:t>
            </a:r>
            <a:r>
              <a:rPr kumimoji="1" lang="en-US" altLang="ja-JP" sz="1600" dirty="0">
                <a:solidFill>
                  <a:schemeClr val="accent2"/>
                </a:solidFill>
              </a:rPr>
              <a:t>50</a:t>
            </a:r>
            <a:r>
              <a:rPr kumimoji="1" lang="ja-JP" altLang="en-US" sz="1600" dirty="0">
                <a:solidFill>
                  <a:schemeClr val="accent2"/>
                </a:solidFill>
              </a:rPr>
              <a:t>代以下</a:t>
            </a:r>
            <a:endParaRPr kumimoji="1" lang="en-US" altLang="ja-JP" sz="1600" dirty="0">
              <a:solidFill>
                <a:schemeClr val="accent2"/>
              </a:solidFill>
            </a:endParaRPr>
          </a:p>
          <a:p>
            <a:r>
              <a:rPr kumimoji="1" lang="ja-JP" altLang="en-US" sz="1600" dirty="0">
                <a:solidFill>
                  <a:schemeClr val="accent2"/>
                </a:solidFill>
              </a:rPr>
              <a:t>　・</a:t>
            </a:r>
            <a:r>
              <a:rPr kumimoji="1" lang="en-US" altLang="ja-JP" sz="1600" dirty="0">
                <a:solidFill>
                  <a:schemeClr val="accent2"/>
                </a:solidFill>
              </a:rPr>
              <a:t>4</a:t>
            </a:r>
            <a:r>
              <a:rPr kumimoji="1" lang="ja-JP" altLang="en-US" sz="1600" dirty="0">
                <a:solidFill>
                  <a:schemeClr val="accent2"/>
                </a:solidFill>
              </a:rPr>
              <a:t>人以上世帯</a:t>
            </a:r>
            <a:endParaRPr kumimoji="1" lang="en-US" altLang="ja-JP" sz="1600" dirty="0">
              <a:solidFill>
                <a:schemeClr val="accent2"/>
              </a:solidFill>
            </a:endParaRPr>
          </a:p>
          <a:p>
            <a:r>
              <a:rPr kumimoji="1" lang="ja-JP" altLang="en-US" sz="1600" dirty="0">
                <a:solidFill>
                  <a:schemeClr val="accent2"/>
                </a:solidFill>
              </a:rPr>
              <a:t>　・女性</a:t>
            </a:r>
            <a:endParaRPr kumimoji="1" lang="en-US" altLang="ja-JP" sz="1600" dirty="0">
              <a:solidFill>
                <a:schemeClr val="accent2"/>
              </a:solidFill>
            </a:endParaRPr>
          </a:p>
          <a:p>
            <a:endParaRPr kumimoji="1" lang="en-US" altLang="ja-JP" sz="1600" dirty="0"/>
          </a:p>
          <a:p>
            <a:endParaRPr kumimoji="1" lang="en-US" altLang="ja-JP" sz="1600" dirty="0"/>
          </a:p>
          <a:p>
            <a:r>
              <a:rPr kumimoji="1" lang="ja-JP" altLang="en-US" sz="1600" dirty="0"/>
              <a:t>　・居住歴長い</a:t>
            </a:r>
            <a:endParaRPr kumimoji="1" lang="en-US" altLang="ja-JP" sz="1600" dirty="0"/>
          </a:p>
          <a:p>
            <a:r>
              <a:rPr kumimoji="1" lang="ja-JP" altLang="en-US" sz="1600" dirty="0"/>
              <a:t>　・施設の利用頻度高い</a:t>
            </a:r>
            <a:endParaRPr kumimoji="1" lang="en-US" altLang="ja-JP" sz="1600" dirty="0"/>
          </a:p>
          <a:p>
            <a:r>
              <a:rPr kumimoji="1" lang="ja-JP" altLang="en-US" sz="1600" dirty="0"/>
              <a:t>　・主に自動車を利用</a:t>
            </a:r>
            <a:endParaRPr kumimoji="1" lang="en-US" altLang="ja-JP" sz="1600" dirty="0"/>
          </a:p>
          <a:p>
            <a:endParaRPr kumimoji="1" lang="en-US" altLang="ja-JP" sz="1600" dirty="0"/>
          </a:p>
          <a:p>
            <a:endParaRPr kumimoji="1" lang="en-US" altLang="ja-JP" sz="1600" dirty="0"/>
          </a:p>
          <a:p>
            <a:r>
              <a:rPr kumimoji="1" lang="ja-JP" altLang="en-US" sz="1600" dirty="0">
                <a:solidFill>
                  <a:schemeClr val="accent2"/>
                </a:solidFill>
              </a:rPr>
              <a:t>　　施設集約：非寛容</a:t>
            </a:r>
            <a:endParaRPr kumimoji="1" lang="en-US" altLang="ja-JP" sz="1600" dirty="0">
              <a:solidFill>
                <a:schemeClr val="accent2"/>
              </a:solidFill>
            </a:endParaRPr>
          </a:p>
          <a:p>
            <a:r>
              <a:rPr kumimoji="1" lang="ja-JP" altLang="en-US" sz="1600" dirty="0">
                <a:solidFill>
                  <a:schemeClr val="accent2"/>
                </a:solidFill>
              </a:rPr>
              <a:t>　居住地集約：やや非寛容</a:t>
            </a:r>
            <a:endParaRPr kumimoji="1" lang="en-US" altLang="ja-JP" sz="1600" dirty="0">
              <a:solidFill>
                <a:schemeClr val="accent2"/>
              </a:solidFill>
            </a:endParaRPr>
          </a:p>
          <a:p>
            <a:pPr algn="ctr"/>
            <a:endParaRPr kumimoji="1" lang="en-US" altLang="ja-JP" sz="1600" dirty="0"/>
          </a:p>
        </p:txBody>
      </p:sp>
      <p:sp>
        <p:nvSpPr>
          <p:cNvPr id="9" name="テキスト ボックス 8">
            <a:extLst>
              <a:ext uri="{FF2B5EF4-FFF2-40B4-BE49-F238E27FC236}">
                <a16:creationId xmlns:a16="http://schemas.microsoft.com/office/drawing/2014/main" id="{8BE0D512-8698-406A-9194-A27F59C2A075}"/>
              </a:ext>
            </a:extLst>
          </p:cNvPr>
          <p:cNvSpPr txBox="1"/>
          <p:nvPr/>
        </p:nvSpPr>
        <p:spPr>
          <a:xfrm>
            <a:off x="6141430" y="1519206"/>
            <a:ext cx="2880000" cy="369332"/>
          </a:xfrm>
          <a:prstGeom prst="rect">
            <a:avLst/>
          </a:prstGeom>
          <a:noFill/>
        </p:spPr>
        <p:txBody>
          <a:bodyPr wrap="square" rtlCol="0">
            <a:spAutoFit/>
          </a:bodyPr>
          <a:lstStyle/>
          <a:p>
            <a:pPr algn="ctr"/>
            <a:r>
              <a:rPr kumimoji="1" lang="ja-JP" altLang="en-US" dirty="0">
                <a:solidFill>
                  <a:schemeClr val="accent1">
                    <a:lumMod val="75000"/>
                  </a:schemeClr>
                </a:solidFill>
                <a:latin typeface="Noto Sans CJK JP Medium" panose="020B0600000000000000" pitchFamily="34" charset="-128"/>
                <a:ea typeface="Noto Sans CJK JP Medium" panose="020B0600000000000000" pitchFamily="34" charset="-128"/>
              </a:rPr>
              <a:t>「子なし壮年」</a:t>
            </a:r>
            <a:endParaRPr kumimoji="1" lang="en-US" altLang="ja-JP" dirty="0">
              <a:solidFill>
                <a:schemeClr val="accent1">
                  <a:lumMod val="75000"/>
                </a:schemeClr>
              </a:solidFill>
              <a:latin typeface="Noto Sans CJK JP Medium" panose="020B0600000000000000" pitchFamily="34" charset="-128"/>
              <a:ea typeface="Noto Sans CJK JP Medium" panose="020B0600000000000000" pitchFamily="34" charset="-128"/>
            </a:endParaRPr>
          </a:p>
        </p:txBody>
      </p:sp>
      <p:sp>
        <p:nvSpPr>
          <p:cNvPr id="10" name="テキスト ボックス 9">
            <a:extLst>
              <a:ext uri="{FF2B5EF4-FFF2-40B4-BE49-F238E27FC236}">
                <a16:creationId xmlns:a16="http://schemas.microsoft.com/office/drawing/2014/main" id="{E72D2898-3E9B-4208-89DF-C2702EFE2CD0}"/>
              </a:ext>
            </a:extLst>
          </p:cNvPr>
          <p:cNvSpPr txBox="1"/>
          <p:nvPr/>
        </p:nvSpPr>
        <p:spPr>
          <a:xfrm>
            <a:off x="87990" y="1972651"/>
            <a:ext cx="2880000" cy="3785652"/>
          </a:xfrm>
          <a:prstGeom prst="rect">
            <a:avLst/>
          </a:prstGeom>
          <a:noFill/>
          <a:ln>
            <a:solidFill>
              <a:schemeClr val="accent2">
                <a:lumMod val="75000"/>
              </a:schemeClr>
            </a:solidFill>
          </a:ln>
        </p:spPr>
        <p:txBody>
          <a:bodyPr wrap="square" rtlCol="0">
            <a:spAutoFit/>
          </a:bodyPr>
          <a:lstStyle/>
          <a:p>
            <a:endParaRPr kumimoji="1" lang="en-US" altLang="ja-JP" sz="1600" dirty="0"/>
          </a:p>
          <a:p>
            <a:r>
              <a:rPr kumimoji="1" lang="ja-JP" altLang="en-US" sz="1600" dirty="0">
                <a:solidFill>
                  <a:schemeClr val="accent2"/>
                </a:solidFill>
              </a:rPr>
              <a:t>　・通学経験あり</a:t>
            </a:r>
            <a:endParaRPr kumimoji="1" lang="en-US" altLang="ja-JP" sz="1600" dirty="0">
              <a:solidFill>
                <a:schemeClr val="accent2"/>
              </a:solidFill>
            </a:endParaRPr>
          </a:p>
          <a:p>
            <a:r>
              <a:rPr kumimoji="1" lang="ja-JP" altLang="en-US" sz="1600" dirty="0">
                <a:solidFill>
                  <a:schemeClr val="accent2"/>
                </a:solidFill>
              </a:rPr>
              <a:t>　・</a:t>
            </a:r>
            <a:r>
              <a:rPr kumimoji="1" lang="en-US" altLang="ja-JP" sz="1600" dirty="0">
                <a:solidFill>
                  <a:schemeClr val="accent2"/>
                </a:solidFill>
              </a:rPr>
              <a:t>70</a:t>
            </a:r>
            <a:r>
              <a:rPr kumimoji="1" lang="ja-JP" altLang="en-US" sz="1600" dirty="0">
                <a:solidFill>
                  <a:schemeClr val="accent2"/>
                </a:solidFill>
              </a:rPr>
              <a:t>代以上</a:t>
            </a:r>
            <a:endParaRPr kumimoji="1" lang="en-US" altLang="ja-JP" sz="1600" dirty="0">
              <a:solidFill>
                <a:schemeClr val="accent2"/>
              </a:solidFill>
            </a:endParaRPr>
          </a:p>
          <a:p>
            <a:endParaRPr kumimoji="1" lang="en-US" altLang="ja-JP" sz="1600" dirty="0"/>
          </a:p>
          <a:p>
            <a:endParaRPr kumimoji="1" lang="en-US" altLang="ja-JP" sz="1600" dirty="0"/>
          </a:p>
          <a:p>
            <a:endParaRPr kumimoji="1" lang="en-US" altLang="ja-JP" sz="1600" dirty="0"/>
          </a:p>
          <a:p>
            <a:endParaRPr kumimoji="1" lang="en-US" altLang="ja-JP" sz="1600" dirty="0"/>
          </a:p>
          <a:p>
            <a:r>
              <a:rPr kumimoji="1" lang="ja-JP" altLang="en-US" sz="1600" dirty="0"/>
              <a:t>　・居住歴長い</a:t>
            </a:r>
            <a:endParaRPr kumimoji="1" lang="en-US" altLang="ja-JP" sz="1600" dirty="0"/>
          </a:p>
          <a:p>
            <a:r>
              <a:rPr kumimoji="1" lang="ja-JP" altLang="en-US" sz="1600" dirty="0"/>
              <a:t>　・自宅で仕事または無職</a:t>
            </a:r>
            <a:endParaRPr kumimoji="1" lang="en-US" altLang="ja-JP" sz="1600" dirty="0"/>
          </a:p>
          <a:p>
            <a:r>
              <a:rPr kumimoji="1" lang="ja-JP" altLang="en-US" sz="1600" dirty="0"/>
              <a:t>　・交通機関の利用が多い</a:t>
            </a:r>
            <a:endParaRPr kumimoji="1" lang="en-US" altLang="ja-JP" sz="1600" dirty="0"/>
          </a:p>
          <a:p>
            <a:endParaRPr kumimoji="1" lang="en-US" altLang="ja-JP" sz="1600" dirty="0"/>
          </a:p>
          <a:p>
            <a:endParaRPr kumimoji="1" lang="en-US" altLang="ja-JP" sz="1600" dirty="0"/>
          </a:p>
          <a:p>
            <a:pPr algn="ctr"/>
            <a:r>
              <a:rPr kumimoji="1" lang="ja-JP" altLang="en-US" sz="1600" dirty="0">
                <a:solidFill>
                  <a:schemeClr val="accent2"/>
                </a:solidFill>
              </a:rPr>
              <a:t>施設集約：中立</a:t>
            </a:r>
            <a:endParaRPr kumimoji="1" lang="en-US" altLang="ja-JP" sz="1600" dirty="0">
              <a:solidFill>
                <a:schemeClr val="accent2"/>
              </a:solidFill>
            </a:endParaRPr>
          </a:p>
          <a:p>
            <a:pPr algn="ctr"/>
            <a:r>
              <a:rPr kumimoji="1" lang="ja-JP" altLang="en-US" sz="1600" dirty="0">
                <a:solidFill>
                  <a:schemeClr val="accent2"/>
                </a:solidFill>
              </a:rPr>
              <a:t>居住地集約：非寛容</a:t>
            </a:r>
            <a:endParaRPr kumimoji="1" lang="en-US" altLang="ja-JP" sz="1600" dirty="0">
              <a:solidFill>
                <a:schemeClr val="accent2"/>
              </a:solidFill>
            </a:endParaRPr>
          </a:p>
          <a:p>
            <a:pPr algn="ctr"/>
            <a:endParaRPr kumimoji="1" lang="en-US" altLang="ja-JP" sz="1600" dirty="0"/>
          </a:p>
        </p:txBody>
      </p:sp>
      <p:sp>
        <p:nvSpPr>
          <p:cNvPr id="11" name="テキスト ボックス 10">
            <a:extLst>
              <a:ext uri="{FF2B5EF4-FFF2-40B4-BE49-F238E27FC236}">
                <a16:creationId xmlns:a16="http://schemas.microsoft.com/office/drawing/2014/main" id="{28BD2A39-3A30-4504-A5C1-B34FD74FBDA0}"/>
              </a:ext>
            </a:extLst>
          </p:cNvPr>
          <p:cNvSpPr txBox="1"/>
          <p:nvPr/>
        </p:nvSpPr>
        <p:spPr>
          <a:xfrm>
            <a:off x="6141430" y="1972651"/>
            <a:ext cx="2880000" cy="3785652"/>
          </a:xfrm>
          <a:prstGeom prst="rect">
            <a:avLst/>
          </a:prstGeom>
          <a:noFill/>
          <a:ln>
            <a:solidFill>
              <a:schemeClr val="accent1">
                <a:lumMod val="75000"/>
              </a:schemeClr>
            </a:solidFill>
          </a:ln>
        </p:spPr>
        <p:txBody>
          <a:bodyPr wrap="square" rtlCol="0">
            <a:spAutoFit/>
          </a:bodyPr>
          <a:lstStyle/>
          <a:p>
            <a:endParaRPr kumimoji="1" lang="en-US" altLang="ja-JP" sz="1600" dirty="0"/>
          </a:p>
          <a:p>
            <a:r>
              <a:rPr kumimoji="1" lang="ja-JP" altLang="en-US" sz="1600" dirty="0">
                <a:solidFill>
                  <a:schemeClr val="accent1">
                    <a:lumMod val="75000"/>
                  </a:schemeClr>
                </a:solidFill>
              </a:rPr>
              <a:t>　・通学経験なし</a:t>
            </a:r>
            <a:endParaRPr kumimoji="1" lang="en-US" altLang="ja-JP" sz="1600" dirty="0">
              <a:solidFill>
                <a:schemeClr val="accent1">
                  <a:lumMod val="75000"/>
                </a:schemeClr>
              </a:solidFill>
            </a:endParaRPr>
          </a:p>
          <a:p>
            <a:r>
              <a:rPr kumimoji="1" lang="ja-JP" altLang="en-US" sz="1600" dirty="0">
                <a:solidFill>
                  <a:schemeClr val="accent1">
                    <a:lumMod val="75000"/>
                  </a:schemeClr>
                </a:solidFill>
              </a:rPr>
              <a:t>　・</a:t>
            </a:r>
            <a:r>
              <a:rPr kumimoji="1" lang="en-US" altLang="ja-JP" sz="1600" dirty="0">
                <a:solidFill>
                  <a:schemeClr val="accent1">
                    <a:lumMod val="75000"/>
                  </a:schemeClr>
                </a:solidFill>
              </a:rPr>
              <a:t>40</a:t>
            </a:r>
            <a:r>
              <a:rPr kumimoji="1" lang="ja-JP" altLang="en-US" sz="1600" dirty="0">
                <a:solidFill>
                  <a:schemeClr val="accent1">
                    <a:lumMod val="75000"/>
                  </a:schemeClr>
                </a:solidFill>
              </a:rPr>
              <a:t>代以下</a:t>
            </a:r>
            <a:endParaRPr kumimoji="1" lang="en-US" altLang="ja-JP" sz="1600" dirty="0">
              <a:solidFill>
                <a:schemeClr val="accent1">
                  <a:lumMod val="75000"/>
                </a:schemeClr>
              </a:solidFill>
            </a:endParaRPr>
          </a:p>
          <a:p>
            <a:r>
              <a:rPr kumimoji="1" lang="ja-JP" altLang="en-US" sz="1600" dirty="0">
                <a:solidFill>
                  <a:schemeClr val="accent1">
                    <a:lumMod val="75000"/>
                  </a:schemeClr>
                </a:solidFill>
              </a:rPr>
              <a:t>　・</a:t>
            </a:r>
            <a:r>
              <a:rPr kumimoji="1" lang="en-US" altLang="ja-JP" sz="1600" dirty="0">
                <a:solidFill>
                  <a:schemeClr val="accent1">
                    <a:lumMod val="75000"/>
                  </a:schemeClr>
                </a:solidFill>
              </a:rPr>
              <a:t>2</a:t>
            </a:r>
            <a:r>
              <a:rPr kumimoji="1" lang="ja-JP" altLang="en-US" sz="1600" dirty="0">
                <a:solidFill>
                  <a:schemeClr val="accent1">
                    <a:lumMod val="75000"/>
                  </a:schemeClr>
                </a:solidFill>
              </a:rPr>
              <a:t>人以下世帯</a:t>
            </a:r>
            <a:endParaRPr kumimoji="1" lang="en-US" altLang="ja-JP" sz="1600" dirty="0">
              <a:solidFill>
                <a:schemeClr val="accent1">
                  <a:lumMod val="75000"/>
                </a:schemeClr>
              </a:solidFill>
            </a:endParaRPr>
          </a:p>
          <a:p>
            <a:endParaRPr kumimoji="1" lang="en-US" altLang="ja-JP" sz="1600" dirty="0"/>
          </a:p>
          <a:p>
            <a:endParaRPr kumimoji="1" lang="en-US" altLang="ja-JP" sz="1600" dirty="0"/>
          </a:p>
          <a:p>
            <a:endParaRPr kumimoji="1" lang="en-US" altLang="ja-JP" sz="1600" dirty="0"/>
          </a:p>
          <a:p>
            <a:r>
              <a:rPr kumimoji="1" lang="ja-JP" altLang="en-US" sz="1600" dirty="0"/>
              <a:t>　・居住歴短い</a:t>
            </a:r>
            <a:endParaRPr kumimoji="1" lang="en-US" altLang="ja-JP" sz="1600" dirty="0"/>
          </a:p>
          <a:p>
            <a:r>
              <a:rPr kumimoji="1" lang="ja-JP" altLang="en-US" sz="1600" dirty="0"/>
              <a:t>　・施設の利用頻度少ない</a:t>
            </a:r>
            <a:endParaRPr kumimoji="1" lang="en-US" altLang="ja-JP" sz="1600" dirty="0"/>
          </a:p>
          <a:p>
            <a:r>
              <a:rPr kumimoji="1" lang="ja-JP" altLang="en-US" sz="1600" dirty="0"/>
              <a:t>　・主に自動車を利用</a:t>
            </a:r>
            <a:endParaRPr kumimoji="1" lang="en-US" altLang="ja-JP" sz="1600" dirty="0"/>
          </a:p>
          <a:p>
            <a:endParaRPr kumimoji="1" lang="en-US" altLang="ja-JP" sz="1600" dirty="0"/>
          </a:p>
          <a:p>
            <a:endParaRPr kumimoji="1" lang="en-US" altLang="ja-JP" sz="1600" dirty="0"/>
          </a:p>
          <a:p>
            <a:r>
              <a:rPr kumimoji="1" lang="ja-JP" altLang="en-US" sz="1600" dirty="0">
                <a:solidFill>
                  <a:schemeClr val="accent1">
                    <a:lumMod val="75000"/>
                  </a:schemeClr>
                </a:solidFill>
              </a:rPr>
              <a:t>　　施設集約：寛容</a:t>
            </a:r>
            <a:endParaRPr kumimoji="1" lang="en-US" altLang="ja-JP" sz="1600" dirty="0">
              <a:solidFill>
                <a:schemeClr val="accent1">
                  <a:lumMod val="75000"/>
                </a:schemeClr>
              </a:solidFill>
            </a:endParaRPr>
          </a:p>
          <a:p>
            <a:r>
              <a:rPr kumimoji="1" lang="ja-JP" altLang="en-US" sz="1600" dirty="0">
                <a:solidFill>
                  <a:schemeClr val="accent1">
                    <a:lumMod val="75000"/>
                  </a:schemeClr>
                </a:solidFill>
              </a:rPr>
              <a:t>　居住地集約：大いに寛容</a:t>
            </a:r>
            <a:endParaRPr kumimoji="1" lang="en-US" altLang="ja-JP" sz="1600" dirty="0">
              <a:solidFill>
                <a:schemeClr val="accent1">
                  <a:lumMod val="75000"/>
                </a:schemeClr>
              </a:solidFill>
            </a:endParaRPr>
          </a:p>
          <a:p>
            <a:pPr algn="ctr"/>
            <a:endParaRPr kumimoji="1" lang="ja-JP" altLang="en-US" sz="1600" dirty="0">
              <a:solidFill>
                <a:schemeClr val="accent1">
                  <a:lumMod val="75000"/>
                </a:schemeClr>
              </a:solidFill>
            </a:endParaRPr>
          </a:p>
        </p:txBody>
      </p:sp>
      <p:sp>
        <p:nvSpPr>
          <p:cNvPr id="12" name="二等辺三角形 11">
            <a:extLst>
              <a:ext uri="{FF2B5EF4-FFF2-40B4-BE49-F238E27FC236}">
                <a16:creationId xmlns:a16="http://schemas.microsoft.com/office/drawing/2014/main" id="{AFFCCFA4-5AA3-48EF-8B01-429649BCF643}"/>
              </a:ext>
            </a:extLst>
          </p:cNvPr>
          <p:cNvSpPr/>
          <p:nvPr/>
        </p:nvSpPr>
        <p:spPr>
          <a:xfrm rot="10800000">
            <a:off x="7437430" y="3285000"/>
            <a:ext cx="288000" cy="1440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9CEAE9F4-BFED-4083-9743-B5502BFC5FEE}"/>
              </a:ext>
            </a:extLst>
          </p:cNvPr>
          <p:cNvSpPr/>
          <p:nvPr/>
        </p:nvSpPr>
        <p:spPr>
          <a:xfrm rot="10800000">
            <a:off x="1381424" y="3285000"/>
            <a:ext cx="288000" cy="1440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5F7B93A3-1DF9-4AAE-B863-BF009DE1999C}"/>
              </a:ext>
            </a:extLst>
          </p:cNvPr>
          <p:cNvSpPr/>
          <p:nvPr/>
        </p:nvSpPr>
        <p:spPr>
          <a:xfrm rot="10800000">
            <a:off x="4406865" y="3285000"/>
            <a:ext cx="288000" cy="1440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2FB9A2A-CD80-4287-8BC2-400CB8476857}"/>
              </a:ext>
            </a:extLst>
          </p:cNvPr>
          <p:cNvSpPr txBox="1"/>
          <p:nvPr/>
        </p:nvSpPr>
        <p:spPr>
          <a:xfrm>
            <a:off x="3110865" y="1519206"/>
            <a:ext cx="2880000" cy="369332"/>
          </a:xfrm>
          <a:prstGeom prst="rect">
            <a:avLst/>
          </a:prstGeom>
          <a:noFill/>
        </p:spPr>
        <p:txBody>
          <a:bodyPr wrap="square" rtlCol="0">
            <a:spAutoFit/>
          </a:bodyPr>
          <a:lstStyle/>
          <a:p>
            <a:pPr algn="ctr"/>
            <a:r>
              <a:rPr kumimoji="1" lang="ja-JP" altLang="en-US" dirty="0">
                <a:solidFill>
                  <a:schemeClr val="accent2"/>
                </a:solidFill>
                <a:latin typeface="Noto Sans CJK JP Medium" panose="020B0600000000000000" pitchFamily="34" charset="-128"/>
                <a:ea typeface="Noto Sans CJK JP Medium" panose="020B0600000000000000" pitchFamily="34" charset="-128"/>
              </a:rPr>
              <a:t>「子育て女性」</a:t>
            </a:r>
            <a:endParaRPr kumimoji="1" lang="en-US" altLang="ja-JP" dirty="0">
              <a:solidFill>
                <a:schemeClr val="accent2"/>
              </a:solidFill>
              <a:latin typeface="Noto Sans CJK JP Medium" panose="020B0600000000000000" pitchFamily="34" charset="-128"/>
              <a:ea typeface="Noto Sans CJK JP Medium" panose="020B0600000000000000" pitchFamily="34" charset="-128"/>
            </a:endParaRPr>
          </a:p>
        </p:txBody>
      </p:sp>
      <p:sp>
        <p:nvSpPr>
          <p:cNvPr id="16" name="テキスト ボックス 15">
            <a:extLst>
              <a:ext uri="{FF2B5EF4-FFF2-40B4-BE49-F238E27FC236}">
                <a16:creationId xmlns:a16="http://schemas.microsoft.com/office/drawing/2014/main" id="{CB5012B5-46C9-4331-BC62-85BF56DFEDF6}"/>
              </a:ext>
            </a:extLst>
          </p:cNvPr>
          <p:cNvSpPr txBox="1"/>
          <p:nvPr/>
        </p:nvSpPr>
        <p:spPr>
          <a:xfrm>
            <a:off x="85424" y="1519206"/>
            <a:ext cx="2880000" cy="369332"/>
          </a:xfrm>
          <a:prstGeom prst="rect">
            <a:avLst/>
          </a:prstGeom>
          <a:noFill/>
        </p:spPr>
        <p:txBody>
          <a:bodyPr wrap="square" rtlCol="0">
            <a:spAutoFit/>
          </a:bodyPr>
          <a:lstStyle/>
          <a:p>
            <a:pPr algn="ctr"/>
            <a:r>
              <a:rPr kumimoji="1" lang="ja-JP" altLang="en-US" dirty="0">
                <a:solidFill>
                  <a:schemeClr val="accent2"/>
                </a:solidFill>
                <a:latin typeface="Noto Sans CJK JP Medium" panose="020B0600000000000000" pitchFamily="34" charset="-128"/>
                <a:ea typeface="Noto Sans CJK JP Medium" panose="020B0600000000000000" pitchFamily="34" charset="-128"/>
              </a:rPr>
              <a:t>「地元の高齢者」</a:t>
            </a:r>
            <a:endParaRPr kumimoji="1" lang="en-US" altLang="ja-JP" dirty="0">
              <a:solidFill>
                <a:schemeClr val="accent2"/>
              </a:solidFill>
              <a:latin typeface="Noto Sans CJK JP Medium" panose="020B0600000000000000" pitchFamily="34" charset="-128"/>
              <a:ea typeface="Noto Sans CJK JP Medium" panose="020B0600000000000000" pitchFamily="34" charset="-128"/>
            </a:endParaRPr>
          </a:p>
        </p:txBody>
      </p:sp>
    </p:spTree>
    <p:extLst>
      <p:ext uri="{BB962C8B-B14F-4D97-AF65-F5344CB8AC3E}">
        <p14:creationId xmlns:p14="http://schemas.microsoft.com/office/powerpoint/2010/main" val="4000971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76FEA5C5-63C9-43EB-A009-81A858712B50}"/>
              </a:ext>
            </a:extLst>
          </p:cNvPr>
          <p:cNvSpPr>
            <a:spLocks noGrp="1"/>
          </p:cNvSpPr>
          <p:nvPr>
            <p:ph sz="quarter" idx="15"/>
          </p:nvPr>
        </p:nvSpPr>
        <p:spPr/>
        <p:txBody>
          <a:bodyPr/>
          <a:lstStyle/>
          <a:p>
            <a:r>
              <a:rPr lang="en-US" altLang="ja-JP" dirty="0"/>
              <a:t>5</a:t>
            </a:r>
            <a:r>
              <a:rPr kumimoji="1" lang="en-US" altLang="ja-JP" dirty="0"/>
              <a:t>. </a:t>
            </a:r>
            <a:r>
              <a:rPr kumimoji="1" lang="ja-JP" altLang="en-US" dirty="0"/>
              <a:t>総括</a:t>
            </a:r>
          </a:p>
        </p:txBody>
      </p:sp>
    </p:spTree>
    <p:extLst>
      <p:ext uri="{BB962C8B-B14F-4D97-AF65-F5344CB8AC3E}">
        <p14:creationId xmlns:p14="http://schemas.microsoft.com/office/powerpoint/2010/main" val="196565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73917C-66E6-44FC-9657-FB2B730E5D8A}"/>
              </a:ext>
            </a:extLst>
          </p:cNvPr>
          <p:cNvSpPr>
            <a:spLocks noGrp="1"/>
          </p:cNvSpPr>
          <p:nvPr>
            <p:ph sz="quarter" idx="13"/>
          </p:nvPr>
        </p:nvSpPr>
        <p:spPr>
          <a:xfrm>
            <a:off x="709377" y="1147822"/>
            <a:ext cx="8216900" cy="5205133"/>
          </a:xfrm>
        </p:spPr>
        <p:txBody>
          <a:bodyPr>
            <a:normAutofit/>
          </a:bodyPr>
          <a:lstStyle/>
          <a:p>
            <a:pPr marL="0" indent="0">
              <a:buNone/>
            </a:pPr>
            <a:r>
              <a:rPr lang="ja-JP" altLang="en-US" dirty="0">
                <a:solidFill>
                  <a:schemeClr val="tx1">
                    <a:lumMod val="75000"/>
                    <a:lumOff val="25000"/>
                  </a:schemeClr>
                </a:solidFill>
                <a:latin typeface="Noto Sans CJK JP Medium" panose="020B0600000000000000" pitchFamily="34" charset="-128"/>
                <a:ea typeface="Noto Sans CJK JP Medium" panose="020B0600000000000000" pitchFamily="34" charset="-128"/>
              </a:rPr>
              <a:t>まとめ</a:t>
            </a:r>
            <a:endParaRPr lang="en-US" altLang="ja-JP" dirty="0">
              <a:solidFill>
                <a:schemeClr val="tx1">
                  <a:lumMod val="75000"/>
                  <a:lumOff val="25000"/>
                </a:schemeClr>
              </a:solidFill>
              <a:latin typeface="Noto Sans CJK JP Medium" panose="020B0600000000000000" pitchFamily="34" charset="-128"/>
              <a:ea typeface="Noto Sans CJK JP Medium" panose="020B0600000000000000" pitchFamily="34" charset="-128"/>
            </a:endParaRPr>
          </a:p>
          <a:p>
            <a:r>
              <a:rPr lang="ja-JP" altLang="en-US" dirty="0"/>
              <a:t>地方自治体における施設再編への意識を統計的手法により確認できた</a:t>
            </a:r>
            <a:endParaRPr kumimoji="1" lang="en-US" altLang="ja-JP" dirty="0"/>
          </a:p>
          <a:p>
            <a:pPr marL="0" indent="0">
              <a:buNone/>
            </a:pPr>
            <a:r>
              <a:rPr lang="ja-JP" altLang="en-US" dirty="0"/>
              <a:t>　　施設集約　：多くの住民が中立的　　　　　円滑に進められる可能性</a:t>
            </a:r>
            <a:endParaRPr lang="en-US" altLang="ja-JP" dirty="0"/>
          </a:p>
          <a:p>
            <a:pPr marL="0" indent="0">
              <a:buNone/>
            </a:pPr>
            <a:r>
              <a:rPr kumimoji="1" lang="ja-JP" altLang="en-US" dirty="0"/>
              <a:t>　　居住地</a:t>
            </a:r>
            <a:r>
              <a:rPr lang="ja-JP" altLang="en-US" dirty="0"/>
              <a:t>集約：主に土着高齢者が非寛容的　　長期的な視点が必要</a:t>
            </a:r>
            <a:endParaRPr kumimoji="1" lang="en-US" altLang="ja-JP" sz="1200" dirty="0"/>
          </a:p>
          <a:p>
            <a:pPr marL="0" indent="0">
              <a:spcBef>
                <a:spcPts val="1800"/>
              </a:spcBef>
              <a:buNone/>
            </a:pPr>
            <a:r>
              <a:rPr lang="ja-JP" altLang="en-US" dirty="0">
                <a:solidFill>
                  <a:schemeClr val="tx1">
                    <a:lumMod val="75000"/>
                    <a:lumOff val="25000"/>
                  </a:schemeClr>
                </a:solidFill>
                <a:latin typeface="Noto Sans CJK JP Medium" panose="020B0600000000000000" pitchFamily="34" charset="-128"/>
                <a:ea typeface="Noto Sans CJK JP Medium" panose="020B0600000000000000" pitchFamily="34" charset="-128"/>
              </a:rPr>
              <a:t>考察</a:t>
            </a:r>
            <a:endParaRPr lang="en-US" altLang="ja-JP" dirty="0">
              <a:solidFill>
                <a:schemeClr val="tx1">
                  <a:lumMod val="75000"/>
                  <a:lumOff val="25000"/>
                </a:schemeClr>
              </a:solidFill>
              <a:latin typeface="Noto Sans CJK JP Medium" panose="020B0600000000000000" pitchFamily="34" charset="-128"/>
              <a:ea typeface="Noto Sans CJK JP Medium" panose="020B0600000000000000" pitchFamily="34" charset="-128"/>
            </a:endParaRPr>
          </a:p>
          <a:p>
            <a:r>
              <a:rPr kumimoji="1" lang="ja-JP" altLang="en-US" dirty="0"/>
              <a:t>非寛容な住民類型にも</a:t>
            </a:r>
            <a:r>
              <a:rPr kumimoji="1" lang="ja-JP" altLang="en-US" dirty="0">
                <a:solidFill>
                  <a:schemeClr val="accent2"/>
                </a:solidFill>
              </a:rPr>
              <a:t>寛容的な住民は</a:t>
            </a:r>
            <a:r>
              <a:rPr kumimoji="1" lang="en-US" altLang="ja-JP" dirty="0">
                <a:solidFill>
                  <a:schemeClr val="accent2"/>
                </a:solidFill>
              </a:rPr>
              <a:t>4</a:t>
            </a:r>
            <a:r>
              <a:rPr kumimoji="1" lang="ja-JP" altLang="en-US" dirty="0">
                <a:solidFill>
                  <a:schemeClr val="accent2"/>
                </a:solidFill>
              </a:rPr>
              <a:t>割程度存在する</a:t>
            </a:r>
            <a:endParaRPr lang="en-US" altLang="ja-JP" dirty="0">
              <a:solidFill>
                <a:schemeClr val="accent2"/>
              </a:solidFill>
            </a:endParaRPr>
          </a:p>
          <a:p>
            <a:r>
              <a:rPr lang="ja-JP" altLang="en-US" dirty="0"/>
              <a:t>住民の意識に沿った施策を進めることで理解は深められるのでは</a:t>
            </a:r>
            <a:endParaRPr lang="en-US" altLang="ja-JP" dirty="0"/>
          </a:p>
          <a:p>
            <a:pPr marL="0" indent="0">
              <a:buNone/>
            </a:pPr>
            <a:r>
              <a:rPr kumimoji="1" lang="ja-JP" altLang="en-US" dirty="0"/>
              <a:t>　　学校への意識が強い　　　　学校施設の有効活用が効果的</a:t>
            </a:r>
            <a:endParaRPr kumimoji="1" lang="en-US" altLang="ja-JP" dirty="0"/>
          </a:p>
          <a:p>
            <a:pPr marL="0" indent="0">
              <a:buNone/>
            </a:pPr>
            <a:r>
              <a:rPr lang="ja-JP" altLang="en-US" dirty="0"/>
              <a:t>　　高齢者は交通機関を利用　　公共交通により拠点へのアクセスを確保</a:t>
            </a:r>
            <a:endParaRPr kumimoji="1" lang="en-US" altLang="ja-JP" dirty="0"/>
          </a:p>
          <a:p>
            <a:pPr marL="0" indent="0">
              <a:spcBef>
                <a:spcPts val="2400"/>
              </a:spcBef>
              <a:buNone/>
            </a:pPr>
            <a:r>
              <a:rPr lang="ja-JP" altLang="en-US" dirty="0">
                <a:solidFill>
                  <a:schemeClr val="tx1">
                    <a:lumMod val="75000"/>
                    <a:lumOff val="25000"/>
                  </a:schemeClr>
                </a:solidFill>
                <a:latin typeface="Noto Sans CJK JP Medium" panose="020B0600000000000000" pitchFamily="34" charset="-128"/>
                <a:ea typeface="Noto Sans CJK JP Medium" panose="020B0600000000000000" pitchFamily="34" charset="-128"/>
              </a:rPr>
              <a:t>今後の展望</a:t>
            </a:r>
            <a:endParaRPr lang="en-US" altLang="ja-JP" dirty="0">
              <a:solidFill>
                <a:schemeClr val="tx1">
                  <a:lumMod val="75000"/>
                  <a:lumOff val="25000"/>
                </a:schemeClr>
              </a:solidFill>
              <a:latin typeface="Noto Sans CJK JP Medium" panose="020B0600000000000000" pitchFamily="34" charset="-128"/>
              <a:ea typeface="Noto Sans CJK JP Medium" panose="020B0600000000000000" pitchFamily="34" charset="-128"/>
            </a:endParaRPr>
          </a:p>
          <a:p>
            <a:r>
              <a:rPr lang="ja-JP" altLang="en-US" dirty="0"/>
              <a:t>施設再編の推進に有効な方策は詳細に検討できていない</a:t>
            </a:r>
            <a:endParaRPr lang="en-US" altLang="ja-JP" dirty="0"/>
          </a:p>
          <a:p>
            <a:pPr marL="0" indent="0">
              <a:buNone/>
            </a:pPr>
            <a:r>
              <a:rPr lang="ja-JP" altLang="en-US" dirty="0"/>
              <a:t>　　　将来の人口情勢等を見据えた適切な再編手法の検討</a:t>
            </a:r>
            <a:endParaRPr lang="en-US" altLang="ja-JP" dirty="0"/>
          </a:p>
          <a:p>
            <a:pPr marL="0" indent="0">
              <a:buNone/>
            </a:pPr>
            <a:r>
              <a:rPr lang="ja-JP" altLang="en-US" dirty="0"/>
              <a:t>　　　再編に反対する場合の具体的な要因の把握</a:t>
            </a:r>
            <a:endParaRPr lang="en-US" altLang="ja-JP" dirty="0"/>
          </a:p>
        </p:txBody>
      </p:sp>
      <p:sp>
        <p:nvSpPr>
          <p:cNvPr id="4" name="タイトル 3">
            <a:extLst>
              <a:ext uri="{FF2B5EF4-FFF2-40B4-BE49-F238E27FC236}">
                <a16:creationId xmlns:a16="http://schemas.microsoft.com/office/drawing/2014/main" id="{11A1EA5A-0E2B-4B0E-8319-7AFE00C43B9E}"/>
              </a:ext>
            </a:extLst>
          </p:cNvPr>
          <p:cNvSpPr>
            <a:spLocks noGrp="1"/>
          </p:cNvSpPr>
          <p:nvPr>
            <p:ph type="title"/>
          </p:nvPr>
        </p:nvSpPr>
        <p:spPr/>
        <p:txBody>
          <a:bodyPr/>
          <a:lstStyle/>
          <a:p>
            <a:r>
              <a:rPr kumimoji="1" lang="en-US" altLang="ja-JP" dirty="0"/>
              <a:t>5.1 </a:t>
            </a:r>
            <a:r>
              <a:rPr kumimoji="1" lang="ja-JP" altLang="en-US" dirty="0"/>
              <a:t>まとめと展望</a:t>
            </a:r>
          </a:p>
        </p:txBody>
      </p:sp>
      <p:sp>
        <p:nvSpPr>
          <p:cNvPr id="18" name="矢印: 右 17">
            <a:extLst>
              <a:ext uri="{FF2B5EF4-FFF2-40B4-BE49-F238E27FC236}">
                <a16:creationId xmlns:a16="http://schemas.microsoft.com/office/drawing/2014/main" id="{C872F6CF-32CF-44D3-8BFF-E7FB63C724E0}"/>
              </a:ext>
            </a:extLst>
          </p:cNvPr>
          <p:cNvSpPr/>
          <p:nvPr/>
        </p:nvSpPr>
        <p:spPr>
          <a:xfrm>
            <a:off x="5459057" y="1915508"/>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右 20">
            <a:extLst>
              <a:ext uri="{FF2B5EF4-FFF2-40B4-BE49-F238E27FC236}">
                <a16:creationId xmlns:a16="http://schemas.microsoft.com/office/drawing/2014/main" id="{5341322B-C8FA-4B37-8998-A562CE40ACDB}"/>
              </a:ext>
            </a:extLst>
          </p:cNvPr>
          <p:cNvSpPr/>
          <p:nvPr/>
        </p:nvSpPr>
        <p:spPr>
          <a:xfrm>
            <a:off x="5459057" y="2292391"/>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右 15">
            <a:extLst>
              <a:ext uri="{FF2B5EF4-FFF2-40B4-BE49-F238E27FC236}">
                <a16:creationId xmlns:a16="http://schemas.microsoft.com/office/drawing/2014/main" id="{E13D2042-4276-4A6C-BA97-7B7E5389DD71}"/>
              </a:ext>
            </a:extLst>
          </p:cNvPr>
          <p:cNvSpPr/>
          <p:nvPr/>
        </p:nvSpPr>
        <p:spPr>
          <a:xfrm>
            <a:off x="3864173" y="3866270"/>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右 16">
            <a:extLst>
              <a:ext uri="{FF2B5EF4-FFF2-40B4-BE49-F238E27FC236}">
                <a16:creationId xmlns:a16="http://schemas.microsoft.com/office/drawing/2014/main" id="{691FB9B4-7960-477D-946A-4B6723337B15}"/>
              </a:ext>
            </a:extLst>
          </p:cNvPr>
          <p:cNvSpPr/>
          <p:nvPr/>
        </p:nvSpPr>
        <p:spPr>
          <a:xfrm>
            <a:off x="3864173" y="4243153"/>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F38088C5-7B3C-42BC-9FB9-F43E0512D84C}"/>
              </a:ext>
            </a:extLst>
          </p:cNvPr>
          <p:cNvSpPr/>
          <p:nvPr/>
        </p:nvSpPr>
        <p:spPr>
          <a:xfrm>
            <a:off x="1110341" y="5534282"/>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00615FF7-1E46-4037-A682-401718CFE63D}"/>
              </a:ext>
            </a:extLst>
          </p:cNvPr>
          <p:cNvSpPr txBox="1"/>
          <p:nvPr/>
        </p:nvSpPr>
        <p:spPr>
          <a:xfrm>
            <a:off x="450850" y="1169086"/>
            <a:ext cx="263942" cy="262800"/>
          </a:xfrm>
          <a:prstGeom prst="rect">
            <a:avLst/>
          </a:prstGeom>
          <a:solidFill>
            <a:schemeClr val="accent1"/>
          </a:solidFill>
          <a:ln w="28575">
            <a:noFill/>
          </a:ln>
        </p:spPr>
        <p:txBody>
          <a:bodyPr wrap="square" rtlCol="0">
            <a:spAutoFit/>
          </a:bodyPr>
          <a:lstStyle/>
          <a:p>
            <a:pPr algn="ctr"/>
            <a:endParaRPr kumimoji="1" lang="ja-JP" altLang="en-US" sz="12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endParaRPr>
          </a:p>
        </p:txBody>
      </p:sp>
      <p:sp>
        <p:nvSpPr>
          <p:cNvPr id="28" name="テキスト ボックス 27">
            <a:extLst>
              <a:ext uri="{FF2B5EF4-FFF2-40B4-BE49-F238E27FC236}">
                <a16:creationId xmlns:a16="http://schemas.microsoft.com/office/drawing/2014/main" id="{877BF3E0-E0C0-4FC7-AA0D-1648133FD197}"/>
              </a:ext>
            </a:extLst>
          </p:cNvPr>
          <p:cNvSpPr txBox="1"/>
          <p:nvPr/>
        </p:nvSpPr>
        <p:spPr>
          <a:xfrm>
            <a:off x="450850" y="2759852"/>
            <a:ext cx="263942" cy="262800"/>
          </a:xfrm>
          <a:prstGeom prst="rect">
            <a:avLst/>
          </a:prstGeom>
          <a:solidFill>
            <a:schemeClr val="accent1"/>
          </a:solidFill>
          <a:ln w="28575">
            <a:noFill/>
          </a:ln>
        </p:spPr>
        <p:txBody>
          <a:bodyPr wrap="square" rtlCol="0">
            <a:spAutoFit/>
          </a:bodyPr>
          <a:lstStyle/>
          <a:p>
            <a:pPr algn="ctr"/>
            <a:endParaRPr kumimoji="1" lang="ja-JP" altLang="en-US" sz="12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endParaRPr>
          </a:p>
        </p:txBody>
      </p:sp>
      <p:sp>
        <p:nvSpPr>
          <p:cNvPr id="29" name="テキスト ボックス 28">
            <a:extLst>
              <a:ext uri="{FF2B5EF4-FFF2-40B4-BE49-F238E27FC236}">
                <a16:creationId xmlns:a16="http://schemas.microsoft.com/office/drawing/2014/main" id="{A2DFCB95-9F0F-451E-8B05-369D7EAE0F65}"/>
              </a:ext>
            </a:extLst>
          </p:cNvPr>
          <p:cNvSpPr txBox="1"/>
          <p:nvPr/>
        </p:nvSpPr>
        <p:spPr>
          <a:xfrm>
            <a:off x="450850" y="4806559"/>
            <a:ext cx="263942" cy="262800"/>
          </a:xfrm>
          <a:prstGeom prst="rect">
            <a:avLst/>
          </a:prstGeom>
          <a:solidFill>
            <a:schemeClr val="accent1"/>
          </a:solidFill>
          <a:ln w="28575">
            <a:noFill/>
          </a:ln>
        </p:spPr>
        <p:txBody>
          <a:bodyPr wrap="square" rtlCol="0">
            <a:spAutoFit/>
          </a:bodyPr>
          <a:lstStyle/>
          <a:p>
            <a:pPr algn="ctr"/>
            <a:endParaRPr kumimoji="1" lang="ja-JP" altLang="en-US" sz="12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endParaRPr>
          </a:p>
        </p:txBody>
      </p:sp>
      <p:sp>
        <p:nvSpPr>
          <p:cNvPr id="20" name="矢印: 右 19">
            <a:extLst>
              <a:ext uri="{FF2B5EF4-FFF2-40B4-BE49-F238E27FC236}">
                <a16:creationId xmlns:a16="http://schemas.microsoft.com/office/drawing/2014/main" id="{CEA6AF58-3E39-4433-86AD-788B546D3908}"/>
              </a:ext>
            </a:extLst>
          </p:cNvPr>
          <p:cNvSpPr/>
          <p:nvPr/>
        </p:nvSpPr>
        <p:spPr>
          <a:xfrm>
            <a:off x="1110341" y="5906421"/>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85819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466484-215D-4531-B5D3-BFBAC0B2E4FB}"/>
              </a:ext>
            </a:extLst>
          </p:cNvPr>
          <p:cNvSpPr>
            <a:spLocks noGrp="1"/>
          </p:cNvSpPr>
          <p:nvPr>
            <p:ph sz="quarter" idx="13"/>
          </p:nvPr>
        </p:nvSpPr>
        <p:spPr>
          <a:xfrm>
            <a:off x="450850" y="1111101"/>
            <a:ext cx="8216900" cy="5342861"/>
          </a:xfrm>
        </p:spPr>
        <p:txBody>
          <a:bodyPr>
            <a:normAutofit lnSpcReduction="10000"/>
          </a:bodyPr>
          <a:lstStyle/>
          <a:p>
            <a:r>
              <a:rPr lang="ja-JP" altLang="en-US" sz="1600" dirty="0"/>
              <a:t>小松 幸夫：公共施設マネジメントハンドブック</a:t>
            </a:r>
            <a:r>
              <a:rPr lang="en-US" altLang="ja-JP" sz="1600" dirty="0"/>
              <a:t>, </a:t>
            </a:r>
            <a:r>
              <a:rPr lang="ja-JP" altLang="en-US" sz="1600" dirty="0"/>
              <a:t>日刊建設通信新聞社</a:t>
            </a:r>
            <a:r>
              <a:rPr lang="en-US" altLang="ja-JP" sz="1600" dirty="0"/>
              <a:t>, 2014.7</a:t>
            </a:r>
          </a:p>
          <a:p>
            <a:r>
              <a:rPr lang="ja-JP" altLang="en-US" sz="1600" dirty="0"/>
              <a:t>饗庭伸：都市をたたむ</a:t>
            </a:r>
            <a:r>
              <a:rPr lang="en-US" altLang="ja-JP" sz="1600" dirty="0"/>
              <a:t>, </a:t>
            </a:r>
            <a:r>
              <a:rPr lang="ja-JP" altLang="en-US" sz="1600" dirty="0"/>
              <a:t>花伝社</a:t>
            </a:r>
            <a:r>
              <a:rPr lang="en-US" altLang="ja-JP" sz="1600" dirty="0"/>
              <a:t>, 2015.12</a:t>
            </a:r>
          </a:p>
          <a:p>
            <a:r>
              <a:rPr lang="ja-JP" altLang="en-US" sz="1600" dirty="0"/>
              <a:t>国土交通省：集約型都市構造の実現に向けて</a:t>
            </a:r>
            <a:r>
              <a:rPr lang="en-US" altLang="ja-JP" sz="1600" dirty="0"/>
              <a:t>, 2007.8 </a:t>
            </a:r>
          </a:p>
          <a:p>
            <a:r>
              <a:rPr lang="ja-JP" altLang="en-US" sz="1600" dirty="0"/>
              <a:t>佐藤 彰</a:t>
            </a:r>
            <a:r>
              <a:rPr lang="en-US" altLang="ja-JP" sz="1600" dirty="0"/>
              <a:t>, </a:t>
            </a:r>
            <a:r>
              <a:rPr lang="ja-JP" altLang="en-US" sz="1600" dirty="0"/>
              <a:t>森本 章倫：都市コンパクト化の度合に着目した維持管理費の削減効果に関する研究</a:t>
            </a:r>
            <a:r>
              <a:rPr lang="en-US" altLang="ja-JP" sz="1600" dirty="0"/>
              <a:t>, </a:t>
            </a:r>
            <a:r>
              <a:rPr lang="ja-JP" altLang="en-US" sz="1600" dirty="0"/>
              <a:t>日本建築学会 都市計画系論文集</a:t>
            </a:r>
            <a:r>
              <a:rPr lang="en-US" altLang="ja-JP" sz="1600" dirty="0"/>
              <a:t>, 2009.10</a:t>
            </a:r>
          </a:p>
          <a:p>
            <a:r>
              <a:rPr lang="ja-JP" altLang="en-US" sz="1600" dirty="0"/>
              <a:t>レレイト エマニュエル</a:t>
            </a:r>
            <a:r>
              <a:rPr lang="en-US" altLang="ja-JP" sz="1600" dirty="0"/>
              <a:t>, </a:t>
            </a:r>
            <a:r>
              <a:rPr lang="ja-JP" altLang="en-US" sz="1600" dirty="0"/>
              <a:t>大貝 彰</a:t>
            </a:r>
            <a:r>
              <a:rPr lang="en-US" altLang="ja-JP" sz="1600" dirty="0"/>
              <a:t>, </a:t>
            </a:r>
            <a:r>
              <a:rPr lang="ja-JP" altLang="en-US" sz="1600" dirty="0"/>
              <a:t>谷 武：自治体連携による住民移動コストからみた基礎的生活サービス拠点配置の分析</a:t>
            </a:r>
            <a:r>
              <a:rPr lang="en-US" altLang="ja-JP" sz="1600" dirty="0"/>
              <a:t>, </a:t>
            </a:r>
            <a:r>
              <a:rPr lang="ja-JP" altLang="en-US" sz="1600" dirty="0"/>
              <a:t>日本建築学会計画系論文集</a:t>
            </a:r>
            <a:r>
              <a:rPr lang="en-US" altLang="ja-JP" sz="1600" dirty="0"/>
              <a:t>, 2010.3</a:t>
            </a:r>
          </a:p>
          <a:p>
            <a:r>
              <a:rPr lang="ja-JP" altLang="en-US" sz="1600" dirty="0"/>
              <a:t>森田 哲夫</a:t>
            </a:r>
            <a:r>
              <a:rPr lang="en-US" altLang="ja-JP" sz="1600" dirty="0"/>
              <a:t>, </a:t>
            </a:r>
            <a:r>
              <a:rPr lang="ja-JP" altLang="en-US" sz="1600" dirty="0"/>
              <a:t>塚田 伸也</a:t>
            </a:r>
            <a:r>
              <a:rPr lang="en-US" altLang="ja-JP" sz="1600" dirty="0"/>
              <a:t>, </a:t>
            </a:r>
            <a:r>
              <a:rPr lang="ja-JP" altLang="en-US" sz="1600" dirty="0"/>
              <a:t>佐野 可寸志：過疎・高齢地域における集約型居住に向けた人口動向・居住意向の分析</a:t>
            </a:r>
            <a:r>
              <a:rPr lang="en-US" altLang="ja-JP" sz="1600" dirty="0"/>
              <a:t>, </a:t>
            </a:r>
            <a:r>
              <a:rPr lang="ja-JP" altLang="en-US" sz="1600" dirty="0"/>
              <a:t>日本都市計画学会 都市計画論文集</a:t>
            </a:r>
            <a:r>
              <a:rPr lang="en-US" altLang="ja-JP" sz="1600" dirty="0"/>
              <a:t>, 2010.10</a:t>
            </a:r>
          </a:p>
          <a:p>
            <a:r>
              <a:rPr lang="ja-JP" altLang="en-US" sz="1600" dirty="0"/>
              <a:t>山崎敦広</a:t>
            </a:r>
            <a:r>
              <a:rPr lang="en-US" altLang="ja-JP" sz="1600" dirty="0"/>
              <a:t>, </a:t>
            </a:r>
            <a:r>
              <a:rPr lang="ja-JP" altLang="en-US" sz="1600" dirty="0"/>
              <a:t>高見淳史</a:t>
            </a:r>
            <a:r>
              <a:rPr lang="en-US" altLang="ja-JP" sz="1600" dirty="0"/>
              <a:t>, </a:t>
            </a:r>
            <a:r>
              <a:rPr lang="ja-JP" altLang="en-US" sz="1600" dirty="0"/>
              <a:t>力石真</a:t>
            </a:r>
            <a:r>
              <a:rPr lang="en-US" altLang="ja-JP" sz="1600" dirty="0"/>
              <a:t>, </a:t>
            </a:r>
            <a:r>
              <a:rPr lang="ja-JP" altLang="en-US" sz="1600" dirty="0"/>
              <a:t>大森宣暁</a:t>
            </a:r>
            <a:r>
              <a:rPr lang="en-US" altLang="ja-JP" sz="1600" dirty="0"/>
              <a:t>, </a:t>
            </a:r>
            <a:r>
              <a:rPr lang="ja-JP" altLang="en-US" sz="1600" dirty="0"/>
              <a:t>原田昇：居住のメリット・デメリットの提示に着目した居住集約化誘導方策に関する基礎的研究</a:t>
            </a:r>
            <a:r>
              <a:rPr lang="en-US" altLang="ja-JP" sz="1600" dirty="0"/>
              <a:t>, </a:t>
            </a:r>
            <a:r>
              <a:rPr lang="ja-JP" altLang="en-US" sz="1600" dirty="0"/>
              <a:t>日本都市計画学会 都市計画論文集</a:t>
            </a:r>
            <a:r>
              <a:rPr lang="en-US" altLang="ja-JP" sz="1600" dirty="0"/>
              <a:t>, 2015.4</a:t>
            </a:r>
          </a:p>
          <a:p>
            <a:r>
              <a:rPr lang="zh-TW" altLang="en-US" sz="1600" dirty="0"/>
              <a:t>総務省統計局：平成</a:t>
            </a:r>
            <a:r>
              <a:rPr lang="en-US" altLang="zh-TW" sz="1600" dirty="0"/>
              <a:t>27</a:t>
            </a:r>
            <a:r>
              <a:rPr lang="zh-TW" altLang="en-US" sz="1600" dirty="0"/>
              <a:t>年国勢調査結果</a:t>
            </a:r>
            <a:r>
              <a:rPr lang="en-US" altLang="zh-TW" sz="1600" dirty="0"/>
              <a:t>, 2017.5 </a:t>
            </a:r>
          </a:p>
          <a:p>
            <a:r>
              <a:rPr lang="ja-JP" altLang="en-US" sz="1600" dirty="0"/>
              <a:t>川端一光</a:t>
            </a:r>
            <a:r>
              <a:rPr lang="en-US" altLang="ja-JP" sz="1600" dirty="0"/>
              <a:t>, </a:t>
            </a:r>
            <a:r>
              <a:rPr lang="ja-JP" altLang="en-US" sz="1600" dirty="0"/>
              <a:t>岩間徳兼</a:t>
            </a:r>
            <a:r>
              <a:rPr lang="en-US" altLang="ja-JP" sz="1600" dirty="0"/>
              <a:t>, </a:t>
            </a:r>
            <a:r>
              <a:rPr lang="ja-JP" altLang="en-US" sz="1600" dirty="0"/>
              <a:t>鈴木雅之：</a:t>
            </a:r>
            <a:r>
              <a:rPr lang="en-US" altLang="ja-JP" sz="1600" dirty="0"/>
              <a:t>R</a:t>
            </a:r>
            <a:r>
              <a:rPr lang="ja-JP" altLang="en-US" sz="1600" dirty="0"/>
              <a:t>による多変量解析入門</a:t>
            </a:r>
            <a:r>
              <a:rPr lang="en-US" altLang="ja-JP" sz="1600" dirty="0"/>
              <a:t>, </a:t>
            </a:r>
            <a:r>
              <a:rPr lang="ja-JP" altLang="en-US" sz="1600" dirty="0"/>
              <a:t>オーム社</a:t>
            </a:r>
            <a:r>
              <a:rPr lang="en-US" altLang="ja-JP" sz="1600" dirty="0"/>
              <a:t>, 2018.7 </a:t>
            </a:r>
          </a:p>
          <a:p>
            <a:r>
              <a:rPr lang="ja-JP" altLang="en-US" sz="1600" dirty="0"/>
              <a:t>豊田秀樹：因子分析入門</a:t>
            </a:r>
            <a:r>
              <a:rPr lang="en-US" altLang="ja-JP" sz="1600" dirty="0"/>
              <a:t>―R</a:t>
            </a:r>
            <a:r>
              <a:rPr lang="ja-JP" altLang="en-US" sz="1600" dirty="0"/>
              <a:t>で学ぶ最新データ解析</a:t>
            </a:r>
            <a:r>
              <a:rPr lang="en-US" altLang="ja-JP" sz="1600" dirty="0"/>
              <a:t>―, </a:t>
            </a:r>
            <a:r>
              <a:rPr lang="ja-JP" altLang="en-US" sz="1600" dirty="0"/>
              <a:t>東京図書</a:t>
            </a:r>
            <a:r>
              <a:rPr lang="en-US" altLang="ja-JP" sz="1600" dirty="0"/>
              <a:t>, 2012.5</a:t>
            </a:r>
          </a:p>
          <a:p>
            <a:r>
              <a:rPr lang="ja-JP" altLang="en-US" sz="1600" dirty="0"/>
              <a:t>高橋将宜</a:t>
            </a:r>
            <a:r>
              <a:rPr lang="en-US" altLang="ja-JP" sz="1600" dirty="0"/>
              <a:t>, </a:t>
            </a:r>
            <a:r>
              <a:rPr lang="ja-JP" altLang="en-US" sz="1600" dirty="0"/>
              <a:t>渡辺美智子：欠測データ処理</a:t>
            </a:r>
            <a:r>
              <a:rPr lang="en-US" altLang="ja-JP" sz="1600" dirty="0"/>
              <a:t>―R</a:t>
            </a:r>
            <a:r>
              <a:rPr lang="ja-JP" altLang="en-US" sz="1600" dirty="0"/>
              <a:t>による単一代入法と多重代入法</a:t>
            </a:r>
            <a:r>
              <a:rPr lang="en-US" altLang="ja-JP" sz="1600" dirty="0"/>
              <a:t>―, </a:t>
            </a:r>
            <a:r>
              <a:rPr lang="ja-JP" altLang="en-US" sz="1600" dirty="0"/>
              <a:t>共立出版</a:t>
            </a:r>
            <a:r>
              <a:rPr lang="en-US" altLang="ja-JP" sz="1600" dirty="0"/>
              <a:t>, 2017.12</a:t>
            </a:r>
          </a:p>
          <a:p>
            <a:r>
              <a:rPr lang="ja-JP" altLang="en-US" sz="1600" dirty="0"/>
              <a:t>大石展緒</a:t>
            </a:r>
            <a:r>
              <a:rPr lang="en-US" altLang="ja-JP" sz="1600" dirty="0"/>
              <a:t>, </a:t>
            </a:r>
            <a:r>
              <a:rPr lang="ja-JP" altLang="en-US" sz="1600" dirty="0"/>
              <a:t>都竹浩生：</a:t>
            </a:r>
            <a:r>
              <a:rPr lang="en-US" altLang="ja-JP" sz="1600" dirty="0"/>
              <a:t>Amos</a:t>
            </a:r>
            <a:r>
              <a:rPr lang="ja-JP" altLang="en-US" sz="1600" dirty="0"/>
              <a:t>で学ぶ調査系データ解析</a:t>
            </a:r>
            <a:r>
              <a:rPr lang="en-US" altLang="ja-JP" sz="1600" dirty="0"/>
              <a:t>, </a:t>
            </a:r>
            <a:r>
              <a:rPr lang="ja-JP" altLang="en-US" sz="1600" dirty="0"/>
              <a:t>東京図書</a:t>
            </a:r>
            <a:r>
              <a:rPr lang="en-US" altLang="ja-JP" sz="1600" dirty="0"/>
              <a:t>, 2009.10</a:t>
            </a:r>
            <a:endParaRPr kumimoji="1" lang="ja-JP" altLang="en-US" sz="1600" dirty="0"/>
          </a:p>
        </p:txBody>
      </p:sp>
      <p:sp>
        <p:nvSpPr>
          <p:cNvPr id="4" name="タイトル 3">
            <a:extLst>
              <a:ext uri="{FF2B5EF4-FFF2-40B4-BE49-F238E27FC236}">
                <a16:creationId xmlns:a16="http://schemas.microsoft.com/office/drawing/2014/main" id="{0D37A0C0-4AB1-4941-80A6-336F472BA7CC}"/>
              </a:ext>
            </a:extLst>
          </p:cNvPr>
          <p:cNvSpPr>
            <a:spLocks noGrp="1"/>
          </p:cNvSpPr>
          <p:nvPr>
            <p:ph type="title"/>
          </p:nvPr>
        </p:nvSpPr>
        <p:spPr/>
        <p:txBody>
          <a:bodyPr/>
          <a:lstStyle/>
          <a:p>
            <a:r>
              <a:rPr lang="ja-JP" altLang="en-US" dirty="0"/>
              <a:t>参考文献</a:t>
            </a:r>
            <a:endParaRPr kumimoji="1" lang="ja-JP" altLang="en-US" dirty="0"/>
          </a:p>
        </p:txBody>
      </p:sp>
      <p:sp>
        <p:nvSpPr>
          <p:cNvPr id="8" name="コンテンツ プレースホルダー 7">
            <a:extLst>
              <a:ext uri="{FF2B5EF4-FFF2-40B4-BE49-F238E27FC236}">
                <a16:creationId xmlns:a16="http://schemas.microsoft.com/office/drawing/2014/main" id="{E64490BB-3434-4533-886C-A10BBB66977D}"/>
              </a:ext>
            </a:extLst>
          </p:cNvPr>
          <p:cNvSpPr>
            <a:spLocks noGrp="1"/>
          </p:cNvSpPr>
          <p:nvPr>
            <p:ph sz="quarter" idx="15"/>
          </p:nvPr>
        </p:nvSpPr>
        <p:spPr/>
        <p:txBody>
          <a:bodyPr/>
          <a:lstStyle/>
          <a:p>
            <a:endParaRPr kumimoji="1" lang="ja-JP" altLang="en-US"/>
          </a:p>
        </p:txBody>
      </p:sp>
    </p:spTree>
    <p:extLst>
      <p:ext uri="{BB962C8B-B14F-4D97-AF65-F5344CB8AC3E}">
        <p14:creationId xmlns:p14="http://schemas.microsoft.com/office/powerpoint/2010/main" val="2099802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矢印: 下 41">
            <a:extLst>
              <a:ext uri="{FF2B5EF4-FFF2-40B4-BE49-F238E27FC236}">
                <a16:creationId xmlns:a16="http://schemas.microsoft.com/office/drawing/2014/main" id="{FBC63E67-DE87-4752-8BCB-26070CE6D794}"/>
              </a:ext>
            </a:extLst>
          </p:cNvPr>
          <p:cNvSpPr/>
          <p:nvPr/>
        </p:nvSpPr>
        <p:spPr>
          <a:xfrm>
            <a:off x="4457287" y="5649113"/>
            <a:ext cx="288000" cy="318369"/>
          </a:xfrm>
          <a:prstGeom prst="downArrow">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50"/>
          </a:p>
        </p:txBody>
      </p:sp>
      <p:sp>
        <p:nvSpPr>
          <p:cNvPr id="41" name="矢印: 下 40">
            <a:extLst>
              <a:ext uri="{FF2B5EF4-FFF2-40B4-BE49-F238E27FC236}">
                <a16:creationId xmlns:a16="http://schemas.microsoft.com/office/drawing/2014/main" id="{24C67965-E3C9-4094-B974-9CF4311943C8}"/>
              </a:ext>
            </a:extLst>
          </p:cNvPr>
          <p:cNvSpPr/>
          <p:nvPr/>
        </p:nvSpPr>
        <p:spPr>
          <a:xfrm>
            <a:off x="6284363" y="2973680"/>
            <a:ext cx="288000" cy="1669125"/>
          </a:xfrm>
          <a:prstGeom prst="downArrow">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50"/>
          </a:p>
        </p:txBody>
      </p:sp>
      <p:sp>
        <p:nvSpPr>
          <p:cNvPr id="4" name="タイトル 3">
            <a:extLst>
              <a:ext uri="{FF2B5EF4-FFF2-40B4-BE49-F238E27FC236}">
                <a16:creationId xmlns:a16="http://schemas.microsoft.com/office/drawing/2014/main" id="{3740D9CD-ED17-45F9-AAC6-66AA65A5A105}"/>
              </a:ext>
            </a:extLst>
          </p:cNvPr>
          <p:cNvSpPr>
            <a:spLocks noGrp="1"/>
          </p:cNvSpPr>
          <p:nvPr>
            <p:ph type="title"/>
          </p:nvPr>
        </p:nvSpPr>
        <p:spPr/>
        <p:txBody>
          <a:bodyPr/>
          <a:lstStyle/>
          <a:p>
            <a:r>
              <a:rPr kumimoji="1" lang="en-US" altLang="ja-JP" dirty="0"/>
              <a:t>1.4 </a:t>
            </a:r>
            <a:r>
              <a:rPr kumimoji="1" lang="ja-JP" altLang="en-US" dirty="0"/>
              <a:t>研究フロー</a:t>
            </a:r>
          </a:p>
        </p:txBody>
      </p:sp>
      <p:sp>
        <p:nvSpPr>
          <p:cNvPr id="28" name="矢印: 下 27">
            <a:extLst>
              <a:ext uri="{FF2B5EF4-FFF2-40B4-BE49-F238E27FC236}">
                <a16:creationId xmlns:a16="http://schemas.microsoft.com/office/drawing/2014/main" id="{3C1006AC-517E-4A9B-A2CE-90B5EFA5DFF9}"/>
              </a:ext>
            </a:extLst>
          </p:cNvPr>
          <p:cNvSpPr/>
          <p:nvPr/>
        </p:nvSpPr>
        <p:spPr>
          <a:xfrm>
            <a:off x="4514627" y="1652899"/>
            <a:ext cx="288000" cy="492785"/>
          </a:xfrm>
          <a:prstGeom prst="downArrow">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50"/>
          </a:p>
        </p:txBody>
      </p:sp>
      <p:sp>
        <p:nvSpPr>
          <p:cNvPr id="29" name="矢印: 下 28">
            <a:extLst>
              <a:ext uri="{FF2B5EF4-FFF2-40B4-BE49-F238E27FC236}">
                <a16:creationId xmlns:a16="http://schemas.microsoft.com/office/drawing/2014/main" id="{CC19F60F-0CAC-456A-B6B4-5CB18A051E5D}"/>
              </a:ext>
            </a:extLst>
          </p:cNvPr>
          <p:cNvSpPr/>
          <p:nvPr/>
        </p:nvSpPr>
        <p:spPr>
          <a:xfrm>
            <a:off x="2571639" y="2973681"/>
            <a:ext cx="288000" cy="1667432"/>
          </a:xfrm>
          <a:prstGeom prst="downArrow">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50"/>
          </a:p>
        </p:txBody>
      </p:sp>
      <p:sp>
        <p:nvSpPr>
          <p:cNvPr id="33" name="正方形/長方形 32">
            <a:extLst>
              <a:ext uri="{FF2B5EF4-FFF2-40B4-BE49-F238E27FC236}">
                <a16:creationId xmlns:a16="http://schemas.microsoft.com/office/drawing/2014/main" id="{387C659F-3E7B-4B28-A611-F978D47673FA}"/>
              </a:ext>
            </a:extLst>
          </p:cNvPr>
          <p:cNvSpPr/>
          <p:nvPr/>
        </p:nvSpPr>
        <p:spPr>
          <a:xfrm>
            <a:off x="2081287" y="1004899"/>
            <a:ext cx="5040000" cy="720000"/>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rPr>
              <a:t>1</a:t>
            </a:r>
            <a:r>
              <a:rPr kumimoji="1" lang="ja-JP" altLang="en-US" sz="1400" dirty="0">
                <a:solidFill>
                  <a:schemeClr val="accent1">
                    <a:lumMod val="50000"/>
                  </a:schemeClr>
                </a:solidFill>
                <a:latin typeface="Noto Sans CJK JP Medium" panose="020B0600000000000000" pitchFamily="34" charset="-128"/>
                <a:ea typeface="Noto Sans CJK JP Medium" panose="020B0600000000000000" pitchFamily="34" charset="-128"/>
              </a:rPr>
              <a:t>章　背景・目的</a:t>
            </a:r>
            <a:endPar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endParaRPr>
          </a:p>
          <a:p>
            <a:endParaRPr kumimoji="1" lang="en-US" altLang="ja-JP" sz="1100" dirty="0">
              <a:solidFill>
                <a:schemeClr val="tx1"/>
              </a:solidFill>
            </a:endParaRPr>
          </a:p>
          <a:p>
            <a:r>
              <a:rPr kumimoji="1" lang="ja-JP" altLang="en-US" sz="1400" dirty="0">
                <a:solidFill>
                  <a:schemeClr val="tx1"/>
                </a:solidFill>
              </a:rPr>
              <a:t>・地方公共団体を取り巻く状況、研究目的、既往研究</a:t>
            </a:r>
          </a:p>
        </p:txBody>
      </p:sp>
      <p:sp>
        <p:nvSpPr>
          <p:cNvPr id="34" name="正方形/長方形 33">
            <a:extLst>
              <a:ext uri="{FF2B5EF4-FFF2-40B4-BE49-F238E27FC236}">
                <a16:creationId xmlns:a16="http://schemas.microsoft.com/office/drawing/2014/main" id="{EDC4B02F-DFE5-4464-8F88-F77546060504}"/>
              </a:ext>
            </a:extLst>
          </p:cNvPr>
          <p:cNvSpPr/>
          <p:nvPr/>
        </p:nvSpPr>
        <p:spPr>
          <a:xfrm>
            <a:off x="2081451" y="2145935"/>
            <a:ext cx="5040000" cy="1008000"/>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rPr>
              <a:t>2</a:t>
            </a:r>
            <a:r>
              <a:rPr kumimoji="1" lang="ja-JP" altLang="en-US" sz="1400" dirty="0">
                <a:solidFill>
                  <a:schemeClr val="accent1">
                    <a:lumMod val="50000"/>
                  </a:schemeClr>
                </a:solidFill>
                <a:latin typeface="Noto Sans CJK JP Medium" panose="020B0600000000000000" pitchFamily="34" charset="-128"/>
                <a:ea typeface="Noto Sans CJK JP Medium" panose="020B0600000000000000" pitchFamily="34" charset="-128"/>
              </a:rPr>
              <a:t>章　公共施設等の再編に対する住民意識の調査</a:t>
            </a:r>
            <a:endPar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endParaRPr>
          </a:p>
          <a:p>
            <a:endParaRPr kumimoji="1" lang="en-US" altLang="ja-JP" sz="1100" dirty="0">
              <a:solidFill>
                <a:schemeClr val="tx1"/>
              </a:solidFill>
            </a:endParaRPr>
          </a:p>
          <a:p>
            <a:r>
              <a:rPr kumimoji="1" lang="ja-JP" altLang="en-US" sz="1400" dirty="0">
                <a:solidFill>
                  <a:schemeClr val="tx1"/>
                </a:solidFill>
              </a:rPr>
              <a:t>・調査対象とする自治体・地区の特性</a:t>
            </a:r>
            <a:endParaRPr kumimoji="1" lang="en-US" altLang="ja-JP" sz="1400" dirty="0">
              <a:solidFill>
                <a:schemeClr val="tx1"/>
              </a:solidFill>
            </a:endParaRPr>
          </a:p>
          <a:p>
            <a:r>
              <a:rPr kumimoji="1" lang="ja-JP" altLang="en-US" sz="1400" dirty="0">
                <a:solidFill>
                  <a:schemeClr val="tx1"/>
                </a:solidFill>
              </a:rPr>
              <a:t>・公共施設等の再編に関する住民意識調査の概要</a:t>
            </a:r>
            <a:endParaRPr kumimoji="1" lang="en-US" altLang="ja-JP" sz="1400" dirty="0">
              <a:solidFill>
                <a:schemeClr val="tx1"/>
              </a:solidFill>
            </a:endParaRPr>
          </a:p>
        </p:txBody>
      </p:sp>
      <p:sp>
        <p:nvSpPr>
          <p:cNvPr id="35" name="正方形/長方形 34">
            <a:extLst>
              <a:ext uri="{FF2B5EF4-FFF2-40B4-BE49-F238E27FC236}">
                <a16:creationId xmlns:a16="http://schemas.microsoft.com/office/drawing/2014/main" id="{78E5BA1D-21D6-42D6-BC4F-636484069AF6}"/>
              </a:ext>
            </a:extLst>
          </p:cNvPr>
          <p:cNvSpPr/>
          <p:nvPr/>
        </p:nvSpPr>
        <p:spPr>
          <a:xfrm>
            <a:off x="569287" y="3335754"/>
            <a:ext cx="4032000" cy="1080000"/>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rPr>
              <a:t>3</a:t>
            </a:r>
            <a:r>
              <a:rPr kumimoji="1" lang="ja-JP" altLang="en-US" sz="1400" dirty="0">
                <a:solidFill>
                  <a:schemeClr val="accent1">
                    <a:lumMod val="50000"/>
                  </a:schemeClr>
                </a:solidFill>
                <a:latin typeface="Noto Sans CJK JP Medium" panose="020B0600000000000000" pitchFamily="34" charset="-128"/>
                <a:ea typeface="Noto Sans CJK JP Medium" panose="020B0600000000000000" pitchFamily="34" charset="-128"/>
              </a:rPr>
              <a:t>章　施設の利用に関わる日常生活の実態の分析</a:t>
            </a:r>
            <a:endPar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endParaRPr>
          </a:p>
          <a:p>
            <a:endParaRPr kumimoji="1" lang="en-US" altLang="ja-JP" sz="1100" dirty="0">
              <a:solidFill>
                <a:schemeClr val="tx1"/>
              </a:solidFill>
            </a:endParaRPr>
          </a:p>
          <a:p>
            <a:r>
              <a:rPr kumimoji="1" lang="ja-JP" altLang="en-US" sz="1400" dirty="0">
                <a:solidFill>
                  <a:schemeClr val="tx1"/>
                </a:solidFill>
              </a:rPr>
              <a:t>・公共施設の利用状況指標の縮約</a:t>
            </a:r>
            <a:endParaRPr kumimoji="1" lang="en-US" altLang="ja-JP" sz="1400" dirty="0">
              <a:solidFill>
                <a:schemeClr val="tx1"/>
              </a:solidFill>
            </a:endParaRPr>
          </a:p>
          <a:p>
            <a:r>
              <a:rPr kumimoji="1" lang="ja-JP" altLang="en-US" sz="1400" dirty="0">
                <a:solidFill>
                  <a:schemeClr val="tx1"/>
                </a:solidFill>
              </a:rPr>
              <a:t>・日常生活における移動手段の実態を把握</a:t>
            </a:r>
            <a:endParaRPr kumimoji="1" lang="en-US" altLang="ja-JP" sz="1400" dirty="0">
              <a:solidFill>
                <a:schemeClr val="tx1"/>
              </a:solidFill>
            </a:endParaRPr>
          </a:p>
        </p:txBody>
      </p:sp>
      <p:sp>
        <p:nvSpPr>
          <p:cNvPr id="36" name="正方形/長方形 35">
            <a:extLst>
              <a:ext uri="{FF2B5EF4-FFF2-40B4-BE49-F238E27FC236}">
                <a16:creationId xmlns:a16="http://schemas.microsoft.com/office/drawing/2014/main" id="{86742DD3-793D-471F-9107-0A88839CDA3B}"/>
              </a:ext>
            </a:extLst>
          </p:cNvPr>
          <p:cNvSpPr/>
          <p:nvPr/>
        </p:nvSpPr>
        <p:spPr>
          <a:xfrm>
            <a:off x="4802627" y="3336702"/>
            <a:ext cx="4032000" cy="1080000"/>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rPr>
              <a:t>4</a:t>
            </a:r>
            <a:r>
              <a:rPr kumimoji="1" lang="ja-JP" altLang="en-US" sz="1400" dirty="0">
                <a:solidFill>
                  <a:schemeClr val="accent1">
                    <a:lumMod val="50000"/>
                  </a:schemeClr>
                </a:solidFill>
                <a:latin typeface="Noto Sans CJK JP Medium" panose="020B0600000000000000" pitchFamily="34" charset="-128"/>
                <a:ea typeface="Noto Sans CJK JP Medium" panose="020B0600000000000000" pitchFamily="34" charset="-128"/>
              </a:rPr>
              <a:t>章　公共施設等の再編に影響する要因の分析</a:t>
            </a:r>
            <a:endPar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endParaRPr>
          </a:p>
          <a:p>
            <a:endParaRPr kumimoji="1" lang="en-US" altLang="ja-JP" sz="1100" dirty="0">
              <a:solidFill>
                <a:schemeClr val="tx1"/>
              </a:solidFill>
            </a:endParaRPr>
          </a:p>
          <a:p>
            <a:r>
              <a:rPr kumimoji="1" lang="ja-JP" altLang="en-US" sz="1400" dirty="0">
                <a:solidFill>
                  <a:schemeClr val="tx1"/>
                </a:solidFill>
              </a:rPr>
              <a:t>・居住地集約への意識に与える要因の分析</a:t>
            </a:r>
            <a:endParaRPr kumimoji="1" lang="en-US" altLang="ja-JP" sz="1400" dirty="0">
              <a:solidFill>
                <a:schemeClr val="tx1"/>
              </a:solidFill>
            </a:endParaRPr>
          </a:p>
          <a:p>
            <a:r>
              <a:rPr kumimoji="1" lang="ja-JP" altLang="en-US" sz="1400" dirty="0">
                <a:solidFill>
                  <a:schemeClr val="tx1"/>
                </a:solidFill>
              </a:rPr>
              <a:t>・再編への意識に影響する心理尺度の開発</a:t>
            </a:r>
            <a:endParaRPr kumimoji="1" lang="en-US" altLang="ja-JP" sz="1400" dirty="0">
              <a:solidFill>
                <a:schemeClr val="tx1"/>
              </a:solidFill>
            </a:endParaRPr>
          </a:p>
        </p:txBody>
      </p:sp>
      <p:sp>
        <p:nvSpPr>
          <p:cNvPr id="37" name="正方形/長方形 36">
            <a:extLst>
              <a:ext uri="{FF2B5EF4-FFF2-40B4-BE49-F238E27FC236}">
                <a16:creationId xmlns:a16="http://schemas.microsoft.com/office/drawing/2014/main" id="{80C57B80-3DA0-4D70-AB45-FFA8F0389D5C}"/>
              </a:ext>
            </a:extLst>
          </p:cNvPr>
          <p:cNvSpPr/>
          <p:nvPr/>
        </p:nvSpPr>
        <p:spPr>
          <a:xfrm>
            <a:off x="2081286" y="4641113"/>
            <a:ext cx="5040001" cy="1008000"/>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rPr>
              <a:t>5</a:t>
            </a:r>
            <a:r>
              <a:rPr kumimoji="1" lang="ja-JP" altLang="en-US" sz="1400" dirty="0">
                <a:solidFill>
                  <a:schemeClr val="accent1">
                    <a:lumMod val="50000"/>
                  </a:schemeClr>
                </a:solidFill>
                <a:latin typeface="Noto Sans CJK JP Medium" panose="020B0600000000000000" pitchFamily="34" charset="-128"/>
                <a:ea typeface="Noto Sans CJK JP Medium" panose="020B0600000000000000" pitchFamily="34" charset="-128"/>
              </a:rPr>
              <a:t>章　公共施設等の再編への意識による住民属性の類型化</a:t>
            </a:r>
            <a:endPar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endParaRPr>
          </a:p>
          <a:p>
            <a:endParaRPr kumimoji="1" lang="en-US" altLang="ja-JP" sz="1100" dirty="0">
              <a:solidFill>
                <a:schemeClr val="tx1"/>
              </a:solidFill>
            </a:endParaRPr>
          </a:p>
          <a:p>
            <a:r>
              <a:rPr kumimoji="1" lang="ja-JP" altLang="en-US" sz="1400" dirty="0">
                <a:solidFill>
                  <a:schemeClr val="tx1"/>
                </a:solidFill>
              </a:rPr>
              <a:t>・再編への意識に影響する心理尺度の検証</a:t>
            </a:r>
            <a:endParaRPr kumimoji="1" lang="en-US" altLang="ja-JP" sz="1400" dirty="0">
              <a:solidFill>
                <a:schemeClr val="tx1"/>
              </a:solidFill>
            </a:endParaRPr>
          </a:p>
          <a:p>
            <a:r>
              <a:rPr kumimoji="1" lang="ja-JP" altLang="en-US" sz="1400" dirty="0">
                <a:solidFill>
                  <a:schemeClr val="tx1"/>
                </a:solidFill>
              </a:rPr>
              <a:t>・都市機能集約への寛容性の違いによる住民属性の類型化</a:t>
            </a:r>
            <a:endParaRPr kumimoji="1" lang="en-US" altLang="ja-JP" sz="1400" dirty="0">
              <a:solidFill>
                <a:schemeClr val="tx1"/>
              </a:solidFill>
            </a:endParaRPr>
          </a:p>
        </p:txBody>
      </p:sp>
      <p:sp>
        <p:nvSpPr>
          <p:cNvPr id="38" name="正方形/長方形 37">
            <a:extLst>
              <a:ext uri="{FF2B5EF4-FFF2-40B4-BE49-F238E27FC236}">
                <a16:creationId xmlns:a16="http://schemas.microsoft.com/office/drawing/2014/main" id="{C3C94CE7-D96A-4982-9220-1E3FBBB88838}"/>
              </a:ext>
            </a:extLst>
          </p:cNvPr>
          <p:cNvSpPr/>
          <p:nvPr/>
        </p:nvSpPr>
        <p:spPr>
          <a:xfrm>
            <a:off x="2081285" y="5967482"/>
            <a:ext cx="5040001" cy="396000"/>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accent1">
                    <a:lumMod val="50000"/>
                  </a:schemeClr>
                </a:solidFill>
                <a:latin typeface="Noto Sans CJK JP Medium" panose="020B0600000000000000" pitchFamily="34" charset="-128"/>
                <a:ea typeface="Noto Sans CJK JP Medium" panose="020B0600000000000000" pitchFamily="34" charset="-128"/>
              </a:rPr>
              <a:t>6</a:t>
            </a:r>
            <a:r>
              <a:rPr kumimoji="1" lang="ja-JP" altLang="en-US" sz="1400" dirty="0">
                <a:solidFill>
                  <a:schemeClr val="accent1">
                    <a:lumMod val="50000"/>
                  </a:schemeClr>
                </a:solidFill>
                <a:latin typeface="Noto Sans CJK JP Medium" panose="020B0600000000000000" pitchFamily="34" charset="-128"/>
                <a:ea typeface="Noto Sans CJK JP Medium" panose="020B0600000000000000" pitchFamily="34" charset="-128"/>
              </a:rPr>
              <a:t>章　結論　　</a:t>
            </a:r>
            <a:r>
              <a:rPr kumimoji="1" lang="ja-JP" altLang="en-US" sz="1400" dirty="0">
                <a:solidFill>
                  <a:schemeClr val="tx1"/>
                </a:solidFill>
              </a:rPr>
              <a:t>・各章の総括と本論文の結論</a:t>
            </a:r>
            <a:endParaRPr kumimoji="1" lang="ja-JP" altLang="en-US" sz="1100" dirty="0">
              <a:solidFill>
                <a:schemeClr val="tx1"/>
              </a:solidFill>
            </a:endParaRPr>
          </a:p>
        </p:txBody>
      </p:sp>
      <p:sp>
        <p:nvSpPr>
          <p:cNvPr id="39" name="正方形/長方形 38">
            <a:extLst>
              <a:ext uri="{FF2B5EF4-FFF2-40B4-BE49-F238E27FC236}">
                <a16:creationId xmlns:a16="http://schemas.microsoft.com/office/drawing/2014/main" id="{75104892-1A18-499A-A33F-9DA797CEC276}"/>
              </a:ext>
            </a:extLst>
          </p:cNvPr>
          <p:cNvSpPr/>
          <p:nvPr/>
        </p:nvSpPr>
        <p:spPr>
          <a:xfrm>
            <a:off x="450850" y="1993954"/>
            <a:ext cx="8475183" cy="3777579"/>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solidFill>
                <a:schemeClr val="tx1"/>
              </a:solidFill>
            </a:endParaRPr>
          </a:p>
        </p:txBody>
      </p:sp>
      <p:sp>
        <p:nvSpPr>
          <p:cNvPr id="40" name="正方形/長方形 39">
            <a:extLst>
              <a:ext uri="{FF2B5EF4-FFF2-40B4-BE49-F238E27FC236}">
                <a16:creationId xmlns:a16="http://schemas.microsoft.com/office/drawing/2014/main" id="{B11F9CAF-698F-4CAE-A81A-D1A973B32E0B}"/>
              </a:ext>
            </a:extLst>
          </p:cNvPr>
          <p:cNvSpPr/>
          <p:nvPr/>
        </p:nvSpPr>
        <p:spPr>
          <a:xfrm>
            <a:off x="389418" y="1714557"/>
            <a:ext cx="4509568" cy="307777"/>
          </a:xfrm>
          <a:prstGeom prst="rect">
            <a:avLst/>
          </a:prstGeom>
        </p:spPr>
        <p:txBody>
          <a:bodyPr wrap="none">
            <a:spAutoFit/>
          </a:bodyPr>
          <a:lstStyle/>
          <a:p>
            <a:r>
              <a:rPr kumimoji="1" lang="en-US" altLang="ja-JP" sz="1400" dirty="0">
                <a:solidFill>
                  <a:schemeClr val="accent2"/>
                </a:solidFill>
              </a:rPr>
              <a:t>4</a:t>
            </a:r>
            <a:r>
              <a:rPr kumimoji="1" lang="ja-JP" altLang="en-US" sz="1400" dirty="0">
                <a:solidFill>
                  <a:schemeClr val="accent2"/>
                </a:solidFill>
              </a:rPr>
              <a:t>自治体、</a:t>
            </a:r>
            <a:r>
              <a:rPr kumimoji="1" lang="en-US" altLang="ja-JP" sz="1400" dirty="0">
                <a:solidFill>
                  <a:schemeClr val="accent2"/>
                </a:solidFill>
              </a:rPr>
              <a:t>6</a:t>
            </a:r>
            <a:r>
              <a:rPr kumimoji="1" lang="ja-JP" altLang="en-US" sz="1400" dirty="0">
                <a:solidFill>
                  <a:schemeClr val="accent2"/>
                </a:solidFill>
              </a:rPr>
              <a:t>地区の住民に対するアンケート調査の分析</a:t>
            </a:r>
            <a:endParaRPr lang="ja-JP" altLang="en-US" sz="1400" dirty="0">
              <a:solidFill>
                <a:schemeClr val="accent2"/>
              </a:solidFill>
            </a:endParaRPr>
          </a:p>
        </p:txBody>
      </p:sp>
    </p:spTree>
    <p:extLst>
      <p:ext uri="{BB962C8B-B14F-4D97-AF65-F5344CB8AC3E}">
        <p14:creationId xmlns:p14="http://schemas.microsoft.com/office/powerpoint/2010/main" val="3260119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 name="正方形/長方形 296">
            <a:extLst>
              <a:ext uri="{FF2B5EF4-FFF2-40B4-BE49-F238E27FC236}">
                <a16:creationId xmlns:a16="http://schemas.microsoft.com/office/drawing/2014/main" id="{47BB6427-56CB-4930-A752-AB53656E0DA6}"/>
              </a:ext>
            </a:extLst>
          </p:cNvPr>
          <p:cNvSpPr/>
          <p:nvPr/>
        </p:nvSpPr>
        <p:spPr>
          <a:xfrm>
            <a:off x="4614082" y="2759149"/>
            <a:ext cx="4541002" cy="3000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正方形/長方形 295">
            <a:extLst>
              <a:ext uri="{FF2B5EF4-FFF2-40B4-BE49-F238E27FC236}">
                <a16:creationId xmlns:a16="http://schemas.microsoft.com/office/drawing/2014/main" id="{D8E6790B-DF98-4E1F-B125-5CB66280F9AD}"/>
              </a:ext>
            </a:extLst>
          </p:cNvPr>
          <p:cNvSpPr/>
          <p:nvPr/>
        </p:nvSpPr>
        <p:spPr>
          <a:xfrm>
            <a:off x="-5427" y="2759149"/>
            <a:ext cx="4541002" cy="3000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FE29F8DB-48F2-4E3D-B1D0-A87FE5E53E0A}"/>
              </a:ext>
            </a:extLst>
          </p:cNvPr>
          <p:cNvSpPr>
            <a:spLocks noGrp="1"/>
          </p:cNvSpPr>
          <p:nvPr>
            <p:ph sz="quarter" idx="13"/>
          </p:nvPr>
        </p:nvSpPr>
        <p:spPr>
          <a:xfrm>
            <a:off x="450850" y="1197891"/>
            <a:ext cx="8216900" cy="1735785"/>
          </a:xfrm>
        </p:spPr>
        <p:txBody>
          <a:bodyPr/>
          <a:lstStyle/>
          <a:p>
            <a:r>
              <a:rPr lang="ja-JP" altLang="en-US" u="sng" dirty="0"/>
              <a:t>探索的因子分析</a:t>
            </a:r>
            <a:r>
              <a:rPr lang="ja-JP" altLang="en-US" dirty="0"/>
              <a:t>によって、因子からの影響が強い観測変数が分かった</a:t>
            </a:r>
            <a:endParaRPr lang="en-US" altLang="ja-JP" dirty="0"/>
          </a:p>
          <a:p>
            <a:pPr>
              <a:spcAft>
                <a:spcPts val="1000"/>
              </a:spcAft>
            </a:pPr>
            <a:r>
              <a:rPr lang="ja-JP" altLang="en-US" dirty="0"/>
              <a:t>また、</a:t>
            </a:r>
            <a:r>
              <a:rPr lang="en-US" altLang="ja-JP" dirty="0"/>
              <a:t>4</a:t>
            </a:r>
            <a:r>
              <a:rPr lang="ja-JP" altLang="en-US" dirty="0"/>
              <a:t>地区である程度類似した結果が得られた</a:t>
            </a:r>
            <a:endParaRPr lang="en-US" altLang="ja-JP" dirty="0"/>
          </a:p>
          <a:p>
            <a:pPr marL="0" indent="0">
              <a:buNone/>
            </a:pPr>
            <a:r>
              <a:rPr lang="ja-JP" altLang="en-US" dirty="0"/>
              <a:t>　　</a:t>
            </a:r>
            <a:r>
              <a:rPr lang="en-US" altLang="ja-JP" dirty="0"/>
              <a:t>4</a:t>
            </a:r>
            <a:r>
              <a:rPr lang="ja-JP" altLang="en-US" dirty="0"/>
              <a:t>地区を</a:t>
            </a:r>
            <a:r>
              <a:rPr lang="en-US" altLang="ja-JP" dirty="0"/>
              <a:t>1</a:t>
            </a:r>
            <a:r>
              <a:rPr lang="ja-JP" altLang="en-US" dirty="0"/>
              <a:t>母集団として</a:t>
            </a:r>
            <a:r>
              <a:rPr lang="ja-JP" altLang="en-US" u="sng" dirty="0"/>
              <a:t>確認的因子分析</a:t>
            </a:r>
            <a:r>
              <a:rPr lang="ja-JP" altLang="en-US" dirty="0"/>
              <a:t>を行う（</a:t>
            </a:r>
            <a:r>
              <a:rPr lang="en-US" altLang="ja-JP" dirty="0"/>
              <a:t>n=2119</a:t>
            </a:r>
            <a:r>
              <a:rPr lang="ja-JP" altLang="en-US" dirty="0"/>
              <a:t>）</a:t>
            </a:r>
            <a:endParaRPr lang="en-US" altLang="ja-JP" dirty="0"/>
          </a:p>
          <a:p>
            <a:endParaRPr kumimoji="1" lang="ja-JP" altLang="en-US"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en-US" altLang="ja-JP" dirty="0"/>
              <a:t>3.4 </a:t>
            </a:r>
            <a:r>
              <a:rPr lang="ja-JP" altLang="en-US" dirty="0"/>
              <a:t>確認的因子分析 </a:t>
            </a:r>
            <a:r>
              <a:rPr lang="en-US" altLang="ja-JP" dirty="0"/>
              <a:t>- </a:t>
            </a:r>
            <a:r>
              <a:rPr lang="ja-JP" altLang="en-US" dirty="0"/>
              <a:t>分析方法</a:t>
            </a:r>
            <a:endParaRPr kumimoji="1" lang="ja-JP" altLang="en-US" dirty="0"/>
          </a:p>
        </p:txBody>
      </p:sp>
      <p:sp>
        <p:nvSpPr>
          <p:cNvPr id="10" name="矢印: 右 9">
            <a:extLst>
              <a:ext uri="{FF2B5EF4-FFF2-40B4-BE49-F238E27FC236}">
                <a16:creationId xmlns:a16="http://schemas.microsoft.com/office/drawing/2014/main" id="{41D5A7FD-3EC4-422A-9598-91982C28A45B}"/>
              </a:ext>
            </a:extLst>
          </p:cNvPr>
          <p:cNvSpPr/>
          <p:nvPr/>
        </p:nvSpPr>
        <p:spPr>
          <a:xfrm>
            <a:off x="628650" y="2078053"/>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F3436216-00A0-49EA-BF8F-A31E4323DB93}"/>
              </a:ext>
            </a:extLst>
          </p:cNvPr>
          <p:cNvSpPr/>
          <p:nvPr/>
        </p:nvSpPr>
        <p:spPr>
          <a:xfrm>
            <a:off x="63935"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y1</a:t>
            </a:r>
            <a:endParaRPr kumimoji="1" lang="ja-JP" altLang="en-US" sz="1200" dirty="0">
              <a:solidFill>
                <a:schemeClr val="tx1">
                  <a:lumMod val="75000"/>
                  <a:lumOff val="25000"/>
                </a:schemeClr>
              </a:solidFill>
            </a:endParaRPr>
          </a:p>
        </p:txBody>
      </p:sp>
      <p:sp>
        <p:nvSpPr>
          <p:cNvPr id="13" name="正方形/長方形 12">
            <a:extLst>
              <a:ext uri="{FF2B5EF4-FFF2-40B4-BE49-F238E27FC236}">
                <a16:creationId xmlns:a16="http://schemas.microsoft.com/office/drawing/2014/main" id="{FF65033F-4D84-47ED-BC79-3E88FB70B72E}"/>
              </a:ext>
            </a:extLst>
          </p:cNvPr>
          <p:cNvSpPr/>
          <p:nvPr/>
        </p:nvSpPr>
        <p:spPr>
          <a:xfrm>
            <a:off x="709209"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y2</a:t>
            </a:r>
            <a:endParaRPr kumimoji="1" lang="ja-JP" altLang="en-US" sz="1200" dirty="0">
              <a:solidFill>
                <a:schemeClr val="tx1">
                  <a:lumMod val="75000"/>
                  <a:lumOff val="25000"/>
                </a:schemeClr>
              </a:solidFill>
            </a:endParaRPr>
          </a:p>
        </p:txBody>
      </p:sp>
      <p:sp>
        <p:nvSpPr>
          <p:cNvPr id="14" name="正方形/長方形 13">
            <a:extLst>
              <a:ext uri="{FF2B5EF4-FFF2-40B4-BE49-F238E27FC236}">
                <a16:creationId xmlns:a16="http://schemas.microsoft.com/office/drawing/2014/main" id="{DF978491-F04D-4EF4-970D-01FC129B8172}"/>
              </a:ext>
            </a:extLst>
          </p:cNvPr>
          <p:cNvSpPr/>
          <p:nvPr/>
        </p:nvSpPr>
        <p:spPr>
          <a:xfrm>
            <a:off x="1351211" y="4454526"/>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y3</a:t>
            </a:r>
            <a:endParaRPr kumimoji="1" lang="ja-JP" altLang="en-US" sz="1200" dirty="0">
              <a:solidFill>
                <a:schemeClr val="tx1">
                  <a:lumMod val="75000"/>
                  <a:lumOff val="25000"/>
                </a:schemeClr>
              </a:solidFill>
            </a:endParaRPr>
          </a:p>
        </p:txBody>
      </p:sp>
      <p:sp>
        <p:nvSpPr>
          <p:cNvPr id="15" name="正方形/長方形 14">
            <a:extLst>
              <a:ext uri="{FF2B5EF4-FFF2-40B4-BE49-F238E27FC236}">
                <a16:creationId xmlns:a16="http://schemas.microsoft.com/office/drawing/2014/main" id="{65A49BD4-2D0B-43D4-A242-A151C73ECA56}"/>
              </a:ext>
            </a:extLst>
          </p:cNvPr>
          <p:cNvSpPr/>
          <p:nvPr/>
        </p:nvSpPr>
        <p:spPr>
          <a:xfrm>
            <a:off x="1992573"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y4</a:t>
            </a:r>
            <a:endParaRPr kumimoji="1" lang="ja-JP" altLang="en-US" sz="1200" dirty="0">
              <a:solidFill>
                <a:schemeClr val="tx1">
                  <a:lumMod val="75000"/>
                  <a:lumOff val="25000"/>
                </a:schemeClr>
              </a:solidFill>
            </a:endParaRPr>
          </a:p>
        </p:txBody>
      </p:sp>
      <p:sp>
        <p:nvSpPr>
          <p:cNvPr id="16" name="正方形/長方形 15">
            <a:extLst>
              <a:ext uri="{FF2B5EF4-FFF2-40B4-BE49-F238E27FC236}">
                <a16:creationId xmlns:a16="http://schemas.microsoft.com/office/drawing/2014/main" id="{33EFF82C-024F-4BC9-A016-28ECBC3F957C}"/>
              </a:ext>
            </a:extLst>
          </p:cNvPr>
          <p:cNvSpPr/>
          <p:nvPr/>
        </p:nvSpPr>
        <p:spPr>
          <a:xfrm>
            <a:off x="2628590"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y5</a:t>
            </a:r>
            <a:endParaRPr kumimoji="1" lang="ja-JP" altLang="en-US" sz="1200" dirty="0">
              <a:solidFill>
                <a:schemeClr val="tx1">
                  <a:lumMod val="75000"/>
                  <a:lumOff val="25000"/>
                </a:schemeClr>
              </a:solidFill>
            </a:endParaRPr>
          </a:p>
        </p:txBody>
      </p:sp>
      <p:sp>
        <p:nvSpPr>
          <p:cNvPr id="17" name="正方形/長方形 16">
            <a:extLst>
              <a:ext uri="{FF2B5EF4-FFF2-40B4-BE49-F238E27FC236}">
                <a16:creationId xmlns:a16="http://schemas.microsoft.com/office/drawing/2014/main" id="{C3A3FC91-F0C7-460E-A4DC-77F7E73E17AF}"/>
              </a:ext>
            </a:extLst>
          </p:cNvPr>
          <p:cNvSpPr/>
          <p:nvPr/>
        </p:nvSpPr>
        <p:spPr>
          <a:xfrm>
            <a:off x="3264607"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y6</a:t>
            </a:r>
            <a:endParaRPr kumimoji="1" lang="ja-JP" altLang="en-US" sz="1200" dirty="0">
              <a:solidFill>
                <a:schemeClr val="tx1">
                  <a:lumMod val="75000"/>
                  <a:lumOff val="25000"/>
                </a:schemeClr>
              </a:solidFill>
            </a:endParaRPr>
          </a:p>
        </p:txBody>
      </p:sp>
      <p:sp>
        <p:nvSpPr>
          <p:cNvPr id="18" name="正方形/長方形 17">
            <a:extLst>
              <a:ext uri="{FF2B5EF4-FFF2-40B4-BE49-F238E27FC236}">
                <a16:creationId xmlns:a16="http://schemas.microsoft.com/office/drawing/2014/main" id="{54813616-2B58-468D-9C11-39115098D3AE}"/>
              </a:ext>
            </a:extLst>
          </p:cNvPr>
          <p:cNvSpPr/>
          <p:nvPr/>
        </p:nvSpPr>
        <p:spPr>
          <a:xfrm>
            <a:off x="3910866"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y7</a:t>
            </a:r>
            <a:endParaRPr kumimoji="1" lang="ja-JP" altLang="en-US" sz="1200" dirty="0">
              <a:solidFill>
                <a:schemeClr val="tx1">
                  <a:lumMod val="75000"/>
                  <a:lumOff val="25000"/>
                </a:schemeClr>
              </a:solidFill>
            </a:endParaRPr>
          </a:p>
        </p:txBody>
      </p:sp>
      <p:cxnSp>
        <p:nvCxnSpPr>
          <p:cNvPr id="19" name="直線矢印コネクタ 18">
            <a:extLst>
              <a:ext uri="{FF2B5EF4-FFF2-40B4-BE49-F238E27FC236}">
                <a16:creationId xmlns:a16="http://schemas.microsoft.com/office/drawing/2014/main" id="{705FE911-5A0C-4837-BFD6-EDB835921A1B}"/>
              </a:ext>
            </a:extLst>
          </p:cNvPr>
          <p:cNvCxnSpPr>
            <a:cxnSpLocks/>
            <a:stCxn id="68" idx="0"/>
            <a:endCxn id="12" idx="0"/>
          </p:cNvCxnSpPr>
          <p:nvPr/>
        </p:nvCxnSpPr>
        <p:spPr>
          <a:xfrm flipH="1">
            <a:off x="351935" y="3294115"/>
            <a:ext cx="1005274"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B9AACCE-5371-4CEA-9851-83E4663ED40A}"/>
              </a:ext>
            </a:extLst>
          </p:cNvPr>
          <p:cNvCxnSpPr>
            <a:cxnSpLocks/>
            <a:stCxn id="68" idx="0"/>
            <a:endCxn id="13" idx="0"/>
          </p:cNvCxnSpPr>
          <p:nvPr/>
        </p:nvCxnSpPr>
        <p:spPr>
          <a:xfrm flipH="1">
            <a:off x="997209" y="3294115"/>
            <a:ext cx="360000"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4231055-4EAF-42C2-B4EC-A310831D3F54}"/>
              </a:ext>
            </a:extLst>
          </p:cNvPr>
          <p:cNvCxnSpPr>
            <a:cxnSpLocks/>
            <a:stCxn id="68" idx="0"/>
            <a:endCxn id="14" idx="0"/>
          </p:cNvCxnSpPr>
          <p:nvPr/>
        </p:nvCxnSpPr>
        <p:spPr>
          <a:xfrm>
            <a:off x="1357209" y="3294115"/>
            <a:ext cx="282002" cy="116041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9A5A5D-F20E-4994-9606-8E1EDF49AF24}"/>
              </a:ext>
            </a:extLst>
          </p:cNvPr>
          <p:cNvCxnSpPr>
            <a:cxnSpLocks/>
            <a:stCxn id="69" idx="0"/>
            <a:endCxn id="16" idx="0"/>
          </p:cNvCxnSpPr>
          <p:nvPr/>
        </p:nvCxnSpPr>
        <p:spPr>
          <a:xfrm flipH="1">
            <a:off x="2916590" y="3294115"/>
            <a:ext cx="346276"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7ABF56C-D43E-4045-8F6C-0E4C103CAA35}"/>
              </a:ext>
            </a:extLst>
          </p:cNvPr>
          <p:cNvCxnSpPr>
            <a:cxnSpLocks/>
            <a:stCxn id="69" idx="0"/>
            <a:endCxn id="17" idx="0"/>
          </p:cNvCxnSpPr>
          <p:nvPr/>
        </p:nvCxnSpPr>
        <p:spPr>
          <a:xfrm>
            <a:off x="3262866" y="3294115"/>
            <a:ext cx="28974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327F42E-0F21-4401-A588-E0297FD5FAFD}"/>
              </a:ext>
            </a:extLst>
          </p:cNvPr>
          <p:cNvCxnSpPr>
            <a:cxnSpLocks/>
            <a:stCxn id="69" idx="0"/>
            <a:endCxn id="18" idx="0"/>
          </p:cNvCxnSpPr>
          <p:nvPr/>
        </p:nvCxnSpPr>
        <p:spPr>
          <a:xfrm>
            <a:off x="3262866" y="3294115"/>
            <a:ext cx="936000"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BBBAFFC-4ADA-4767-95BD-51F51299E16D}"/>
              </a:ext>
            </a:extLst>
          </p:cNvPr>
          <p:cNvCxnSpPr>
            <a:cxnSpLocks/>
            <a:stCxn id="69" idx="0"/>
            <a:endCxn id="15" idx="0"/>
          </p:cNvCxnSpPr>
          <p:nvPr/>
        </p:nvCxnSpPr>
        <p:spPr>
          <a:xfrm flipH="1">
            <a:off x="2280573" y="3294115"/>
            <a:ext cx="982293"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曲線 25">
            <a:extLst>
              <a:ext uri="{FF2B5EF4-FFF2-40B4-BE49-F238E27FC236}">
                <a16:creationId xmlns:a16="http://schemas.microsoft.com/office/drawing/2014/main" id="{5FAD1AFF-0E20-411A-859E-27534221F295}"/>
              </a:ext>
            </a:extLst>
          </p:cNvPr>
          <p:cNvCxnSpPr>
            <a:cxnSpLocks/>
            <a:stCxn id="69" idx="0"/>
            <a:endCxn id="68" idx="0"/>
          </p:cNvCxnSpPr>
          <p:nvPr/>
        </p:nvCxnSpPr>
        <p:spPr>
          <a:xfrm rot="16200000" flipV="1">
            <a:off x="2310038" y="2341286"/>
            <a:ext cx="12700" cy="1905657"/>
          </a:xfrm>
          <a:prstGeom prst="curvedConnector3">
            <a:avLst>
              <a:gd name="adj1" fmla="val 1800000"/>
            </a:avLst>
          </a:prstGeom>
          <a:ln w="1270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5A7BD599-F943-4ED5-B09E-09A56329908D}"/>
              </a:ext>
            </a:extLst>
          </p:cNvPr>
          <p:cNvSpPr/>
          <p:nvPr/>
        </p:nvSpPr>
        <p:spPr>
          <a:xfrm>
            <a:off x="139207"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e1</a:t>
            </a:r>
            <a:endParaRPr kumimoji="1" lang="ja-JP" altLang="en-US" sz="1200" dirty="0">
              <a:solidFill>
                <a:schemeClr val="tx1">
                  <a:lumMod val="75000"/>
                  <a:lumOff val="25000"/>
                </a:schemeClr>
              </a:solidFill>
            </a:endParaRPr>
          </a:p>
        </p:txBody>
      </p:sp>
      <p:sp>
        <p:nvSpPr>
          <p:cNvPr id="38" name="楕円 37">
            <a:extLst>
              <a:ext uri="{FF2B5EF4-FFF2-40B4-BE49-F238E27FC236}">
                <a16:creationId xmlns:a16="http://schemas.microsoft.com/office/drawing/2014/main" id="{9DFCEB30-2B37-4F38-ADA4-1824F56C78F4}"/>
              </a:ext>
            </a:extLst>
          </p:cNvPr>
          <p:cNvSpPr/>
          <p:nvPr/>
        </p:nvSpPr>
        <p:spPr>
          <a:xfrm>
            <a:off x="781849"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e2</a:t>
            </a:r>
            <a:endParaRPr kumimoji="1" lang="ja-JP" altLang="en-US" sz="1200" dirty="0">
              <a:solidFill>
                <a:schemeClr val="tx1">
                  <a:lumMod val="75000"/>
                  <a:lumOff val="25000"/>
                </a:schemeClr>
              </a:solidFill>
            </a:endParaRPr>
          </a:p>
        </p:txBody>
      </p:sp>
      <p:sp>
        <p:nvSpPr>
          <p:cNvPr id="39" name="楕円 38">
            <a:extLst>
              <a:ext uri="{FF2B5EF4-FFF2-40B4-BE49-F238E27FC236}">
                <a16:creationId xmlns:a16="http://schemas.microsoft.com/office/drawing/2014/main" id="{891B2BD4-C917-42BB-A325-93721D12F713}"/>
              </a:ext>
            </a:extLst>
          </p:cNvPr>
          <p:cNvSpPr/>
          <p:nvPr/>
        </p:nvSpPr>
        <p:spPr>
          <a:xfrm>
            <a:off x="1426483" y="5159701"/>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e3</a:t>
            </a:r>
            <a:endParaRPr kumimoji="1" lang="ja-JP" altLang="en-US" sz="1200" dirty="0">
              <a:solidFill>
                <a:schemeClr val="tx1">
                  <a:lumMod val="75000"/>
                  <a:lumOff val="25000"/>
                </a:schemeClr>
              </a:solidFill>
            </a:endParaRPr>
          </a:p>
        </p:txBody>
      </p:sp>
      <p:sp>
        <p:nvSpPr>
          <p:cNvPr id="40" name="楕円 39">
            <a:extLst>
              <a:ext uri="{FF2B5EF4-FFF2-40B4-BE49-F238E27FC236}">
                <a16:creationId xmlns:a16="http://schemas.microsoft.com/office/drawing/2014/main" id="{419ECAAE-8A40-40A1-BD67-F31B75C7CAEE}"/>
              </a:ext>
            </a:extLst>
          </p:cNvPr>
          <p:cNvSpPr/>
          <p:nvPr/>
        </p:nvSpPr>
        <p:spPr>
          <a:xfrm>
            <a:off x="2065043"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e4</a:t>
            </a:r>
            <a:endParaRPr kumimoji="1" lang="ja-JP" altLang="en-US" sz="1200" dirty="0">
              <a:solidFill>
                <a:schemeClr val="tx1">
                  <a:lumMod val="75000"/>
                  <a:lumOff val="25000"/>
                </a:schemeClr>
              </a:solidFill>
            </a:endParaRPr>
          </a:p>
        </p:txBody>
      </p:sp>
      <p:sp>
        <p:nvSpPr>
          <p:cNvPr id="41" name="楕円 40">
            <a:extLst>
              <a:ext uri="{FF2B5EF4-FFF2-40B4-BE49-F238E27FC236}">
                <a16:creationId xmlns:a16="http://schemas.microsoft.com/office/drawing/2014/main" id="{A68A24D0-E0AC-4AD3-A041-F1B6BCBA9708}"/>
              </a:ext>
            </a:extLst>
          </p:cNvPr>
          <p:cNvSpPr/>
          <p:nvPr/>
        </p:nvSpPr>
        <p:spPr>
          <a:xfrm>
            <a:off x="2703862"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e5</a:t>
            </a:r>
            <a:endParaRPr kumimoji="1" lang="ja-JP" altLang="en-US" sz="1200" dirty="0">
              <a:solidFill>
                <a:schemeClr val="tx1">
                  <a:lumMod val="75000"/>
                  <a:lumOff val="25000"/>
                </a:schemeClr>
              </a:solidFill>
            </a:endParaRPr>
          </a:p>
        </p:txBody>
      </p:sp>
      <p:sp>
        <p:nvSpPr>
          <p:cNvPr id="42" name="楕円 41">
            <a:extLst>
              <a:ext uri="{FF2B5EF4-FFF2-40B4-BE49-F238E27FC236}">
                <a16:creationId xmlns:a16="http://schemas.microsoft.com/office/drawing/2014/main" id="{429C18B6-38E2-428A-95E2-C11F6EC9863E}"/>
              </a:ext>
            </a:extLst>
          </p:cNvPr>
          <p:cNvSpPr/>
          <p:nvPr/>
        </p:nvSpPr>
        <p:spPr>
          <a:xfrm>
            <a:off x="3339879"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e6</a:t>
            </a:r>
            <a:endParaRPr kumimoji="1" lang="ja-JP" altLang="en-US" sz="1200" dirty="0">
              <a:solidFill>
                <a:schemeClr val="tx1">
                  <a:lumMod val="75000"/>
                  <a:lumOff val="25000"/>
                </a:schemeClr>
              </a:solidFill>
            </a:endParaRPr>
          </a:p>
        </p:txBody>
      </p:sp>
      <p:sp>
        <p:nvSpPr>
          <p:cNvPr id="43" name="楕円 42">
            <a:extLst>
              <a:ext uri="{FF2B5EF4-FFF2-40B4-BE49-F238E27FC236}">
                <a16:creationId xmlns:a16="http://schemas.microsoft.com/office/drawing/2014/main" id="{F872F36B-2D5A-4DC1-BD01-88F5DC46544F}"/>
              </a:ext>
            </a:extLst>
          </p:cNvPr>
          <p:cNvSpPr/>
          <p:nvPr/>
        </p:nvSpPr>
        <p:spPr>
          <a:xfrm>
            <a:off x="3989688"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e7</a:t>
            </a:r>
            <a:endParaRPr kumimoji="1" lang="ja-JP" altLang="en-US" sz="1200" dirty="0">
              <a:solidFill>
                <a:schemeClr val="tx1">
                  <a:lumMod val="75000"/>
                  <a:lumOff val="25000"/>
                </a:schemeClr>
              </a:solidFill>
            </a:endParaRPr>
          </a:p>
        </p:txBody>
      </p:sp>
      <p:cxnSp>
        <p:nvCxnSpPr>
          <p:cNvPr id="44" name="直線矢印コネクタ 43">
            <a:extLst>
              <a:ext uri="{FF2B5EF4-FFF2-40B4-BE49-F238E27FC236}">
                <a16:creationId xmlns:a16="http://schemas.microsoft.com/office/drawing/2014/main" id="{ADA709FC-F4E6-4175-A016-88EFDD99787F}"/>
              </a:ext>
            </a:extLst>
          </p:cNvPr>
          <p:cNvCxnSpPr>
            <a:cxnSpLocks/>
            <a:stCxn id="37" idx="0"/>
            <a:endCxn id="12" idx="2"/>
          </p:cNvCxnSpPr>
          <p:nvPr/>
        </p:nvCxnSpPr>
        <p:spPr>
          <a:xfrm flipH="1" flipV="1">
            <a:off x="351935" y="480817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EA791431-5052-46ED-9A71-9021886B2CD0}"/>
              </a:ext>
            </a:extLst>
          </p:cNvPr>
          <p:cNvCxnSpPr>
            <a:cxnSpLocks/>
            <a:stCxn id="38" idx="0"/>
            <a:endCxn id="13" idx="2"/>
          </p:cNvCxnSpPr>
          <p:nvPr/>
        </p:nvCxnSpPr>
        <p:spPr>
          <a:xfrm flipH="1" flipV="1">
            <a:off x="997209" y="4808174"/>
            <a:ext cx="64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EB946363-A839-4C3F-9E16-2568F2397703}"/>
              </a:ext>
            </a:extLst>
          </p:cNvPr>
          <p:cNvCxnSpPr>
            <a:cxnSpLocks/>
            <a:stCxn id="39" idx="0"/>
            <a:endCxn id="14" idx="2"/>
          </p:cNvCxnSpPr>
          <p:nvPr/>
        </p:nvCxnSpPr>
        <p:spPr>
          <a:xfrm flipH="1" flipV="1">
            <a:off x="1639211" y="4814526"/>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E41AEB8-6393-47F3-A2A9-5C683B0B4B37}"/>
              </a:ext>
            </a:extLst>
          </p:cNvPr>
          <p:cNvCxnSpPr>
            <a:cxnSpLocks/>
            <a:stCxn id="40" idx="0"/>
            <a:endCxn id="15" idx="2"/>
          </p:cNvCxnSpPr>
          <p:nvPr/>
        </p:nvCxnSpPr>
        <p:spPr>
          <a:xfrm flipH="1" flipV="1">
            <a:off x="2280573" y="4808174"/>
            <a:ext cx="47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F9AEE98-5F90-4ECE-ADC4-11A51E3CFA0F}"/>
              </a:ext>
            </a:extLst>
          </p:cNvPr>
          <p:cNvCxnSpPr>
            <a:cxnSpLocks/>
            <a:stCxn id="41" idx="0"/>
            <a:endCxn id="16" idx="2"/>
          </p:cNvCxnSpPr>
          <p:nvPr/>
        </p:nvCxnSpPr>
        <p:spPr>
          <a:xfrm flipH="1" flipV="1">
            <a:off x="2916590" y="480817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6D08F9F-1D60-461D-A0A2-286F705BC724}"/>
              </a:ext>
            </a:extLst>
          </p:cNvPr>
          <p:cNvCxnSpPr>
            <a:cxnSpLocks/>
            <a:stCxn id="42" idx="0"/>
            <a:endCxn id="17" idx="2"/>
          </p:cNvCxnSpPr>
          <p:nvPr/>
        </p:nvCxnSpPr>
        <p:spPr>
          <a:xfrm flipH="1" flipV="1">
            <a:off x="3552607" y="480817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7A388755-3302-4448-B733-793B9823A7E0}"/>
              </a:ext>
            </a:extLst>
          </p:cNvPr>
          <p:cNvCxnSpPr>
            <a:cxnSpLocks/>
            <a:stCxn id="43" idx="0"/>
            <a:endCxn id="18" idx="2"/>
          </p:cNvCxnSpPr>
          <p:nvPr/>
        </p:nvCxnSpPr>
        <p:spPr>
          <a:xfrm flipH="1" flipV="1">
            <a:off x="4198866" y="4808174"/>
            <a:ext cx="682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985CD52-54AA-4A66-B1A4-CABA15668831}"/>
              </a:ext>
            </a:extLst>
          </p:cNvPr>
          <p:cNvSpPr txBox="1"/>
          <p:nvPr/>
        </p:nvSpPr>
        <p:spPr>
          <a:xfrm>
            <a:off x="4572000" y="5802670"/>
            <a:ext cx="4572000"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図</a:t>
            </a:r>
            <a:r>
              <a:rPr kumimoji="1" lang="en-US" altLang="ja-JP" sz="1400" dirty="0">
                <a:latin typeface="Noto Sans CJK JP DemiLight" panose="020B0400000000000000" pitchFamily="34" charset="-128"/>
                <a:ea typeface="Noto Sans CJK JP DemiLight" panose="020B0400000000000000" pitchFamily="34" charset="-128"/>
              </a:rPr>
              <a:t>3-2 </a:t>
            </a:r>
            <a:r>
              <a:rPr kumimoji="1" lang="ja-JP" altLang="en-US" sz="1400" dirty="0">
                <a:latin typeface="Noto Sans CJK JP DemiLight" panose="020B0400000000000000" pitchFamily="34" charset="-128"/>
                <a:ea typeface="Noto Sans CJK JP DemiLight" panose="020B0400000000000000" pitchFamily="34" charset="-128"/>
              </a:rPr>
              <a:t>確認的因子分析モデルの例</a:t>
            </a:r>
          </a:p>
        </p:txBody>
      </p:sp>
      <p:sp>
        <p:nvSpPr>
          <p:cNvPr id="153" name="正方形/長方形 152">
            <a:extLst>
              <a:ext uri="{FF2B5EF4-FFF2-40B4-BE49-F238E27FC236}">
                <a16:creationId xmlns:a16="http://schemas.microsoft.com/office/drawing/2014/main" id="{1755A75D-7BAB-41E8-BF66-18663694F3C4}"/>
              </a:ext>
            </a:extLst>
          </p:cNvPr>
          <p:cNvSpPr/>
          <p:nvPr/>
        </p:nvSpPr>
        <p:spPr>
          <a:xfrm>
            <a:off x="4654423"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y1</a:t>
            </a:r>
            <a:endParaRPr kumimoji="1" lang="ja-JP" altLang="en-US" sz="1200" dirty="0">
              <a:solidFill>
                <a:schemeClr val="tx1">
                  <a:lumMod val="75000"/>
                  <a:lumOff val="25000"/>
                </a:schemeClr>
              </a:solidFill>
            </a:endParaRPr>
          </a:p>
        </p:txBody>
      </p:sp>
      <p:sp>
        <p:nvSpPr>
          <p:cNvPr id="154" name="正方形/長方形 153">
            <a:extLst>
              <a:ext uri="{FF2B5EF4-FFF2-40B4-BE49-F238E27FC236}">
                <a16:creationId xmlns:a16="http://schemas.microsoft.com/office/drawing/2014/main" id="{33374EA9-1E9C-407E-99CC-98A7383161DA}"/>
              </a:ext>
            </a:extLst>
          </p:cNvPr>
          <p:cNvSpPr/>
          <p:nvPr/>
        </p:nvSpPr>
        <p:spPr>
          <a:xfrm>
            <a:off x="5299697"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y2</a:t>
            </a:r>
            <a:endParaRPr kumimoji="1" lang="ja-JP" altLang="en-US" sz="1200" dirty="0">
              <a:solidFill>
                <a:schemeClr val="tx1">
                  <a:lumMod val="75000"/>
                  <a:lumOff val="25000"/>
                </a:schemeClr>
              </a:solidFill>
            </a:endParaRPr>
          </a:p>
        </p:txBody>
      </p:sp>
      <p:sp>
        <p:nvSpPr>
          <p:cNvPr id="155" name="正方形/長方形 154">
            <a:extLst>
              <a:ext uri="{FF2B5EF4-FFF2-40B4-BE49-F238E27FC236}">
                <a16:creationId xmlns:a16="http://schemas.microsoft.com/office/drawing/2014/main" id="{B285074C-0553-46D5-8814-C99D654B13B7}"/>
              </a:ext>
            </a:extLst>
          </p:cNvPr>
          <p:cNvSpPr/>
          <p:nvPr/>
        </p:nvSpPr>
        <p:spPr>
          <a:xfrm>
            <a:off x="5941699" y="4454526"/>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y3</a:t>
            </a:r>
            <a:endParaRPr kumimoji="1" lang="ja-JP" altLang="en-US" sz="1200" dirty="0">
              <a:solidFill>
                <a:schemeClr val="tx1">
                  <a:lumMod val="75000"/>
                  <a:lumOff val="25000"/>
                </a:schemeClr>
              </a:solidFill>
            </a:endParaRPr>
          </a:p>
        </p:txBody>
      </p:sp>
      <p:sp>
        <p:nvSpPr>
          <p:cNvPr id="156" name="正方形/長方形 155">
            <a:extLst>
              <a:ext uri="{FF2B5EF4-FFF2-40B4-BE49-F238E27FC236}">
                <a16:creationId xmlns:a16="http://schemas.microsoft.com/office/drawing/2014/main" id="{0937A851-4D1A-4AD2-B574-0423FA5DF4F8}"/>
              </a:ext>
            </a:extLst>
          </p:cNvPr>
          <p:cNvSpPr/>
          <p:nvPr/>
        </p:nvSpPr>
        <p:spPr>
          <a:xfrm>
            <a:off x="6583061"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y4</a:t>
            </a:r>
            <a:endParaRPr kumimoji="1" lang="ja-JP" altLang="en-US" sz="1200" dirty="0">
              <a:solidFill>
                <a:schemeClr val="tx1">
                  <a:lumMod val="75000"/>
                  <a:lumOff val="25000"/>
                </a:schemeClr>
              </a:solidFill>
            </a:endParaRPr>
          </a:p>
        </p:txBody>
      </p:sp>
      <p:sp>
        <p:nvSpPr>
          <p:cNvPr id="157" name="正方形/長方形 156">
            <a:extLst>
              <a:ext uri="{FF2B5EF4-FFF2-40B4-BE49-F238E27FC236}">
                <a16:creationId xmlns:a16="http://schemas.microsoft.com/office/drawing/2014/main" id="{FA4228AC-022C-4B55-AFFB-165F53049FD8}"/>
              </a:ext>
            </a:extLst>
          </p:cNvPr>
          <p:cNvSpPr/>
          <p:nvPr/>
        </p:nvSpPr>
        <p:spPr>
          <a:xfrm>
            <a:off x="7219078"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y5</a:t>
            </a:r>
            <a:endParaRPr kumimoji="1" lang="ja-JP" altLang="en-US" sz="1200" dirty="0">
              <a:solidFill>
                <a:schemeClr val="tx1">
                  <a:lumMod val="75000"/>
                  <a:lumOff val="25000"/>
                </a:schemeClr>
              </a:solidFill>
            </a:endParaRPr>
          </a:p>
        </p:txBody>
      </p:sp>
      <p:sp>
        <p:nvSpPr>
          <p:cNvPr id="158" name="正方形/長方形 157">
            <a:extLst>
              <a:ext uri="{FF2B5EF4-FFF2-40B4-BE49-F238E27FC236}">
                <a16:creationId xmlns:a16="http://schemas.microsoft.com/office/drawing/2014/main" id="{E12BC863-B076-49E2-BD4F-E43E7FEC0CE1}"/>
              </a:ext>
            </a:extLst>
          </p:cNvPr>
          <p:cNvSpPr/>
          <p:nvPr/>
        </p:nvSpPr>
        <p:spPr>
          <a:xfrm>
            <a:off x="7855095"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y6</a:t>
            </a:r>
            <a:endParaRPr kumimoji="1" lang="ja-JP" altLang="en-US" sz="1200" dirty="0">
              <a:solidFill>
                <a:schemeClr val="tx1">
                  <a:lumMod val="75000"/>
                  <a:lumOff val="25000"/>
                </a:schemeClr>
              </a:solidFill>
            </a:endParaRPr>
          </a:p>
        </p:txBody>
      </p:sp>
      <p:sp>
        <p:nvSpPr>
          <p:cNvPr id="159" name="正方形/長方形 158">
            <a:extLst>
              <a:ext uri="{FF2B5EF4-FFF2-40B4-BE49-F238E27FC236}">
                <a16:creationId xmlns:a16="http://schemas.microsoft.com/office/drawing/2014/main" id="{BBB626DA-BC77-4071-8F61-BE57F592CD86}"/>
              </a:ext>
            </a:extLst>
          </p:cNvPr>
          <p:cNvSpPr/>
          <p:nvPr/>
        </p:nvSpPr>
        <p:spPr>
          <a:xfrm>
            <a:off x="8501354" y="4448174"/>
            <a:ext cx="576000" cy="360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solidFill>
                  <a:schemeClr val="tx1">
                    <a:lumMod val="75000"/>
                    <a:lumOff val="25000"/>
                  </a:schemeClr>
                </a:solidFill>
              </a:rPr>
              <a:t>y7</a:t>
            </a:r>
            <a:endParaRPr kumimoji="1" lang="ja-JP" altLang="en-US" sz="1200" dirty="0">
              <a:solidFill>
                <a:schemeClr val="tx1">
                  <a:lumMod val="75000"/>
                  <a:lumOff val="25000"/>
                </a:schemeClr>
              </a:solidFill>
            </a:endParaRPr>
          </a:p>
        </p:txBody>
      </p:sp>
      <p:cxnSp>
        <p:nvCxnSpPr>
          <p:cNvPr id="160" name="直線矢印コネクタ 159">
            <a:extLst>
              <a:ext uri="{FF2B5EF4-FFF2-40B4-BE49-F238E27FC236}">
                <a16:creationId xmlns:a16="http://schemas.microsoft.com/office/drawing/2014/main" id="{D94235F7-1786-415C-9642-D24707B6A74C}"/>
              </a:ext>
            </a:extLst>
          </p:cNvPr>
          <p:cNvCxnSpPr>
            <a:cxnSpLocks/>
            <a:stCxn id="182" idx="0"/>
            <a:endCxn id="153" idx="0"/>
          </p:cNvCxnSpPr>
          <p:nvPr/>
        </p:nvCxnSpPr>
        <p:spPr>
          <a:xfrm flipH="1">
            <a:off x="4942423" y="3294115"/>
            <a:ext cx="650713"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2E800628-8256-4035-9AF7-D7F7283B9AD7}"/>
              </a:ext>
            </a:extLst>
          </p:cNvPr>
          <p:cNvCxnSpPr>
            <a:cxnSpLocks/>
            <a:stCxn id="182" idx="0"/>
            <a:endCxn id="154" idx="0"/>
          </p:cNvCxnSpPr>
          <p:nvPr/>
        </p:nvCxnSpPr>
        <p:spPr>
          <a:xfrm flipH="1">
            <a:off x="5587697" y="3294115"/>
            <a:ext cx="5439"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1C99EB4D-42D8-4787-AA67-D687C6EB4DC9}"/>
              </a:ext>
            </a:extLst>
          </p:cNvPr>
          <p:cNvCxnSpPr>
            <a:cxnSpLocks/>
            <a:stCxn id="182" idx="0"/>
            <a:endCxn id="155" idx="0"/>
          </p:cNvCxnSpPr>
          <p:nvPr/>
        </p:nvCxnSpPr>
        <p:spPr>
          <a:xfrm>
            <a:off x="5593136" y="3294115"/>
            <a:ext cx="636563" cy="116041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BFE5BFD7-12B4-47D7-82CF-92CF84CCFE82}"/>
              </a:ext>
            </a:extLst>
          </p:cNvPr>
          <p:cNvCxnSpPr>
            <a:cxnSpLocks/>
            <a:stCxn id="183" idx="0"/>
            <a:endCxn id="157" idx="0"/>
          </p:cNvCxnSpPr>
          <p:nvPr/>
        </p:nvCxnSpPr>
        <p:spPr>
          <a:xfrm flipH="1">
            <a:off x="7507078" y="3294115"/>
            <a:ext cx="346276"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AA311558-B541-4F34-91DF-AED6AF26FD64}"/>
              </a:ext>
            </a:extLst>
          </p:cNvPr>
          <p:cNvCxnSpPr>
            <a:cxnSpLocks/>
            <a:stCxn id="183" idx="0"/>
            <a:endCxn id="158" idx="0"/>
          </p:cNvCxnSpPr>
          <p:nvPr/>
        </p:nvCxnSpPr>
        <p:spPr>
          <a:xfrm>
            <a:off x="7853354" y="3294115"/>
            <a:ext cx="28974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DE3B98EC-3772-4714-9EBB-16F100C0B495}"/>
              </a:ext>
            </a:extLst>
          </p:cNvPr>
          <p:cNvCxnSpPr>
            <a:cxnSpLocks/>
            <a:stCxn id="183" idx="0"/>
            <a:endCxn id="159" idx="0"/>
          </p:cNvCxnSpPr>
          <p:nvPr/>
        </p:nvCxnSpPr>
        <p:spPr>
          <a:xfrm>
            <a:off x="7853354" y="3294115"/>
            <a:ext cx="936000"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7AA8DFAF-55B7-4C4D-992B-5FC112257CCA}"/>
              </a:ext>
            </a:extLst>
          </p:cNvPr>
          <p:cNvCxnSpPr>
            <a:cxnSpLocks/>
            <a:stCxn id="183" idx="0"/>
            <a:endCxn id="156" idx="0"/>
          </p:cNvCxnSpPr>
          <p:nvPr/>
        </p:nvCxnSpPr>
        <p:spPr>
          <a:xfrm flipH="1">
            <a:off x="6871061" y="3294115"/>
            <a:ext cx="982293"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コネクタ: 曲線 166">
            <a:extLst>
              <a:ext uri="{FF2B5EF4-FFF2-40B4-BE49-F238E27FC236}">
                <a16:creationId xmlns:a16="http://schemas.microsoft.com/office/drawing/2014/main" id="{82260230-F04E-4546-BC8E-4CCF818D69AD}"/>
              </a:ext>
            </a:extLst>
          </p:cNvPr>
          <p:cNvCxnSpPr>
            <a:cxnSpLocks/>
            <a:stCxn id="183" idx="0"/>
            <a:endCxn id="182" idx="0"/>
          </p:cNvCxnSpPr>
          <p:nvPr/>
        </p:nvCxnSpPr>
        <p:spPr>
          <a:xfrm rot="16200000" flipV="1">
            <a:off x="6723245" y="2164006"/>
            <a:ext cx="12700" cy="2260218"/>
          </a:xfrm>
          <a:prstGeom prst="curvedConnector3">
            <a:avLst>
              <a:gd name="adj1" fmla="val 1800000"/>
            </a:avLst>
          </a:prstGeom>
          <a:ln w="1270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8" name="楕円 167">
            <a:extLst>
              <a:ext uri="{FF2B5EF4-FFF2-40B4-BE49-F238E27FC236}">
                <a16:creationId xmlns:a16="http://schemas.microsoft.com/office/drawing/2014/main" id="{8196D0F4-6396-4C5C-932F-75313D9E0F56}"/>
              </a:ext>
            </a:extLst>
          </p:cNvPr>
          <p:cNvSpPr/>
          <p:nvPr/>
        </p:nvSpPr>
        <p:spPr>
          <a:xfrm>
            <a:off x="4729695"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e1</a:t>
            </a:r>
            <a:endParaRPr kumimoji="1" lang="ja-JP" altLang="en-US" sz="1200" dirty="0">
              <a:solidFill>
                <a:schemeClr val="tx1">
                  <a:lumMod val="75000"/>
                  <a:lumOff val="25000"/>
                </a:schemeClr>
              </a:solidFill>
            </a:endParaRPr>
          </a:p>
        </p:txBody>
      </p:sp>
      <p:sp>
        <p:nvSpPr>
          <p:cNvPr id="169" name="楕円 168">
            <a:extLst>
              <a:ext uri="{FF2B5EF4-FFF2-40B4-BE49-F238E27FC236}">
                <a16:creationId xmlns:a16="http://schemas.microsoft.com/office/drawing/2014/main" id="{307298E7-BE2B-49A4-896A-856AD171FB66}"/>
              </a:ext>
            </a:extLst>
          </p:cNvPr>
          <p:cNvSpPr/>
          <p:nvPr/>
        </p:nvSpPr>
        <p:spPr>
          <a:xfrm>
            <a:off x="5372337"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e2</a:t>
            </a:r>
            <a:endParaRPr kumimoji="1" lang="ja-JP" altLang="en-US" sz="1200" dirty="0">
              <a:solidFill>
                <a:schemeClr val="tx1">
                  <a:lumMod val="75000"/>
                  <a:lumOff val="25000"/>
                </a:schemeClr>
              </a:solidFill>
            </a:endParaRPr>
          </a:p>
        </p:txBody>
      </p:sp>
      <p:sp>
        <p:nvSpPr>
          <p:cNvPr id="170" name="楕円 169">
            <a:extLst>
              <a:ext uri="{FF2B5EF4-FFF2-40B4-BE49-F238E27FC236}">
                <a16:creationId xmlns:a16="http://schemas.microsoft.com/office/drawing/2014/main" id="{1CE76233-7696-4EFD-A192-18F4238C53DE}"/>
              </a:ext>
            </a:extLst>
          </p:cNvPr>
          <p:cNvSpPr/>
          <p:nvPr/>
        </p:nvSpPr>
        <p:spPr>
          <a:xfrm>
            <a:off x="6016971" y="5159701"/>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e3</a:t>
            </a:r>
            <a:endParaRPr kumimoji="1" lang="ja-JP" altLang="en-US" sz="1200" dirty="0">
              <a:solidFill>
                <a:schemeClr val="tx1">
                  <a:lumMod val="75000"/>
                  <a:lumOff val="25000"/>
                </a:schemeClr>
              </a:solidFill>
            </a:endParaRPr>
          </a:p>
        </p:txBody>
      </p:sp>
      <p:sp>
        <p:nvSpPr>
          <p:cNvPr id="171" name="楕円 170">
            <a:extLst>
              <a:ext uri="{FF2B5EF4-FFF2-40B4-BE49-F238E27FC236}">
                <a16:creationId xmlns:a16="http://schemas.microsoft.com/office/drawing/2014/main" id="{12FF4369-D7B8-4BFB-B51D-F8144E5A6754}"/>
              </a:ext>
            </a:extLst>
          </p:cNvPr>
          <p:cNvSpPr/>
          <p:nvPr/>
        </p:nvSpPr>
        <p:spPr>
          <a:xfrm>
            <a:off x="6655531"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e4</a:t>
            </a:r>
            <a:endParaRPr kumimoji="1" lang="ja-JP" altLang="en-US" sz="1200" dirty="0">
              <a:solidFill>
                <a:schemeClr val="tx1">
                  <a:lumMod val="75000"/>
                  <a:lumOff val="25000"/>
                </a:schemeClr>
              </a:solidFill>
            </a:endParaRPr>
          </a:p>
        </p:txBody>
      </p:sp>
      <p:sp>
        <p:nvSpPr>
          <p:cNvPr id="172" name="楕円 171">
            <a:extLst>
              <a:ext uri="{FF2B5EF4-FFF2-40B4-BE49-F238E27FC236}">
                <a16:creationId xmlns:a16="http://schemas.microsoft.com/office/drawing/2014/main" id="{764EA8C3-C1ED-46D0-AFE9-226146803E71}"/>
              </a:ext>
            </a:extLst>
          </p:cNvPr>
          <p:cNvSpPr/>
          <p:nvPr/>
        </p:nvSpPr>
        <p:spPr>
          <a:xfrm>
            <a:off x="7294350"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e5</a:t>
            </a:r>
            <a:endParaRPr kumimoji="1" lang="ja-JP" altLang="en-US" sz="1200" dirty="0">
              <a:solidFill>
                <a:schemeClr val="tx1">
                  <a:lumMod val="75000"/>
                  <a:lumOff val="25000"/>
                </a:schemeClr>
              </a:solidFill>
            </a:endParaRPr>
          </a:p>
        </p:txBody>
      </p:sp>
      <p:sp>
        <p:nvSpPr>
          <p:cNvPr id="173" name="楕円 172">
            <a:extLst>
              <a:ext uri="{FF2B5EF4-FFF2-40B4-BE49-F238E27FC236}">
                <a16:creationId xmlns:a16="http://schemas.microsoft.com/office/drawing/2014/main" id="{8E2723FC-60F3-4AC2-B7A3-55E9E2D96ABA}"/>
              </a:ext>
            </a:extLst>
          </p:cNvPr>
          <p:cNvSpPr/>
          <p:nvPr/>
        </p:nvSpPr>
        <p:spPr>
          <a:xfrm>
            <a:off x="7930367"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e6</a:t>
            </a:r>
            <a:endParaRPr kumimoji="1" lang="ja-JP" altLang="en-US" sz="1200" dirty="0">
              <a:solidFill>
                <a:schemeClr val="tx1">
                  <a:lumMod val="75000"/>
                  <a:lumOff val="25000"/>
                </a:schemeClr>
              </a:solidFill>
            </a:endParaRPr>
          </a:p>
        </p:txBody>
      </p:sp>
      <p:sp>
        <p:nvSpPr>
          <p:cNvPr id="174" name="楕円 173">
            <a:extLst>
              <a:ext uri="{FF2B5EF4-FFF2-40B4-BE49-F238E27FC236}">
                <a16:creationId xmlns:a16="http://schemas.microsoft.com/office/drawing/2014/main" id="{C76D2AF1-606C-4221-8659-D7295F9EAD8D}"/>
              </a:ext>
            </a:extLst>
          </p:cNvPr>
          <p:cNvSpPr/>
          <p:nvPr/>
        </p:nvSpPr>
        <p:spPr>
          <a:xfrm>
            <a:off x="8580176" y="5153349"/>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e7</a:t>
            </a:r>
            <a:endParaRPr kumimoji="1" lang="ja-JP" altLang="en-US" sz="1200" dirty="0">
              <a:solidFill>
                <a:schemeClr val="tx1">
                  <a:lumMod val="75000"/>
                  <a:lumOff val="25000"/>
                </a:schemeClr>
              </a:solidFill>
            </a:endParaRPr>
          </a:p>
        </p:txBody>
      </p:sp>
      <p:cxnSp>
        <p:nvCxnSpPr>
          <p:cNvPr id="175" name="直線矢印コネクタ 174">
            <a:extLst>
              <a:ext uri="{FF2B5EF4-FFF2-40B4-BE49-F238E27FC236}">
                <a16:creationId xmlns:a16="http://schemas.microsoft.com/office/drawing/2014/main" id="{870210E4-634C-4130-8E4E-D610B6962180}"/>
              </a:ext>
            </a:extLst>
          </p:cNvPr>
          <p:cNvCxnSpPr>
            <a:cxnSpLocks/>
            <a:stCxn id="168" idx="0"/>
            <a:endCxn id="153" idx="2"/>
          </p:cNvCxnSpPr>
          <p:nvPr/>
        </p:nvCxnSpPr>
        <p:spPr>
          <a:xfrm flipH="1" flipV="1">
            <a:off x="4942423" y="480817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矢印コネクタ 175">
            <a:extLst>
              <a:ext uri="{FF2B5EF4-FFF2-40B4-BE49-F238E27FC236}">
                <a16:creationId xmlns:a16="http://schemas.microsoft.com/office/drawing/2014/main" id="{3A7609C1-DFDF-471C-8FCE-AAA9DC9BEC63}"/>
              </a:ext>
            </a:extLst>
          </p:cNvPr>
          <p:cNvCxnSpPr>
            <a:cxnSpLocks/>
            <a:stCxn id="169" idx="0"/>
            <a:endCxn id="154" idx="2"/>
          </p:cNvCxnSpPr>
          <p:nvPr/>
        </p:nvCxnSpPr>
        <p:spPr>
          <a:xfrm flipH="1" flipV="1">
            <a:off x="5587697" y="4808174"/>
            <a:ext cx="64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216F8780-66CA-4EFF-984F-FF7FD5C377F3}"/>
              </a:ext>
            </a:extLst>
          </p:cNvPr>
          <p:cNvCxnSpPr>
            <a:cxnSpLocks/>
            <a:stCxn id="170" idx="0"/>
            <a:endCxn id="155" idx="2"/>
          </p:cNvCxnSpPr>
          <p:nvPr/>
        </p:nvCxnSpPr>
        <p:spPr>
          <a:xfrm flipH="1" flipV="1">
            <a:off x="6229699" y="4814526"/>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25E1C331-78AE-4ACD-823E-24AEC9010BDE}"/>
              </a:ext>
            </a:extLst>
          </p:cNvPr>
          <p:cNvCxnSpPr>
            <a:cxnSpLocks/>
            <a:stCxn id="171" idx="0"/>
            <a:endCxn id="156" idx="2"/>
          </p:cNvCxnSpPr>
          <p:nvPr/>
        </p:nvCxnSpPr>
        <p:spPr>
          <a:xfrm flipH="1" flipV="1">
            <a:off x="6871061" y="4808174"/>
            <a:ext cx="470"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6FAFB305-2956-4EF6-9AB3-58E1872EE861}"/>
              </a:ext>
            </a:extLst>
          </p:cNvPr>
          <p:cNvCxnSpPr>
            <a:cxnSpLocks/>
            <a:stCxn id="172" idx="0"/>
            <a:endCxn id="157" idx="2"/>
          </p:cNvCxnSpPr>
          <p:nvPr/>
        </p:nvCxnSpPr>
        <p:spPr>
          <a:xfrm flipH="1" flipV="1">
            <a:off x="7507078" y="480817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3C09BAB0-9D93-4C02-AE2D-599580854699}"/>
              </a:ext>
            </a:extLst>
          </p:cNvPr>
          <p:cNvCxnSpPr>
            <a:cxnSpLocks/>
            <a:stCxn id="173" idx="0"/>
            <a:endCxn id="158" idx="2"/>
          </p:cNvCxnSpPr>
          <p:nvPr/>
        </p:nvCxnSpPr>
        <p:spPr>
          <a:xfrm flipH="1" flipV="1">
            <a:off x="8143095" y="4808174"/>
            <a:ext cx="327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BDE4682E-52BC-439B-99A7-6E2A6FA22AFF}"/>
              </a:ext>
            </a:extLst>
          </p:cNvPr>
          <p:cNvCxnSpPr>
            <a:cxnSpLocks/>
            <a:stCxn id="174" idx="0"/>
            <a:endCxn id="159" idx="2"/>
          </p:cNvCxnSpPr>
          <p:nvPr/>
        </p:nvCxnSpPr>
        <p:spPr>
          <a:xfrm flipH="1" flipV="1">
            <a:off x="8789354" y="4808174"/>
            <a:ext cx="6822" cy="34517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2" name="楕円 181">
            <a:extLst>
              <a:ext uri="{FF2B5EF4-FFF2-40B4-BE49-F238E27FC236}">
                <a16:creationId xmlns:a16="http://schemas.microsoft.com/office/drawing/2014/main" id="{BEE9CB91-CABB-4324-A0DC-15121312067A}"/>
              </a:ext>
            </a:extLst>
          </p:cNvPr>
          <p:cNvSpPr/>
          <p:nvPr/>
        </p:nvSpPr>
        <p:spPr>
          <a:xfrm>
            <a:off x="4945136" y="3294115"/>
            <a:ext cx="1296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因子</a:t>
            </a:r>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sp>
        <p:nvSpPr>
          <p:cNvPr id="183" name="楕円 182">
            <a:extLst>
              <a:ext uri="{FF2B5EF4-FFF2-40B4-BE49-F238E27FC236}">
                <a16:creationId xmlns:a16="http://schemas.microsoft.com/office/drawing/2014/main" id="{9EADFD2F-A0EB-4EE7-A6FA-B665181895EA}"/>
              </a:ext>
            </a:extLst>
          </p:cNvPr>
          <p:cNvSpPr/>
          <p:nvPr/>
        </p:nvSpPr>
        <p:spPr>
          <a:xfrm>
            <a:off x="7205354" y="3294115"/>
            <a:ext cx="1296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因子</a:t>
            </a:r>
            <a:r>
              <a:rPr kumimoji="1" lang="en-US" altLang="ja-JP" sz="1200" dirty="0">
                <a:solidFill>
                  <a:schemeClr val="tx1">
                    <a:lumMod val="75000"/>
                    <a:lumOff val="25000"/>
                  </a:schemeClr>
                </a:solidFill>
              </a:rPr>
              <a:t>2</a:t>
            </a:r>
            <a:endParaRPr kumimoji="1" lang="ja-JP" altLang="en-US" sz="1200" dirty="0">
              <a:solidFill>
                <a:schemeClr val="tx1">
                  <a:lumMod val="75000"/>
                  <a:lumOff val="25000"/>
                </a:schemeClr>
              </a:solidFill>
            </a:endParaRPr>
          </a:p>
        </p:txBody>
      </p:sp>
      <p:cxnSp>
        <p:nvCxnSpPr>
          <p:cNvPr id="184" name="直線矢印コネクタ 183">
            <a:extLst>
              <a:ext uri="{FF2B5EF4-FFF2-40B4-BE49-F238E27FC236}">
                <a16:creationId xmlns:a16="http://schemas.microsoft.com/office/drawing/2014/main" id="{AA6F1877-3C89-4E35-8AAD-44BBA8EEEFDA}"/>
              </a:ext>
            </a:extLst>
          </p:cNvPr>
          <p:cNvCxnSpPr>
            <a:cxnSpLocks/>
            <a:stCxn id="68" idx="0"/>
            <a:endCxn id="15" idx="0"/>
          </p:cNvCxnSpPr>
          <p:nvPr/>
        </p:nvCxnSpPr>
        <p:spPr>
          <a:xfrm>
            <a:off x="1357209" y="3294115"/>
            <a:ext cx="923364"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4DBD0E08-8CAF-44FF-B01F-41C0ECE13635}"/>
              </a:ext>
            </a:extLst>
          </p:cNvPr>
          <p:cNvCxnSpPr>
            <a:cxnSpLocks/>
            <a:stCxn id="68" idx="0"/>
            <a:endCxn id="16" idx="0"/>
          </p:cNvCxnSpPr>
          <p:nvPr/>
        </p:nvCxnSpPr>
        <p:spPr>
          <a:xfrm>
            <a:off x="1357209" y="3294115"/>
            <a:ext cx="155938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ED4C4E62-2305-4B4B-AACB-CCAC3CDF4754}"/>
              </a:ext>
            </a:extLst>
          </p:cNvPr>
          <p:cNvCxnSpPr>
            <a:cxnSpLocks/>
            <a:stCxn id="68" idx="0"/>
            <a:endCxn id="17" idx="0"/>
          </p:cNvCxnSpPr>
          <p:nvPr/>
        </p:nvCxnSpPr>
        <p:spPr>
          <a:xfrm>
            <a:off x="1357209" y="3294115"/>
            <a:ext cx="2195398"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D77EA31A-8A50-4A95-9A4B-8FC32EDFCEF6}"/>
              </a:ext>
            </a:extLst>
          </p:cNvPr>
          <p:cNvCxnSpPr>
            <a:cxnSpLocks/>
            <a:stCxn id="68" idx="0"/>
            <a:endCxn id="18" idx="0"/>
          </p:cNvCxnSpPr>
          <p:nvPr/>
        </p:nvCxnSpPr>
        <p:spPr>
          <a:xfrm>
            <a:off x="1357209" y="3294115"/>
            <a:ext cx="2841657"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67">
            <a:extLst>
              <a:ext uri="{FF2B5EF4-FFF2-40B4-BE49-F238E27FC236}">
                <a16:creationId xmlns:a16="http://schemas.microsoft.com/office/drawing/2014/main" id="{0F76D8CD-4B05-4106-BBDD-AC60073035FC}"/>
              </a:ext>
            </a:extLst>
          </p:cNvPr>
          <p:cNvSpPr/>
          <p:nvPr/>
        </p:nvSpPr>
        <p:spPr>
          <a:xfrm>
            <a:off x="709209" y="3294115"/>
            <a:ext cx="1296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因子</a:t>
            </a:r>
            <a:r>
              <a:rPr kumimoji="1" lang="en-US" altLang="ja-JP" sz="1200" dirty="0">
                <a:solidFill>
                  <a:schemeClr val="tx1">
                    <a:lumMod val="75000"/>
                    <a:lumOff val="25000"/>
                  </a:schemeClr>
                </a:solidFill>
              </a:rPr>
              <a:t>1</a:t>
            </a:r>
            <a:endParaRPr kumimoji="1" lang="ja-JP" altLang="en-US" sz="1200" dirty="0">
              <a:solidFill>
                <a:schemeClr val="tx1">
                  <a:lumMod val="75000"/>
                  <a:lumOff val="25000"/>
                </a:schemeClr>
              </a:solidFill>
            </a:endParaRPr>
          </a:p>
        </p:txBody>
      </p:sp>
      <p:cxnSp>
        <p:nvCxnSpPr>
          <p:cNvPr id="230" name="直線矢印コネクタ 229">
            <a:extLst>
              <a:ext uri="{FF2B5EF4-FFF2-40B4-BE49-F238E27FC236}">
                <a16:creationId xmlns:a16="http://schemas.microsoft.com/office/drawing/2014/main" id="{2BF87415-0E48-432A-A2A6-0E558CD0E3F1}"/>
              </a:ext>
            </a:extLst>
          </p:cNvPr>
          <p:cNvCxnSpPr>
            <a:cxnSpLocks/>
            <a:stCxn id="69" idx="0"/>
            <a:endCxn id="13" idx="0"/>
          </p:cNvCxnSpPr>
          <p:nvPr/>
        </p:nvCxnSpPr>
        <p:spPr>
          <a:xfrm flipH="1">
            <a:off x="997209" y="3294115"/>
            <a:ext cx="2265657"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FE5A9DF1-23DE-4035-98B2-6A923450B65E}"/>
              </a:ext>
            </a:extLst>
          </p:cNvPr>
          <p:cNvCxnSpPr>
            <a:cxnSpLocks/>
            <a:stCxn id="69" idx="0"/>
            <a:endCxn id="14" idx="0"/>
          </p:cNvCxnSpPr>
          <p:nvPr/>
        </p:nvCxnSpPr>
        <p:spPr>
          <a:xfrm flipH="1">
            <a:off x="1639211" y="3294115"/>
            <a:ext cx="1623655" cy="116041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矢印コネクタ 231">
            <a:extLst>
              <a:ext uri="{FF2B5EF4-FFF2-40B4-BE49-F238E27FC236}">
                <a16:creationId xmlns:a16="http://schemas.microsoft.com/office/drawing/2014/main" id="{A916F283-C1DB-4B9D-86BF-39216C8C5855}"/>
              </a:ext>
            </a:extLst>
          </p:cNvPr>
          <p:cNvCxnSpPr>
            <a:cxnSpLocks/>
            <a:stCxn id="69" idx="0"/>
            <a:endCxn id="12" idx="0"/>
          </p:cNvCxnSpPr>
          <p:nvPr/>
        </p:nvCxnSpPr>
        <p:spPr>
          <a:xfrm flipH="1">
            <a:off x="351935" y="3294115"/>
            <a:ext cx="2910931" cy="115405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0885BD2D-F8E0-4E05-BB05-281F251A41BF}"/>
              </a:ext>
            </a:extLst>
          </p:cNvPr>
          <p:cNvSpPr/>
          <p:nvPr/>
        </p:nvSpPr>
        <p:spPr>
          <a:xfrm>
            <a:off x="2614866" y="3294115"/>
            <a:ext cx="1296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因子</a:t>
            </a:r>
            <a:r>
              <a:rPr kumimoji="1" lang="en-US" altLang="ja-JP" sz="1200" dirty="0">
                <a:solidFill>
                  <a:schemeClr val="tx1">
                    <a:lumMod val="75000"/>
                    <a:lumOff val="25000"/>
                  </a:schemeClr>
                </a:solidFill>
              </a:rPr>
              <a:t>2</a:t>
            </a:r>
            <a:endParaRPr kumimoji="1" lang="ja-JP" altLang="en-US" sz="1200" dirty="0">
              <a:solidFill>
                <a:schemeClr val="tx1">
                  <a:lumMod val="75000"/>
                  <a:lumOff val="25000"/>
                </a:schemeClr>
              </a:solidFill>
            </a:endParaRPr>
          </a:p>
        </p:txBody>
      </p:sp>
      <p:sp>
        <p:nvSpPr>
          <p:cNvPr id="295" name="テキスト ボックス 294">
            <a:extLst>
              <a:ext uri="{FF2B5EF4-FFF2-40B4-BE49-F238E27FC236}">
                <a16:creationId xmlns:a16="http://schemas.microsoft.com/office/drawing/2014/main" id="{6A496181-9262-43A7-8538-963F77AF7343}"/>
              </a:ext>
            </a:extLst>
          </p:cNvPr>
          <p:cNvSpPr txBox="1"/>
          <p:nvPr/>
        </p:nvSpPr>
        <p:spPr>
          <a:xfrm>
            <a:off x="-5427" y="5802670"/>
            <a:ext cx="4572000"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図</a:t>
            </a:r>
            <a:r>
              <a:rPr kumimoji="1" lang="en-US" altLang="ja-JP" sz="1400" dirty="0">
                <a:latin typeface="Noto Sans CJK JP DemiLight" panose="020B0400000000000000" pitchFamily="34" charset="-128"/>
                <a:ea typeface="Noto Sans CJK JP DemiLight" panose="020B0400000000000000" pitchFamily="34" charset="-128"/>
              </a:rPr>
              <a:t>3-1 </a:t>
            </a:r>
            <a:r>
              <a:rPr kumimoji="1" lang="ja-JP" altLang="en-US" sz="1400" dirty="0">
                <a:latin typeface="Noto Sans CJK JP DemiLight" panose="020B0400000000000000" pitchFamily="34" charset="-128"/>
                <a:ea typeface="Noto Sans CJK JP DemiLight" panose="020B0400000000000000" pitchFamily="34" charset="-128"/>
              </a:rPr>
              <a:t>探索的因子分析モデルの例</a:t>
            </a:r>
          </a:p>
        </p:txBody>
      </p:sp>
    </p:spTree>
    <p:extLst>
      <p:ext uri="{BB962C8B-B14F-4D97-AF65-F5344CB8AC3E}">
        <p14:creationId xmlns:p14="http://schemas.microsoft.com/office/powerpoint/2010/main" val="1920845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3DEB62-9CBF-4839-ABA9-6D3FB0887600}"/>
              </a:ext>
            </a:extLst>
          </p:cNvPr>
          <p:cNvSpPr>
            <a:spLocks noGrp="1"/>
          </p:cNvSpPr>
          <p:nvPr>
            <p:ph type="title"/>
          </p:nvPr>
        </p:nvSpPr>
        <p:spPr/>
        <p:txBody>
          <a:bodyPr/>
          <a:lstStyle/>
          <a:p>
            <a:r>
              <a:rPr kumimoji="1" lang="ja-JP" altLang="en-US" dirty="0"/>
              <a:t>ベイズ推定について</a:t>
            </a:r>
          </a:p>
        </p:txBody>
      </p:sp>
      <p:sp>
        <p:nvSpPr>
          <p:cNvPr id="8" name="コンテンツ プレースホルダー 7">
            <a:extLst>
              <a:ext uri="{FF2B5EF4-FFF2-40B4-BE49-F238E27FC236}">
                <a16:creationId xmlns:a16="http://schemas.microsoft.com/office/drawing/2014/main" id="{068DEF43-F5A5-4C06-B97B-F89E06AA7470}"/>
              </a:ext>
            </a:extLst>
          </p:cNvPr>
          <p:cNvSpPr>
            <a:spLocks noGrp="1"/>
          </p:cNvSpPr>
          <p:nvPr>
            <p:ph sz="quarter" idx="15"/>
          </p:nvPr>
        </p:nvSpPr>
        <p:spPr/>
        <p:txBody>
          <a:bodyPr/>
          <a:lstStyle/>
          <a:p>
            <a:r>
              <a:rPr lang="ja-JP" altLang="en-US" dirty="0"/>
              <a:t>参考資料</a:t>
            </a:r>
            <a:endParaRPr lang="en-US" altLang="ja-JP" dirty="0"/>
          </a:p>
        </p:txBody>
      </p:sp>
      <p:sp>
        <p:nvSpPr>
          <p:cNvPr id="11" name="コンテンツ プレースホルダー 1">
            <a:extLst>
              <a:ext uri="{FF2B5EF4-FFF2-40B4-BE49-F238E27FC236}">
                <a16:creationId xmlns:a16="http://schemas.microsoft.com/office/drawing/2014/main" id="{385CD012-E880-4BEC-87D9-0D962356E849}"/>
              </a:ext>
            </a:extLst>
          </p:cNvPr>
          <p:cNvSpPr txBox="1">
            <a:spLocks/>
          </p:cNvSpPr>
          <p:nvPr/>
        </p:nvSpPr>
        <p:spPr>
          <a:xfrm>
            <a:off x="450850" y="1173430"/>
            <a:ext cx="8216900" cy="51020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ベイズ推定</a:t>
            </a:r>
            <a:endParaRPr lang="en-US" altLang="ja-JP" dirty="0"/>
          </a:p>
          <a:p>
            <a:pPr lvl="1"/>
            <a:r>
              <a:rPr lang="ja-JP" altLang="en-US" dirty="0"/>
              <a:t>ベイズ確率の考え方に基づき、観測事象（観測された事実）から、推定したい事柄（それの起因である原因事象）を、確率的な意味で推論すること</a:t>
            </a:r>
            <a:endParaRPr lang="en-US" altLang="ja-JP" dirty="0"/>
          </a:p>
          <a:p>
            <a:pPr marL="457200" lvl="1" indent="0" algn="r">
              <a:buNone/>
            </a:pPr>
            <a:r>
              <a:rPr lang="ja-JP" altLang="en-US" dirty="0"/>
              <a:t>（出典：</a:t>
            </a:r>
            <a:r>
              <a:rPr lang="en-US" altLang="ja-JP" dirty="0"/>
              <a:t>Wikipedia『</a:t>
            </a:r>
            <a:r>
              <a:rPr lang="ja-JP" altLang="en-US" dirty="0"/>
              <a:t>ベイズ推定</a:t>
            </a:r>
            <a:r>
              <a:rPr lang="en-US" altLang="ja-JP" dirty="0"/>
              <a:t>』</a:t>
            </a:r>
            <a:r>
              <a:rPr lang="ja-JP" altLang="en-US" dirty="0"/>
              <a:t>）</a:t>
            </a:r>
            <a:endParaRPr lang="en-US" altLang="ja-JP" dirty="0"/>
          </a:p>
          <a:p>
            <a:pPr lvl="1"/>
            <a:r>
              <a:rPr lang="ja-JP" altLang="en-US" dirty="0"/>
              <a:t>観測変数→事後分布（真の分布、未知で不確実）</a:t>
            </a:r>
            <a:endParaRPr lang="en-US" altLang="ja-JP" dirty="0"/>
          </a:p>
          <a:p>
            <a:r>
              <a:rPr lang="en-US" altLang="ja-JP" dirty="0"/>
              <a:t>MCMC</a:t>
            </a:r>
            <a:r>
              <a:rPr lang="ja-JP" altLang="en-US" dirty="0"/>
              <a:t>によるベイズ推定</a:t>
            </a:r>
            <a:endParaRPr lang="en-US" altLang="ja-JP" dirty="0"/>
          </a:p>
          <a:p>
            <a:pPr lvl="1"/>
            <a:r>
              <a:rPr lang="en-US" altLang="ja-JP" dirty="0"/>
              <a:t>Markov Chain Monte Carlo</a:t>
            </a:r>
            <a:r>
              <a:rPr lang="ja-JP" altLang="en-US" dirty="0"/>
              <a:t>：マルコフ連鎖モンテカルロ法</a:t>
            </a:r>
            <a:endParaRPr lang="en-US" altLang="ja-JP" dirty="0"/>
          </a:p>
          <a:p>
            <a:pPr lvl="1"/>
            <a:r>
              <a:rPr lang="ja-JP" altLang="en-US" dirty="0"/>
              <a:t>マルコフ連鎖とよばれる確率変数の列の性質を利用した疑似乱数の生成法</a:t>
            </a:r>
            <a:endParaRPr lang="en-US" altLang="ja-JP" dirty="0"/>
          </a:p>
          <a:p>
            <a:pPr lvl="1"/>
            <a:r>
              <a:rPr lang="ja-JP" altLang="en-US" dirty="0"/>
              <a:t>数値的なシミュレーションによって事後分布の推定量が得られる</a:t>
            </a:r>
            <a:endParaRPr lang="en-US" altLang="ja-JP" dirty="0"/>
          </a:p>
          <a:p>
            <a:pPr marL="457200" lvl="1" indent="0" algn="r">
              <a:buNone/>
            </a:pPr>
            <a:r>
              <a:rPr lang="ja-JP" altLang="en-US" dirty="0"/>
              <a:t>　　　（出典：大石展緒</a:t>
            </a:r>
            <a:r>
              <a:rPr lang="en-US" altLang="ja-JP" dirty="0"/>
              <a:t>, </a:t>
            </a:r>
            <a:r>
              <a:rPr lang="ja-JP" altLang="en-US" dirty="0"/>
              <a:t>都竹浩生</a:t>
            </a:r>
            <a:r>
              <a:rPr lang="en-US" altLang="ja-JP" dirty="0"/>
              <a:t>『Amos</a:t>
            </a:r>
            <a:r>
              <a:rPr lang="ja-JP" altLang="en-US" dirty="0"/>
              <a:t>で学ぶ調査系データ解析</a:t>
            </a:r>
            <a:r>
              <a:rPr lang="en-US" altLang="ja-JP" dirty="0"/>
              <a:t>』p120</a:t>
            </a:r>
            <a:r>
              <a:rPr lang="ja-JP" altLang="en-US" dirty="0"/>
              <a:t>）</a:t>
            </a:r>
            <a:endParaRPr lang="en-US" altLang="ja-JP" dirty="0"/>
          </a:p>
          <a:p>
            <a:r>
              <a:rPr lang="ja-JP" altLang="en-US" dirty="0"/>
              <a:t>欠損データの処理</a:t>
            </a:r>
            <a:endParaRPr lang="en-US" altLang="ja-JP" dirty="0"/>
          </a:p>
          <a:p>
            <a:pPr lvl="1"/>
            <a:r>
              <a:rPr lang="ja-JP" altLang="en-US" dirty="0"/>
              <a:t>不完全なデータの問題に対処するための、</a:t>
            </a:r>
            <a:r>
              <a:rPr lang="en-US" altLang="ja-JP" dirty="0"/>
              <a:t>FIML</a:t>
            </a:r>
            <a:r>
              <a:rPr lang="ja-JP" altLang="en-US" dirty="0"/>
              <a:t>、ベイズ推定、確率の重み付け、多重代入の各アプローチのパフォーマンスは、ランダムな欠損 </a:t>
            </a:r>
            <a:r>
              <a:rPr lang="en-US" altLang="ja-JP" dirty="0"/>
              <a:t>(MAR) </a:t>
            </a:r>
            <a:r>
              <a:rPr lang="ja-JP" altLang="en-US" dirty="0"/>
              <a:t>プロセスにおいておおむね同様に良好（</a:t>
            </a:r>
            <a:r>
              <a:rPr lang="en-US" altLang="ja-JP" dirty="0"/>
              <a:t>Ibrahim, Chen, Lipsitz, </a:t>
            </a:r>
            <a:r>
              <a:rPr lang="ja-JP" altLang="en-US" dirty="0"/>
              <a:t>および </a:t>
            </a:r>
            <a:r>
              <a:rPr lang="en-US" altLang="ja-JP" dirty="0"/>
              <a:t>Herring, 2005 </a:t>
            </a:r>
            <a:r>
              <a:rPr lang="ja-JP" altLang="en-US" dirty="0"/>
              <a:t>年）</a:t>
            </a:r>
            <a:endParaRPr lang="en-US" altLang="ja-JP" dirty="0"/>
          </a:p>
          <a:p>
            <a:pPr marL="457200" lvl="1" indent="0" algn="r">
              <a:buNone/>
            </a:pPr>
            <a:r>
              <a:rPr lang="ja-JP" altLang="en-US" dirty="0"/>
              <a:t>（出典：</a:t>
            </a:r>
            <a:r>
              <a:rPr lang="en-US" altLang="ja-JP" dirty="0"/>
              <a:t>IBM『SPSS Amos 25 </a:t>
            </a:r>
            <a:r>
              <a:rPr lang="ja-JP" altLang="en-US" dirty="0"/>
              <a:t>ユーザーズガイド</a:t>
            </a:r>
            <a:r>
              <a:rPr lang="en-US" altLang="ja-JP" dirty="0"/>
              <a:t>』p436</a:t>
            </a:r>
            <a:r>
              <a:rPr lang="ja-JP" altLang="en-US" dirty="0"/>
              <a:t>）</a:t>
            </a:r>
            <a:endParaRPr lang="en-US" altLang="ja-JP" dirty="0"/>
          </a:p>
        </p:txBody>
      </p:sp>
    </p:spTree>
    <p:extLst>
      <p:ext uri="{BB962C8B-B14F-4D97-AF65-F5344CB8AC3E}">
        <p14:creationId xmlns:p14="http://schemas.microsoft.com/office/powerpoint/2010/main" val="612787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矢印: 右 53">
            <a:extLst>
              <a:ext uri="{FF2B5EF4-FFF2-40B4-BE49-F238E27FC236}">
                <a16:creationId xmlns:a16="http://schemas.microsoft.com/office/drawing/2014/main" id="{DD7D0E74-C89F-499F-8146-BF5AA0A76FE1}"/>
              </a:ext>
            </a:extLst>
          </p:cNvPr>
          <p:cNvSpPr/>
          <p:nvPr/>
        </p:nvSpPr>
        <p:spPr>
          <a:xfrm rot="5400000">
            <a:off x="1881418" y="2633794"/>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lang="ja-JP" altLang="en-US" dirty="0"/>
              <a:t>確認的因子分析 </a:t>
            </a:r>
            <a:r>
              <a:rPr lang="en-US" altLang="ja-JP" dirty="0"/>
              <a:t>- </a:t>
            </a:r>
            <a:r>
              <a:rPr lang="ja-JP" altLang="en-US" dirty="0"/>
              <a:t>分析方法</a:t>
            </a:r>
            <a:endParaRPr kumimoji="1" lang="ja-JP" altLang="en-US" dirty="0"/>
          </a:p>
        </p:txBody>
      </p:sp>
      <p:sp>
        <p:nvSpPr>
          <p:cNvPr id="11" name="テキスト ボックス 10">
            <a:extLst>
              <a:ext uri="{FF2B5EF4-FFF2-40B4-BE49-F238E27FC236}">
                <a16:creationId xmlns:a16="http://schemas.microsoft.com/office/drawing/2014/main" id="{F9B70445-9D8A-4AB1-9C61-486D4B3867EE}"/>
              </a:ext>
            </a:extLst>
          </p:cNvPr>
          <p:cNvSpPr txBox="1"/>
          <p:nvPr/>
        </p:nvSpPr>
        <p:spPr>
          <a:xfrm>
            <a:off x="4285353" y="6061593"/>
            <a:ext cx="4572000"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図</a:t>
            </a:r>
            <a:r>
              <a:rPr kumimoji="1" lang="en-US" altLang="ja-JP" sz="1400" dirty="0">
                <a:latin typeface="Noto Sans CJK JP DemiLight" panose="020B0400000000000000" pitchFamily="34" charset="-128"/>
                <a:ea typeface="Noto Sans CJK JP DemiLight" panose="020B0400000000000000" pitchFamily="34" charset="-128"/>
              </a:rPr>
              <a:t> </a:t>
            </a:r>
            <a:r>
              <a:rPr kumimoji="1" lang="ja-JP" altLang="en-US" sz="1400" dirty="0">
                <a:latin typeface="Noto Sans CJK JP DemiLight" panose="020B0400000000000000" pitchFamily="34" charset="-128"/>
                <a:ea typeface="Noto Sans CJK JP DemiLight" panose="020B0400000000000000" pitchFamily="34" charset="-128"/>
              </a:rPr>
              <a:t>確認的因子分析の結果</a:t>
            </a:r>
          </a:p>
        </p:txBody>
      </p:sp>
      <p:sp>
        <p:nvSpPr>
          <p:cNvPr id="2" name="テキスト ボックス 1">
            <a:extLst>
              <a:ext uri="{FF2B5EF4-FFF2-40B4-BE49-F238E27FC236}">
                <a16:creationId xmlns:a16="http://schemas.microsoft.com/office/drawing/2014/main" id="{466C1892-56E1-4883-B893-F65694EBC731}"/>
              </a:ext>
            </a:extLst>
          </p:cNvPr>
          <p:cNvSpPr txBox="1"/>
          <p:nvPr/>
        </p:nvSpPr>
        <p:spPr>
          <a:xfrm>
            <a:off x="219275" y="1466235"/>
            <a:ext cx="3597616" cy="637849"/>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順序尺度データの再コード化</a:t>
            </a:r>
            <a:endParaRPr kumimoji="1" lang="en-US" altLang="ja-JP" sz="1600" dirty="0">
              <a:solidFill>
                <a:schemeClr val="tx1">
                  <a:lumMod val="75000"/>
                  <a:lumOff val="25000"/>
                </a:schemeClr>
              </a:solidFill>
            </a:endParaRPr>
          </a:p>
          <a:p>
            <a:pPr algn="ctr"/>
            <a:r>
              <a:rPr kumimoji="1" lang="ja-JP" altLang="en-US" sz="1400" dirty="0">
                <a:solidFill>
                  <a:schemeClr val="bg1">
                    <a:lumMod val="65000"/>
                  </a:schemeClr>
                </a:solidFill>
              </a:rPr>
              <a:t>▶</a:t>
            </a:r>
            <a:r>
              <a:rPr kumimoji="1" lang="ja-JP" altLang="en-US" sz="1600" dirty="0">
                <a:solidFill>
                  <a:schemeClr val="tx1">
                    <a:lumMod val="50000"/>
                    <a:lumOff val="50000"/>
                  </a:schemeClr>
                </a:solidFill>
              </a:rPr>
              <a:t>  </a:t>
            </a:r>
            <a:r>
              <a:rPr kumimoji="1" lang="ja-JP" altLang="en-US" sz="1600" dirty="0">
                <a:solidFill>
                  <a:schemeClr val="tx1">
                    <a:lumMod val="75000"/>
                    <a:lumOff val="25000"/>
                  </a:schemeClr>
                </a:solidFill>
              </a:rPr>
              <a:t>連続変数化</a:t>
            </a:r>
            <a:endParaRPr kumimoji="1" lang="en-US" altLang="ja-JP" sz="1600" dirty="0">
              <a:solidFill>
                <a:schemeClr val="tx1">
                  <a:lumMod val="75000"/>
                  <a:lumOff val="25000"/>
                </a:schemeClr>
              </a:solidFill>
            </a:endParaRPr>
          </a:p>
        </p:txBody>
      </p:sp>
      <p:sp>
        <p:nvSpPr>
          <p:cNvPr id="45" name="テキスト ボックス 44">
            <a:extLst>
              <a:ext uri="{FF2B5EF4-FFF2-40B4-BE49-F238E27FC236}">
                <a16:creationId xmlns:a16="http://schemas.microsoft.com/office/drawing/2014/main" id="{FC2C45D5-23AD-4A66-BC1E-9846C6303607}"/>
              </a:ext>
            </a:extLst>
          </p:cNvPr>
          <p:cNvSpPr txBox="1"/>
          <p:nvPr/>
        </p:nvSpPr>
        <p:spPr>
          <a:xfrm>
            <a:off x="219275" y="2195974"/>
            <a:ext cx="3597616" cy="391628"/>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欠損値の推定</a:t>
            </a:r>
            <a:endParaRPr kumimoji="1" lang="en-US" altLang="ja-JP" sz="1600" dirty="0">
              <a:solidFill>
                <a:schemeClr val="tx1">
                  <a:lumMod val="75000"/>
                  <a:lumOff val="25000"/>
                </a:schemeClr>
              </a:solidFill>
            </a:endParaRPr>
          </a:p>
        </p:txBody>
      </p:sp>
      <p:sp>
        <p:nvSpPr>
          <p:cNvPr id="50" name="正方形/長方形 49">
            <a:extLst>
              <a:ext uri="{FF2B5EF4-FFF2-40B4-BE49-F238E27FC236}">
                <a16:creationId xmlns:a16="http://schemas.microsoft.com/office/drawing/2014/main" id="{D98B825E-F3DC-43A7-947F-12D1B7B95612}"/>
              </a:ext>
            </a:extLst>
          </p:cNvPr>
          <p:cNvSpPr/>
          <p:nvPr/>
        </p:nvSpPr>
        <p:spPr>
          <a:xfrm>
            <a:off x="105758" y="1367926"/>
            <a:ext cx="3809498" cy="1326197"/>
          </a:xfrm>
          <a:prstGeom prst="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solidFill>
                <a:schemeClr val="tx1"/>
              </a:solidFill>
            </a:endParaRPr>
          </a:p>
        </p:txBody>
      </p:sp>
      <p:sp>
        <p:nvSpPr>
          <p:cNvPr id="51" name="正方形/長方形 50">
            <a:extLst>
              <a:ext uri="{FF2B5EF4-FFF2-40B4-BE49-F238E27FC236}">
                <a16:creationId xmlns:a16="http://schemas.microsoft.com/office/drawing/2014/main" id="{91B263A1-E650-4F6D-9220-8B78AEDF2436}"/>
              </a:ext>
            </a:extLst>
          </p:cNvPr>
          <p:cNvSpPr/>
          <p:nvPr/>
        </p:nvSpPr>
        <p:spPr>
          <a:xfrm>
            <a:off x="368037" y="977830"/>
            <a:ext cx="3312000" cy="338554"/>
          </a:xfrm>
          <a:prstGeom prst="rect">
            <a:avLst/>
          </a:prstGeom>
        </p:spPr>
        <p:txBody>
          <a:bodyPr wrap="square">
            <a:spAutoFit/>
          </a:bodyPr>
          <a:lstStyle/>
          <a:p>
            <a:r>
              <a:rPr kumimoji="1" lang="ja-JP" altLang="en-US" sz="1600" dirty="0">
                <a:solidFill>
                  <a:schemeClr val="accent1">
                    <a:lumMod val="75000"/>
                  </a:schemeClr>
                </a:solidFill>
              </a:rPr>
              <a:t>ベイズ推定</a:t>
            </a:r>
            <a:r>
              <a:rPr kumimoji="1" lang="ja-JP" altLang="en-US" sz="1400" dirty="0">
                <a:solidFill>
                  <a:schemeClr val="tx1">
                    <a:lumMod val="75000"/>
                    <a:lumOff val="25000"/>
                  </a:schemeClr>
                </a:solidFill>
              </a:rPr>
              <a:t>［統計解析ソフト</a:t>
            </a:r>
            <a:r>
              <a:rPr kumimoji="1" lang="en-US" altLang="ja-JP" sz="1400" dirty="0">
                <a:solidFill>
                  <a:schemeClr val="tx1">
                    <a:lumMod val="75000"/>
                    <a:lumOff val="25000"/>
                  </a:schemeClr>
                </a:solidFill>
              </a:rPr>
              <a:t>Amos</a:t>
            </a:r>
            <a:r>
              <a:rPr kumimoji="1" lang="ja-JP" altLang="en-US" sz="1400" dirty="0">
                <a:solidFill>
                  <a:schemeClr val="tx1">
                    <a:lumMod val="75000"/>
                    <a:lumOff val="25000"/>
                  </a:schemeClr>
                </a:solidFill>
              </a:rPr>
              <a:t>］</a:t>
            </a:r>
            <a:endParaRPr lang="ja-JP" altLang="en-US" sz="1600" dirty="0">
              <a:solidFill>
                <a:schemeClr val="tx1">
                  <a:lumMod val="75000"/>
                  <a:lumOff val="25000"/>
                </a:schemeClr>
              </a:solidFill>
            </a:endParaRPr>
          </a:p>
        </p:txBody>
      </p:sp>
      <p:sp>
        <p:nvSpPr>
          <p:cNvPr id="52" name="テキスト ボックス 51">
            <a:extLst>
              <a:ext uri="{FF2B5EF4-FFF2-40B4-BE49-F238E27FC236}">
                <a16:creationId xmlns:a16="http://schemas.microsoft.com/office/drawing/2014/main" id="{9E2C6509-AF76-4392-A8A5-A02359E7FA91}"/>
              </a:ext>
            </a:extLst>
          </p:cNvPr>
          <p:cNvSpPr txBox="1"/>
          <p:nvPr/>
        </p:nvSpPr>
        <p:spPr>
          <a:xfrm>
            <a:off x="447712" y="2976011"/>
            <a:ext cx="3168001" cy="391628"/>
          </a:xfrm>
          <a:prstGeom prst="rect">
            <a:avLst/>
          </a:prstGeom>
          <a:solidFill>
            <a:schemeClr val="bg1"/>
          </a:solidFill>
          <a:ln>
            <a:solidFill>
              <a:schemeClr val="tx1">
                <a:lumMod val="50000"/>
                <a:lumOff val="50000"/>
              </a:schemeClr>
            </a:solidFill>
          </a:ln>
        </p:spPr>
        <p:txBody>
          <a:bodyPr wrap="square" lIns="144000" tIns="72000" rIns="144000" bIns="72000" rtlCol="0">
            <a:spAutoFit/>
          </a:bodyPr>
          <a:lstStyle/>
          <a:p>
            <a:pPr algn="ctr"/>
            <a:r>
              <a:rPr kumimoji="1" lang="en-US" altLang="ja-JP" sz="1600" dirty="0">
                <a:solidFill>
                  <a:schemeClr val="tx1">
                    <a:lumMod val="75000"/>
                    <a:lumOff val="25000"/>
                  </a:schemeClr>
                </a:solidFill>
              </a:rPr>
              <a:t>20</a:t>
            </a:r>
            <a:r>
              <a:rPr kumimoji="1" lang="ja-JP" altLang="en-US" sz="1600" dirty="0">
                <a:solidFill>
                  <a:schemeClr val="tx1">
                    <a:lumMod val="75000"/>
                    <a:lumOff val="25000"/>
                  </a:schemeClr>
                </a:solidFill>
              </a:rPr>
              <a:t>個の完全データセット</a:t>
            </a:r>
            <a:endParaRPr kumimoji="1" lang="en-US" altLang="ja-JP" sz="1600" dirty="0">
              <a:solidFill>
                <a:schemeClr val="tx1">
                  <a:lumMod val="75000"/>
                  <a:lumOff val="25000"/>
                </a:schemeClr>
              </a:solidFill>
            </a:endParaRPr>
          </a:p>
        </p:txBody>
      </p:sp>
      <p:sp>
        <p:nvSpPr>
          <p:cNvPr id="133" name="正方形/長方形 132">
            <a:extLst>
              <a:ext uri="{FF2B5EF4-FFF2-40B4-BE49-F238E27FC236}">
                <a16:creationId xmlns:a16="http://schemas.microsoft.com/office/drawing/2014/main" id="{FA25DB50-0113-4AB9-89E9-35A668585CDD}"/>
              </a:ext>
            </a:extLst>
          </p:cNvPr>
          <p:cNvSpPr/>
          <p:nvPr/>
        </p:nvSpPr>
        <p:spPr>
          <a:xfrm>
            <a:off x="4167550" y="4652742"/>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Q2_2</a:t>
            </a:r>
            <a:endParaRPr kumimoji="1" lang="ja-JP" altLang="en-US" sz="1200" dirty="0">
              <a:solidFill>
                <a:schemeClr val="tx1">
                  <a:lumMod val="75000"/>
                  <a:lumOff val="25000"/>
                </a:schemeClr>
              </a:solidFill>
            </a:endParaRPr>
          </a:p>
        </p:txBody>
      </p:sp>
      <p:sp>
        <p:nvSpPr>
          <p:cNvPr id="134" name="正方形/長方形 133">
            <a:extLst>
              <a:ext uri="{FF2B5EF4-FFF2-40B4-BE49-F238E27FC236}">
                <a16:creationId xmlns:a16="http://schemas.microsoft.com/office/drawing/2014/main" id="{59094120-87A8-4662-9C2A-430BAC848BF7}"/>
              </a:ext>
            </a:extLst>
          </p:cNvPr>
          <p:cNvSpPr/>
          <p:nvPr/>
        </p:nvSpPr>
        <p:spPr>
          <a:xfrm>
            <a:off x="4867129" y="4652742"/>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Q2_5</a:t>
            </a:r>
            <a:endParaRPr kumimoji="1" lang="ja-JP" altLang="en-US" sz="1200" dirty="0">
              <a:solidFill>
                <a:schemeClr val="tx1">
                  <a:lumMod val="75000"/>
                  <a:lumOff val="25000"/>
                </a:schemeClr>
              </a:solidFill>
            </a:endParaRPr>
          </a:p>
        </p:txBody>
      </p:sp>
      <p:sp>
        <p:nvSpPr>
          <p:cNvPr id="135" name="正方形/長方形 134">
            <a:extLst>
              <a:ext uri="{FF2B5EF4-FFF2-40B4-BE49-F238E27FC236}">
                <a16:creationId xmlns:a16="http://schemas.microsoft.com/office/drawing/2014/main" id="{4C8C4649-45AE-4E40-9AB9-20397B6DF642}"/>
              </a:ext>
            </a:extLst>
          </p:cNvPr>
          <p:cNvSpPr/>
          <p:nvPr/>
        </p:nvSpPr>
        <p:spPr>
          <a:xfrm>
            <a:off x="5578349" y="4653778"/>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Q6_1</a:t>
            </a:r>
            <a:endParaRPr kumimoji="1" lang="ja-JP" altLang="en-US" sz="1200" dirty="0">
              <a:solidFill>
                <a:schemeClr val="tx1">
                  <a:lumMod val="75000"/>
                  <a:lumOff val="25000"/>
                </a:schemeClr>
              </a:solidFill>
            </a:endParaRPr>
          </a:p>
        </p:txBody>
      </p:sp>
      <p:sp>
        <p:nvSpPr>
          <p:cNvPr id="136" name="正方形/長方形 135">
            <a:extLst>
              <a:ext uri="{FF2B5EF4-FFF2-40B4-BE49-F238E27FC236}">
                <a16:creationId xmlns:a16="http://schemas.microsoft.com/office/drawing/2014/main" id="{ABCBFD45-E84A-42F3-A49F-08E8CD7A12F6}"/>
              </a:ext>
            </a:extLst>
          </p:cNvPr>
          <p:cNvSpPr/>
          <p:nvPr/>
        </p:nvSpPr>
        <p:spPr>
          <a:xfrm>
            <a:off x="6287895" y="4652742"/>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Q3_3</a:t>
            </a:r>
            <a:endParaRPr kumimoji="1" lang="ja-JP" altLang="en-US" sz="1200" dirty="0">
              <a:solidFill>
                <a:schemeClr val="tx1">
                  <a:lumMod val="75000"/>
                  <a:lumOff val="25000"/>
                </a:schemeClr>
              </a:solidFill>
            </a:endParaRPr>
          </a:p>
        </p:txBody>
      </p:sp>
      <p:sp>
        <p:nvSpPr>
          <p:cNvPr id="137" name="正方形/長方形 136">
            <a:extLst>
              <a:ext uri="{FF2B5EF4-FFF2-40B4-BE49-F238E27FC236}">
                <a16:creationId xmlns:a16="http://schemas.microsoft.com/office/drawing/2014/main" id="{4CD71EAF-F1D2-4F98-983F-3FB3C5881B1B}"/>
              </a:ext>
            </a:extLst>
          </p:cNvPr>
          <p:cNvSpPr/>
          <p:nvPr/>
        </p:nvSpPr>
        <p:spPr>
          <a:xfrm>
            <a:off x="6997441" y="4652742"/>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Q3_4</a:t>
            </a:r>
            <a:endParaRPr kumimoji="1" lang="ja-JP" altLang="en-US" sz="1200" dirty="0">
              <a:solidFill>
                <a:schemeClr val="tx1">
                  <a:lumMod val="75000"/>
                  <a:lumOff val="25000"/>
                </a:schemeClr>
              </a:solidFill>
            </a:endParaRPr>
          </a:p>
        </p:txBody>
      </p:sp>
      <p:sp>
        <p:nvSpPr>
          <p:cNvPr id="138" name="正方形/長方形 137">
            <a:extLst>
              <a:ext uri="{FF2B5EF4-FFF2-40B4-BE49-F238E27FC236}">
                <a16:creationId xmlns:a16="http://schemas.microsoft.com/office/drawing/2014/main" id="{2E0AF539-2F87-4661-BB74-64CC14EB05D3}"/>
              </a:ext>
            </a:extLst>
          </p:cNvPr>
          <p:cNvSpPr/>
          <p:nvPr/>
        </p:nvSpPr>
        <p:spPr>
          <a:xfrm>
            <a:off x="7697386" y="4652742"/>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Q5_2</a:t>
            </a:r>
            <a:endParaRPr kumimoji="1" lang="ja-JP" altLang="en-US" sz="1200" dirty="0">
              <a:solidFill>
                <a:schemeClr val="tx1">
                  <a:lumMod val="75000"/>
                  <a:lumOff val="25000"/>
                </a:schemeClr>
              </a:solidFill>
            </a:endParaRPr>
          </a:p>
        </p:txBody>
      </p:sp>
      <p:sp>
        <p:nvSpPr>
          <p:cNvPr id="139" name="正方形/長方形 138">
            <a:extLst>
              <a:ext uri="{FF2B5EF4-FFF2-40B4-BE49-F238E27FC236}">
                <a16:creationId xmlns:a16="http://schemas.microsoft.com/office/drawing/2014/main" id="{ABBEEC61-2592-49A6-8F6F-051A328F1E39}"/>
              </a:ext>
            </a:extLst>
          </p:cNvPr>
          <p:cNvSpPr/>
          <p:nvPr/>
        </p:nvSpPr>
        <p:spPr>
          <a:xfrm>
            <a:off x="8398241" y="4652742"/>
            <a:ext cx="612000" cy="432000"/>
          </a:xfrm>
          <a:prstGeom prst="rect">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en-US" altLang="ja-JP" sz="1200" dirty="0">
                <a:solidFill>
                  <a:schemeClr val="tx1">
                    <a:lumMod val="75000"/>
                    <a:lumOff val="25000"/>
                  </a:schemeClr>
                </a:solidFill>
              </a:rPr>
              <a:t>Q6_3</a:t>
            </a:r>
            <a:endParaRPr kumimoji="1" lang="ja-JP" altLang="en-US" sz="1200" dirty="0">
              <a:solidFill>
                <a:schemeClr val="tx1">
                  <a:lumMod val="75000"/>
                  <a:lumOff val="25000"/>
                </a:schemeClr>
              </a:solidFill>
            </a:endParaRPr>
          </a:p>
        </p:txBody>
      </p:sp>
      <p:cxnSp>
        <p:nvCxnSpPr>
          <p:cNvPr id="140" name="直線矢印コネクタ 139">
            <a:extLst>
              <a:ext uri="{FF2B5EF4-FFF2-40B4-BE49-F238E27FC236}">
                <a16:creationId xmlns:a16="http://schemas.microsoft.com/office/drawing/2014/main" id="{867C24F4-311E-4E4F-BD4A-B534360DBED4}"/>
              </a:ext>
            </a:extLst>
          </p:cNvPr>
          <p:cNvCxnSpPr>
            <a:cxnSpLocks/>
            <a:stCxn id="162" idx="0"/>
            <a:endCxn id="133" idx="0"/>
          </p:cNvCxnSpPr>
          <p:nvPr/>
        </p:nvCxnSpPr>
        <p:spPr>
          <a:xfrm flipH="1">
            <a:off x="4473550" y="3328790"/>
            <a:ext cx="702934" cy="13239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324C8F97-A8E3-401F-8096-87A5A8338E2D}"/>
              </a:ext>
            </a:extLst>
          </p:cNvPr>
          <p:cNvCxnSpPr>
            <a:cxnSpLocks/>
            <a:stCxn id="162" idx="0"/>
            <a:endCxn id="134" idx="0"/>
          </p:cNvCxnSpPr>
          <p:nvPr/>
        </p:nvCxnSpPr>
        <p:spPr>
          <a:xfrm flipH="1">
            <a:off x="5173129" y="3328790"/>
            <a:ext cx="3355" cy="13239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D5099CB7-461C-41EA-B994-2BA47AF67092}"/>
              </a:ext>
            </a:extLst>
          </p:cNvPr>
          <p:cNvCxnSpPr>
            <a:cxnSpLocks/>
            <a:stCxn id="162" idx="0"/>
            <a:endCxn id="135" idx="0"/>
          </p:cNvCxnSpPr>
          <p:nvPr/>
        </p:nvCxnSpPr>
        <p:spPr>
          <a:xfrm>
            <a:off x="5176484" y="3328790"/>
            <a:ext cx="707865" cy="132498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0D5FA7C0-5FBC-40AC-A283-522E5E944CC9}"/>
              </a:ext>
            </a:extLst>
          </p:cNvPr>
          <p:cNvCxnSpPr>
            <a:cxnSpLocks/>
            <a:stCxn id="163" idx="0"/>
            <a:endCxn id="137" idx="0"/>
          </p:cNvCxnSpPr>
          <p:nvPr/>
        </p:nvCxnSpPr>
        <p:spPr>
          <a:xfrm flipH="1">
            <a:off x="7303441" y="3328790"/>
            <a:ext cx="321945" cy="13239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60A154CD-64B4-4B9C-9E07-B9535204B889}"/>
              </a:ext>
            </a:extLst>
          </p:cNvPr>
          <p:cNvCxnSpPr>
            <a:cxnSpLocks/>
            <a:stCxn id="163" idx="0"/>
            <a:endCxn id="138" idx="0"/>
          </p:cNvCxnSpPr>
          <p:nvPr/>
        </p:nvCxnSpPr>
        <p:spPr>
          <a:xfrm>
            <a:off x="7625386" y="3328790"/>
            <a:ext cx="378000" cy="13239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2D4F60CB-0821-45E9-8EB9-C4CFD92AB49B}"/>
              </a:ext>
            </a:extLst>
          </p:cNvPr>
          <p:cNvCxnSpPr>
            <a:cxnSpLocks/>
            <a:stCxn id="163" idx="0"/>
            <a:endCxn id="139" idx="0"/>
          </p:cNvCxnSpPr>
          <p:nvPr/>
        </p:nvCxnSpPr>
        <p:spPr>
          <a:xfrm>
            <a:off x="7625386" y="3328790"/>
            <a:ext cx="1078855" cy="13239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a:extLst>
              <a:ext uri="{FF2B5EF4-FFF2-40B4-BE49-F238E27FC236}">
                <a16:creationId xmlns:a16="http://schemas.microsoft.com/office/drawing/2014/main" id="{BD140A3D-0231-4686-B87F-8D4BB7092907}"/>
              </a:ext>
            </a:extLst>
          </p:cNvPr>
          <p:cNvCxnSpPr>
            <a:cxnSpLocks/>
            <a:stCxn id="163" idx="0"/>
            <a:endCxn id="136" idx="0"/>
          </p:cNvCxnSpPr>
          <p:nvPr/>
        </p:nvCxnSpPr>
        <p:spPr>
          <a:xfrm flipH="1">
            <a:off x="6593895" y="3328790"/>
            <a:ext cx="1031491" cy="132395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コネクタ: 曲線 146">
            <a:extLst>
              <a:ext uri="{FF2B5EF4-FFF2-40B4-BE49-F238E27FC236}">
                <a16:creationId xmlns:a16="http://schemas.microsoft.com/office/drawing/2014/main" id="{553A5B22-7585-4702-9113-9CCD0B78DDB3}"/>
              </a:ext>
            </a:extLst>
          </p:cNvPr>
          <p:cNvCxnSpPr>
            <a:cxnSpLocks/>
            <a:stCxn id="163" idx="0"/>
            <a:endCxn id="162" idx="0"/>
          </p:cNvCxnSpPr>
          <p:nvPr/>
        </p:nvCxnSpPr>
        <p:spPr>
          <a:xfrm rot="16200000" flipV="1">
            <a:off x="6400935" y="2104339"/>
            <a:ext cx="12700" cy="2448902"/>
          </a:xfrm>
          <a:prstGeom prst="curvedConnector3">
            <a:avLst>
              <a:gd name="adj1" fmla="val 1800000"/>
            </a:avLst>
          </a:prstGeom>
          <a:ln w="1270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8" name="楕円 147">
            <a:extLst>
              <a:ext uri="{FF2B5EF4-FFF2-40B4-BE49-F238E27FC236}">
                <a16:creationId xmlns:a16="http://schemas.microsoft.com/office/drawing/2014/main" id="{14B54BD4-4F8A-4E2A-BA8C-030C01EAF1B9}"/>
              </a:ext>
            </a:extLst>
          </p:cNvPr>
          <p:cNvSpPr/>
          <p:nvPr/>
        </p:nvSpPr>
        <p:spPr>
          <a:xfrm>
            <a:off x="4253457" y="5416396"/>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e1</a:t>
            </a:r>
            <a:endParaRPr kumimoji="1" lang="ja-JP" altLang="en-US" sz="1200" dirty="0">
              <a:solidFill>
                <a:schemeClr val="tx1">
                  <a:lumMod val="75000"/>
                  <a:lumOff val="25000"/>
                </a:schemeClr>
              </a:solidFill>
            </a:endParaRPr>
          </a:p>
        </p:txBody>
      </p:sp>
      <p:sp>
        <p:nvSpPr>
          <p:cNvPr id="149" name="楕円 148">
            <a:extLst>
              <a:ext uri="{FF2B5EF4-FFF2-40B4-BE49-F238E27FC236}">
                <a16:creationId xmlns:a16="http://schemas.microsoft.com/office/drawing/2014/main" id="{EB31A71A-4149-462A-92CE-3E220EF2417B}"/>
              </a:ext>
            </a:extLst>
          </p:cNvPr>
          <p:cNvSpPr/>
          <p:nvPr/>
        </p:nvSpPr>
        <p:spPr>
          <a:xfrm>
            <a:off x="4950404" y="5416396"/>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e2</a:t>
            </a:r>
            <a:endParaRPr kumimoji="1" lang="ja-JP" altLang="en-US" sz="1200" dirty="0">
              <a:solidFill>
                <a:schemeClr val="tx1">
                  <a:lumMod val="75000"/>
                  <a:lumOff val="25000"/>
                </a:schemeClr>
              </a:solidFill>
            </a:endParaRPr>
          </a:p>
        </p:txBody>
      </p:sp>
      <p:sp>
        <p:nvSpPr>
          <p:cNvPr id="150" name="楕円 149">
            <a:extLst>
              <a:ext uri="{FF2B5EF4-FFF2-40B4-BE49-F238E27FC236}">
                <a16:creationId xmlns:a16="http://schemas.microsoft.com/office/drawing/2014/main" id="{C637CAEF-78CD-4AE1-BE69-46037B3D2818}"/>
              </a:ext>
            </a:extLst>
          </p:cNvPr>
          <p:cNvSpPr/>
          <p:nvPr/>
        </p:nvSpPr>
        <p:spPr>
          <a:xfrm>
            <a:off x="5664256" y="5422748"/>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e3</a:t>
            </a:r>
            <a:endParaRPr kumimoji="1" lang="ja-JP" altLang="en-US" sz="1200" dirty="0">
              <a:solidFill>
                <a:schemeClr val="tx1">
                  <a:lumMod val="75000"/>
                  <a:lumOff val="25000"/>
                </a:schemeClr>
              </a:solidFill>
            </a:endParaRPr>
          </a:p>
        </p:txBody>
      </p:sp>
      <p:sp>
        <p:nvSpPr>
          <p:cNvPr id="151" name="楕円 150">
            <a:extLst>
              <a:ext uri="{FF2B5EF4-FFF2-40B4-BE49-F238E27FC236}">
                <a16:creationId xmlns:a16="http://schemas.microsoft.com/office/drawing/2014/main" id="{5BF5D278-0B91-4202-943A-36943477C477}"/>
              </a:ext>
            </a:extLst>
          </p:cNvPr>
          <p:cNvSpPr/>
          <p:nvPr/>
        </p:nvSpPr>
        <p:spPr>
          <a:xfrm>
            <a:off x="6371000" y="5416396"/>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e4</a:t>
            </a:r>
            <a:endParaRPr kumimoji="1" lang="ja-JP" altLang="en-US" sz="1200" dirty="0">
              <a:solidFill>
                <a:schemeClr val="tx1">
                  <a:lumMod val="75000"/>
                  <a:lumOff val="25000"/>
                </a:schemeClr>
              </a:solidFill>
            </a:endParaRPr>
          </a:p>
        </p:txBody>
      </p:sp>
      <p:sp>
        <p:nvSpPr>
          <p:cNvPr id="152" name="楕円 151">
            <a:extLst>
              <a:ext uri="{FF2B5EF4-FFF2-40B4-BE49-F238E27FC236}">
                <a16:creationId xmlns:a16="http://schemas.microsoft.com/office/drawing/2014/main" id="{7BB432A8-F997-4F5F-8E08-09A2F9A2FCFC}"/>
              </a:ext>
            </a:extLst>
          </p:cNvPr>
          <p:cNvSpPr/>
          <p:nvPr/>
        </p:nvSpPr>
        <p:spPr>
          <a:xfrm>
            <a:off x="7083348" y="5416396"/>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e5</a:t>
            </a:r>
            <a:endParaRPr kumimoji="1" lang="ja-JP" altLang="en-US" sz="1200" dirty="0">
              <a:solidFill>
                <a:schemeClr val="tx1">
                  <a:lumMod val="75000"/>
                  <a:lumOff val="25000"/>
                </a:schemeClr>
              </a:solidFill>
            </a:endParaRPr>
          </a:p>
        </p:txBody>
      </p:sp>
      <p:sp>
        <p:nvSpPr>
          <p:cNvPr id="153" name="楕円 152">
            <a:extLst>
              <a:ext uri="{FF2B5EF4-FFF2-40B4-BE49-F238E27FC236}">
                <a16:creationId xmlns:a16="http://schemas.microsoft.com/office/drawing/2014/main" id="{B18D530D-E0D6-4292-8B94-B6D862901AAE}"/>
              </a:ext>
            </a:extLst>
          </p:cNvPr>
          <p:cNvSpPr/>
          <p:nvPr/>
        </p:nvSpPr>
        <p:spPr>
          <a:xfrm>
            <a:off x="7783293" y="5416396"/>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e6</a:t>
            </a:r>
            <a:endParaRPr kumimoji="1" lang="ja-JP" altLang="en-US" sz="1200" dirty="0">
              <a:solidFill>
                <a:schemeClr val="tx1">
                  <a:lumMod val="75000"/>
                  <a:lumOff val="25000"/>
                </a:schemeClr>
              </a:solidFill>
            </a:endParaRPr>
          </a:p>
        </p:txBody>
      </p:sp>
      <p:sp>
        <p:nvSpPr>
          <p:cNvPr id="154" name="楕円 153">
            <a:extLst>
              <a:ext uri="{FF2B5EF4-FFF2-40B4-BE49-F238E27FC236}">
                <a16:creationId xmlns:a16="http://schemas.microsoft.com/office/drawing/2014/main" id="{CD7E0301-1AC8-4521-8564-3EBA02361D57}"/>
              </a:ext>
            </a:extLst>
          </p:cNvPr>
          <p:cNvSpPr/>
          <p:nvPr/>
        </p:nvSpPr>
        <p:spPr>
          <a:xfrm>
            <a:off x="8487698" y="5416396"/>
            <a:ext cx="432000" cy="432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en-US" altLang="ja-JP" sz="1200" dirty="0">
                <a:solidFill>
                  <a:schemeClr val="tx1">
                    <a:lumMod val="75000"/>
                    <a:lumOff val="25000"/>
                  </a:schemeClr>
                </a:solidFill>
              </a:rPr>
              <a:t>e7</a:t>
            </a:r>
            <a:endParaRPr kumimoji="1" lang="ja-JP" altLang="en-US" sz="1200" dirty="0">
              <a:solidFill>
                <a:schemeClr val="tx1">
                  <a:lumMod val="75000"/>
                  <a:lumOff val="25000"/>
                </a:schemeClr>
              </a:solidFill>
            </a:endParaRPr>
          </a:p>
        </p:txBody>
      </p:sp>
      <p:cxnSp>
        <p:nvCxnSpPr>
          <p:cNvPr id="155" name="直線矢印コネクタ 154">
            <a:extLst>
              <a:ext uri="{FF2B5EF4-FFF2-40B4-BE49-F238E27FC236}">
                <a16:creationId xmlns:a16="http://schemas.microsoft.com/office/drawing/2014/main" id="{EDAF8CE4-2D2B-4EBA-A6AD-45FE26ADE453}"/>
              </a:ext>
            </a:extLst>
          </p:cNvPr>
          <p:cNvCxnSpPr>
            <a:cxnSpLocks/>
            <a:stCxn id="148" idx="0"/>
            <a:endCxn id="133" idx="2"/>
          </p:cNvCxnSpPr>
          <p:nvPr/>
        </p:nvCxnSpPr>
        <p:spPr>
          <a:xfrm flipV="1">
            <a:off x="4469457" y="5084742"/>
            <a:ext cx="4093" cy="33165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91BF6835-F570-4C8C-BBF3-9FF3C53005F8}"/>
              </a:ext>
            </a:extLst>
          </p:cNvPr>
          <p:cNvCxnSpPr>
            <a:cxnSpLocks/>
            <a:stCxn id="149" idx="0"/>
            <a:endCxn id="134" idx="2"/>
          </p:cNvCxnSpPr>
          <p:nvPr/>
        </p:nvCxnSpPr>
        <p:spPr>
          <a:xfrm flipV="1">
            <a:off x="5166404" y="5084742"/>
            <a:ext cx="6725" cy="33165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21DB3D1A-088C-4BF1-8CC6-6A6A1E188C4E}"/>
              </a:ext>
            </a:extLst>
          </p:cNvPr>
          <p:cNvCxnSpPr>
            <a:cxnSpLocks/>
            <a:stCxn id="150" idx="0"/>
            <a:endCxn id="135" idx="2"/>
          </p:cNvCxnSpPr>
          <p:nvPr/>
        </p:nvCxnSpPr>
        <p:spPr>
          <a:xfrm flipV="1">
            <a:off x="5880256" y="5085778"/>
            <a:ext cx="4093" cy="33697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D2132696-22B4-4D9C-8175-231307AC4581}"/>
              </a:ext>
            </a:extLst>
          </p:cNvPr>
          <p:cNvCxnSpPr>
            <a:cxnSpLocks/>
            <a:stCxn id="151" idx="0"/>
            <a:endCxn id="136" idx="2"/>
          </p:cNvCxnSpPr>
          <p:nvPr/>
        </p:nvCxnSpPr>
        <p:spPr>
          <a:xfrm flipV="1">
            <a:off x="6587000" y="5084742"/>
            <a:ext cx="6895" cy="33165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6B8011C-F785-4806-836F-154ED4FC7DD6}"/>
              </a:ext>
            </a:extLst>
          </p:cNvPr>
          <p:cNvCxnSpPr>
            <a:cxnSpLocks/>
            <a:stCxn id="152" idx="0"/>
            <a:endCxn id="137" idx="2"/>
          </p:cNvCxnSpPr>
          <p:nvPr/>
        </p:nvCxnSpPr>
        <p:spPr>
          <a:xfrm flipV="1">
            <a:off x="7299348" y="5084742"/>
            <a:ext cx="4093" cy="33165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AACAF21C-EEB0-4504-AAD1-3E85FEDD2B7B}"/>
              </a:ext>
            </a:extLst>
          </p:cNvPr>
          <p:cNvCxnSpPr>
            <a:cxnSpLocks/>
            <a:stCxn id="153" idx="0"/>
            <a:endCxn id="138" idx="2"/>
          </p:cNvCxnSpPr>
          <p:nvPr/>
        </p:nvCxnSpPr>
        <p:spPr>
          <a:xfrm flipV="1">
            <a:off x="7999293" y="5084742"/>
            <a:ext cx="4093" cy="33165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8741BBBC-7460-4C1B-9F3F-41387366B0B5}"/>
              </a:ext>
            </a:extLst>
          </p:cNvPr>
          <p:cNvCxnSpPr>
            <a:cxnSpLocks/>
            <a:stCxn id="154" idx="0"/>
            <a:endCxn id="139" idx="2"/>
          </p:cNvCxnSpPr>
          <p:nvPr/>
        </p:nvCxnSpPr>
        <p:spPr>
          <a:xfrm flipV="1">
            <a:off x="8703698" y="5084742"/>
            <a:ext cx="543" cy="33165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楕円 161">
            <a:extLst>
              <a:ext uri="{FF2B5EF4-FFF2-40B4-BE49-F238E27FC236}">
                <a16:creationId xmlns:a16="http://schemas.microsoft.com/office/drawing/2014/main" id="{8E61D63B-5D9A-435E-8672-C5124EFAD8E0}"/>
              </a:ext>
            </a:extLst>
          </p:cNvPr>
          <p:cNvSpPr/>
          <p:nvPr/>
        </p:nvSpPr>
        <p:spPr>
          <a:xfrm>
            <a:off x="4456484" y="3328790"/>
            <a:ext cx="1440000" cy="540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施設集約</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への寛容性</a:t>
            </a:r>
          </a:p>
        </p:txBody>
      </p:sp>
      <p:sp>
        <p:nvSpPr>
          <p:cNvPr id="163" name="楕円 162">
            <a:extLst>
              <a:ext uri="{FF2B5EF4-FFF2-40B4-BE49-F238E27FC236}">
                <a16:creationId xmlns:a16="http://schemas.microsoft.com/office/drawing/2014/main" id="{9B9C2B05-32DA-4C40-8664-C349DA342CF8}"/>
              </a:ext>
            </a:extLst>
          </p:cNvPr>
          <p:cNvSpPr/>
          <p:nvPr/>
        </p:nvSpPr>
        <p:spPr>
          <a:xfrm>
            <a:off x="6905386" y="3328790"/>
            <a:ext cx="1440000" cy="540000"/>
          </a:xfrm>
          <a:prstGeom prst="ellipse">
            <a:avLst/>
          </a:prstGeom>
          <a:solidFill>
            <a:schemeClr val="bg1"/>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chemeClr val="tx1">
                    <a:lumMod val="75000"/>
                    <a:lumOff val="25000"/>
                  </a:schemeClr>
                </a:solidFill>
              </a:rPr>
              <a:t>居住地集約への寛容性</a:t>
            </a:r>
          </a:p>
        </p:txBody>
      </p:sp>
      <p:sp>
        <p:nvSpPr>
          <p:cNvPr id="53" name="矢印: 右 52">
            <a:extLst>
              <a:ext uri="{FF2B5EF4-FFF2-40B4-BE49-F238E27FC236}">
                <a16:creationId xmlns:a16="http://schemas.microsoft.com/office/drawing/2014/main" id="{0F56135F-C22E-4B5C-855E-A2E136D35D6B}"/>
              </a:ext>
            </a:extLst>
          </p:cNvPr>
          <p:cNvSpPr/>
          <p:nvPr/>
        </p:nvSpPr>
        <p:spPr>
          <a:xfrm rot="5400000">
            <a:off x="1881418" y="3426215"/>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4DB479D7-123F-4F0B-9B9C-2C547C7C385B}"/>
              </a:ext>
            </a:extLst>
          </p:cNvPr>
          <p:cNvSpPr txBox="1"/>
          <p:nvPr/>
        </p:nvSpPr>
        <p:spPr>
          <a:xfrm>
            <a:off x="219275" y="3761864"/>
            <a:ext cx="3597616" cy="391628"/>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回答者ごとに各変数の平均値を算出</a:t>
            </a:r>
            <a:endParaRPr kumimoji="1" lang="en-US" altLang="ja-JP" sz="1600" dirty="0">
              <a:solidFill>
                <a:schemeClr val="tx1">
                  <a:lumMod val="75000"/>
                  <a:lumOff val="25000"/>
                </a:schemeClr>
              </a:solidFill>
            </a:endParaRPr>
          </a:p>
        </p:txBody>
      </p:sp>
      <p:sp>
        <p:nvSpPr>
          <p:cNvPr id="56" name="矢印: 右 55">
            <a:extLst>
              <a:ext uri="{FF2B5EF4-FFF2-40B4-BE49-F238E27FC236}">
                <a16:creationId xmlns:a16="http://schemas.microsoft.com/office/drawing/2014/main" id="{5559A683-D7A0-4014-B64F-CA2F1FD49779}"/>
              </a:ext>
            </a:extLst>
          </p:cNvPr>
          <p:cNvSpPr/>
          <p:nvPr/>
        </p:nvSpPr>
        <p:spPr>
          <a:xfrm rot="5400000">
            <a:off x="1881418" y="4195618"/>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29DA55FF-9706-4F50-AB6E-81090AD9455D}"/>
              </a:ext>
            </a:extLst>
          </p:cNvPr>
          <p:cNvSpPr txBox="1"/>
          <p:nvPr/>
        </p:nvSpPr>
        <p:spPr>
          <a:xfrm>
            <a:off x="447712" y="4537835"/>
            <a:ext cx="3168001" cy="391628"/>
          </a:xfrm>
          <a:prstGeom prst="rect">
            <a:avLst/>
          </a:prstGeom>
          <a:solidFill>
            <a:schemeClr val="bg1"/>
          </a:solidFill>
          <a:ln>
            <a:solidFill>
              <a:schemeClr val="tx1">
                <a:lumMod val="50000"/>
                <a:lumOff val="50000"/>
              </a:schemeClr>
            </a:solidFill>
          </a:ln>
        </p:spPr>
        <p:txBody>
          <a:bodyPr wrap="square" lIns="144000" tIns="72000" rIns="144000" bIns="72000" rtlCol="0">
            <a:spAutoFit/>
          </a:bodyPr>
          <a:lstStyle/>
          <a:p>
            <a:pPr algn="ctr"/>
            <a:r>
              <a:rPr kumimoji="1" lang="en-US" altLang="ja-JP" sz="1600" dirty="0">
                <a:solidFill>
                  <a:schemeClr val="tx1">
                    <a:lumMod val="75000"/>
                    <a:lumOff val="25000"/>
                  </a:schemeClr>
                </a:solidFill>
              </a:rPr>
              <a:t>1</a:t>
            </a:r>
            <a:r>
              <a:rPr kumimoji="1" lang="ja-JP" altLang="en-US" sz="1600" dirty="0">
                <a:solidFill>
                  <a:schemeClr val="tx1">
                    <a:lumMod val="75000"/>
                    <a:lumOff val="25000"/>
                  </a:schemeClr>
                </a:solidFill>
              </a:rPr>
              <a:t>個の完全データセット</a:t>
            </a:r>
            <a:endParaRPr kumimoji="1" lang="en-US" altLang="ja-JP" sz="1600" dirty="0">
              <a:solidFill>
                <a:schemeClr val="tx1">
                  <a:lumMod val="75000"/>
                  <a:lumOff val="25000"/>
                </a:schemeClr>
              </a:solidFill>
            </a:endParaRPr>
          </a:p>
        </p:txBody>
      </p:sp>
      <p:sp>
        <p:nvSpPr>
          <p:cNvPr id="58" name="矢印: 右 57">
            <a:extLst>
              <a:ext uri="{FF2B5EF4-FFF2-40B4-BE49-F238E27FC236}">
                <a16:creationId xmlns:a16="http://schemas.microsoft.com/office/drawing/2014/main" id="{12E932BE-EF05-4EC4-AC7A-EB0FBEC729B6}"/>
              </a:ext>
            </a:extLst>
          </p:cNvPr>
          <p:cNvSpPr/>
          <p:nvPr/>
        </p:nvSpPr>
        <p:spPr>
          <a:xfrm rot="5400000">
            <a:off x="1881418" y="4988039"/>
            <a:ext cx="288000" cy="28800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テキスト ボックス 58">
            <a:extLst>
              <a:ext uri="{FF2B5EF4-FFF2-40B4-BE49-F238E27FC236}">
                <a16:creationId xmlns:a16="http://schemas.microsoft.com/office/drawing/2014/main" id="{41A7DA39-BA73-4D98-95E0-A694CD223686}"/>
              </a:ext>
            </a:extLst>
          </p:cNvPr>
          <p:cNvSpPr txBox="1"/>
          <p:nvPr/>
        </p:nvSpPr>
        <p:spPr>
          <a:xfrm>
            <a:off x="219275" y="5324472"/>
            <a:ext cx="3597616" cy="391628"/>
          </a:xfrm>
          <a:prstGeom prst="rect">
            <a:avLst/>
          </a:prstGeom>
          <a:solidFill>
            <a:schemeClr val="bg1">
              <a:lumMod val="95000"/>
            </a:schemeClr>
          </a:solidFill>
          <a:ln>
            <a:noFill/>
          </a:ln>
        </p:spPr>
        <p:txBody>
          <a:bodyPr wrap="square" lIns="144000" tIns="72000" rIns="144000" bIns="72000" rtlCol="0">
            <a:spAutoFit/>
          </a:bodyPr>
          <a:lstStyle/>
          <a:p>
            <a:pPr algn="ctr"/>
            <a:r>
              <a:rPr kumimoji="1" lang="ja-JP" altLang="en-US" sz="1600" dirty="0">
                <a:solidFill>
                  <a:schemeClr val="tx1">
                    <a:lumMod val="75000"/>
                    <a:lumOff val="25000"/>
                  </a:schemeClr>
                </a:solidFill>
              </a:rPr>
              <a:t>母数の推定（最尤推定法）</a:t>
            </a:r>
            <a:endParaRPr kumimoji="1" lang="en-US" altLang="ja-JP" sz="1600" dirty="0">
              <a:solidFill>
                <a:schemeClr val="tx1">
                  <a:lumMod val="75000"/>
                  <a:lumOff val="25000"/>
                </a:schemeClr>
              </a:solidFill>
            </a:endParaRPr>
          </a:p>
        </p:txBody>
      </p:sp>
      <p:graphicFrame>
        <p:nvGraphicFramePr>
          <p:cNvPr id="60" name="コンテンツ プレースホルダー 11">
            <a:extLst>
              <a:ext uri="{FF2B5EF4-FFF2-40B4-BE49-F238E27FC236}">
                <a16:creationId xmlns:a16="http://schemas.microsoft.com/office/drawing/2014/main" id="{66279A4E-2DED-4D88-9323-6C9AB05126C3}"/>
              </a:ext>
            </a:extLst>
          </p:cNvPr>
          <p:cNvGraphicFramePr>
            <a:graphicFrameLocks noGrp="1"/>
          </p:cNvGraphicFramePr>
          <p:nvPr>
            <p:ph sz="quarter" idx="13"/>
          </p:nvPr>
        </p:nvGraphicFramePr>
        <p:xfrm>
          <a:off x="4950404" y="1582425"/>
          <a:ext cx="3240000" cy="1008000"/>
        </p:xfrm>
        <a:graphic>
          <a:graphicData uri="http://schemas.openxmlformats.org/drawingml/2006/table">
            <a:tbl>
              <a:tblPr/>
              <a:tblGrid>
                <a:gridCol w="1080000">
                  <a:extLst>
                    <a:ext uri="{9D8B030D-6E8A-4147-A177-3AD203B41FA5}">
                      <a16:colId xmlns:a16="http://schemas.microsoft.com/office/drawing/2014/main" val="4239621946"/>
                    </a:ext>
                  </a:extLst>
                </a:gridCol>
                <a:gridCol w="1080000">
                  <a:extLst>
                    <a:ext uri="{9D8B030D-6E8A-4147-A177-3AD203B41FA5}">
                      <a16:colId xmlns:a16="http://schemas.microsoft.com/office/drawing/2014/main" val="802140887"/>
                    </a:ext>
                  </a:extLst>
                </a:gridCol>
                <a:gridCol w="1080000">
                  <a:extLst>
                    <a:ext uri="{9D8B030D-6E8A-4147-A177-3AD203B41FA5}">
                      <a16:colId xmlns:a16="http://schemas.microsoft.com/office/drawing/2014/main" val="3878761472"/>
                    </a:ext>
                  </a:extLst>
                </a:gridCol>
              </a:tblGrid>
              <a:tr h="252000">
                <a:tc>
                  <a:txBody>
                    <a:bodyPr/>
                    <a:lstStyle/>
                    <a:p>
                      <a:pPr algn="ctr" fontAlgn="ct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指標名</a:t>
                      </a:r>
                    </a:p>
                  </a:txBody>
                  <a:tcPr marL="4681" marR="4681" marT="4681"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適合度</a:t>
                      </a:r>
                    </a:p>
                  </a:txBody>
                  <a:tcPr marL="4681" marR="4681" marT="4681"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判断基準</a:t>
                      </a:r>
                    </a:p>
                  </a:txBody>
                  <a:tcPr marL="4681" marR="4681" marT="4681"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16264304"/>
                  </a:ext>
                </a:extLst>
              </a:tr>
              <a:tr h="252000">
                <a:tc>
                  <a:txBody>
                    <a:bodyPr/>
                    <a:lstStyle/>
                    <a:p>
                      <a:pPr algn="ctr" fontAlgn="ctr"/>
                      <a:r>
                        <a:rPr 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CFI</a:t>
                      </a:r>
                    </a:p>
                  </a:txBody>
                  <a:tcPr marL="4681" marR="4681" marT="4681"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0.918</a:t>
                      </a:r>
                    </a:p>
                  </a:txBody>
                  <a:tcPr marL="4681" marR="4681" marT="4681"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に近い</a:t>
                      </a:r>
                    </a:p>
                  </a:txBody>
                  <a:tcPr marL="4681" marR="4681" marT="4681"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931157736"/>
                  </a:ext>
                </a:extLst>
              </a:tr>
              <a:tr h="252000">
                <a:tc>
                  <a:txBody>
                    <a:bodyPr/>
                    <a:lstStyle/>
                    <a:p>
                      <a:pPr algn="ctr" fontAlgn="ctr"/>
                      <a:r>
                        <a:rPr 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TLI</a:t>
                      </a:r>
                    </a:p>
                  </a:txBody>
                  <a:tcPr marL="4681" marR="4681" marT="4681"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0.918</a:t>
                      </a:r>
                    </a:p>
                  </a:txBody>
                  <a:tcPr marL="4681" marR="4681" marT="4681" marB="0" anchor="ctr">
                    <a:lnL>
                      <a:noFill/>
                    </a:lnL>
                    <a:lnR>
                      <a:noFill/>
                    </a:lnR>
                    <a:lnT>
                      <a:noFill/>
                    </a:lnT>
                    <a:lnB>
                      <a:noFill/>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に近い</a:t>
                      </a:r>
                    </a:p>
                  </a:txBody>
                  <a:tcPr marL="4681" marR="4681" marT="4681" marB="0" anchor="ctr">
                    <a:lnL>
                      <a:noFill/>
                    </a:lnL>
                    <a:lnR>
                      <a:noFill/>
                    </a:lnR>
                    <a:lnT>
                      <a:noFill/>
                    </a:lnT>
                    <a:lnB>
                      <a:noFill/>
                    </a:lnB>
                  </a:tcPr>
                </a:tc>
                <a:extLst>
                  <a:ext uri="{0D108BD9-81ED-4DB2-BD59-A6C34878D82A}">
                    <a16:rowId xmlns:a16="http://schemas.microsoft.com/office/drawing/2014/main" val="2496527198"/>
                  </a:ext>
                </a:extLst>
              </a:tr>
              <a:tr h="252000">
                <a:tc>
                  <a:txBody>
                    <a:bodyPr/>
                    <a:lstStyle/>
                    <a:p>
                      <a:pPr algn="ctr" fontAlgn="ctr"/>
                      <a:r>
                        <a:rPr 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RMSEA</a:t>
                      </a:r>
                    </a:p>
                  </a:txBody>
                  <a:tcPr marL="4681" marR="4681" marT="4681"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0.090</a:t>
                      </a:r>
                    </a:p>
                  </a:txBody>
                  <a:tcPr marL="4681" marR="4681" marT="4681"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0</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に近い</a:t>
                      </a:r>
                    </a:p>
                  </a:txBody>
                  <a:tcPr marL="4681" marR="4681" marT="4681"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209945"/>
                  </a:ext>
                </a:extLst>
              </a:tr>
            </a:tbl>
          </a:graphicData>
        </a:graphic>
      </p:graphicFrame>
      <p:sp>
        <p:nvSpPr>
          <p:cNvPr id="61" name="テキスト ボックス 60">
            <a:extLst>
              <a:ext uri="{FF2B5EF4-FFF2-40B4-BE49-F238E27FC236}">
                <a16:creationId xmlns:a16="http://schemas.microsoft.com/office/drawing/2014/main" id="{2FB1CD4B-81D1-4432-946E-5C4BE9278810}"/>
              </a:ext>
            </a:extLst>
          </p:cNvPr>
          <p:cNvSpPr txBox="1"/>
          <p:nvPr/>
        </p:nvSpPr>
        <p:spPr>
          <a:xfrm>
            <a:off x="5066560" y="1275025"/>
            <a:ext cx="2996256"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表 適合度指標</a:t>
            </a:r>
          </a:p>
        </p:txBody>
      </p:sp>
      <p:sp>
        <p:nvSpPr>
          <p:cNvPr id="64" name="テキスト ボックス 63">
            <a:extLst>
              <a:ext uri="{FF2B5EF4-FFF2-40B4-BE49-F238E27FC236}">
                <a16:creationId xmlns:a16="http://schemas.microsoft.com/office/drawing/2014/main" id="{E4A2290F-FF85-494F-9637-F1A189A2321E}"/>
              </a:ext>
            </a:extLst>
          </p:cNvPr>
          <p:cNvSpPr txBox="1"/>
          <p:nvPr/>
        </p:nvSpPr>
        <p:spPr>
          <a:xfrm>
            <a:off x="4226908"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.721</a:t>
            </a:r>
            <a:endParaRPr kumimoji="1" lang="ja-JP" altLang="en-US" sz="1200" dirty="0">
              <a:solidFill>
                <a:schemeClr val="tx1">
                  <a:lumMod val="75000"/>
                  <a:lumOff val="25000"/>
                </a:schemeClr>
              </a:solidFill>
            </a:endParaRPr>
          </a:p>
        </p:txBody>
      </p:sp>
      <p:sp>
        <p:nvSpPr>
          <p:cNvPr id="65" name="テキスト ボックス 64">
            <a:extLst>
              <a:ext uri="{FF2B5EF4-FFF2-40B4-BE49-F238E27FC236}">
                <a16:creationId xmlns:a16="http://schemas.microsoft.com/office/drawing/2014/main" id="{6DBF4591-A13C-4375-B8D9-116BAB769300}"/>
              </a:ext>
            </a:extLst>
          </p:cNvPr>
          <p:cNvSpPr txBox="1"/>
          <p:nvPr/>
        </p:nvSpPr>
        <p:spPr>
          <a:xfrm>
            <a:off x="4772938"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.442</a:t>
            </a:r>
            <a:endParaRPr kumimoji="1" lang="ja-JP" altLang="en-US" sz="1200" dirty="0">
              <a:solidFill>
                <a:schemeClr val="tx1">
                  <a:lumMod val="75000"/>
                  <a:lumOff val="25000"/>
                </a:schemeClr>
              </a:solidFill>
            </a:endParaRPr>
          </a:p>
        </p:txBody>
      </p:sp>
      <p:sp>
        <p:nvSpPr>
          <p:cNvPr id="66" name="テキスト ボックス 65">
            <a:extLst>
              <a:ext uri="{FF2B5EF4-FFF2-40B4-BE49-F238E27FC236}">
                <a16:creationId xmlns:a16="http://schemas.microsoft.com/office/drawing/2014/main" id="{03E8625D-6B25-4CB2-BE06-12A1140C74F3}"/>
              </a:ext>
            </a:extLst>
          </p:cNvPr>
          <p:cNvSpPr txBox="1"/>
          <p:nvPr/>
        </p:nvSpPr>
        <p:spPr>
          <a:xfrm>
            <a:off x="5582075"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.618</a:t>
            </a:r>
            <a:endParaRPr kumimoji="1" lang="ja-JP" altLang="en-US" sz="1200" dirty="0">
              <a:solidFill>
                <a:schemeClr val="tx1">
                  <a:lumMod val="75000"/>
                  <a:lumOff val="25000"/>
                </a:schemeClr>
              </a:solidFill>
            </a:endParaRPr>
          </a:p>
        </p:txBody>
      </p:sp>
      <p:sp>
        <p:nvSpPr>
          <p:cNvPr id="67" name="テキスト ボックス 66">
            <a:extLst>
              <a:ext uri="{FF2B5EF4-FFF2-40B4-BE49-F238E27FC236}">
                <a16:creationId xmlns:a16="http://schemas.microsoft.com/office/drawing/2014/main" id="{B1DBF156-5CD4-4196-8016-BB73BF1FFFE9}"/>
              </a:ext>
            </a:extLst>
          </p:cNvPr>
          <p:cNvSpPr txBox="1"/>
          <p:nvPr/>
        </p:nvSpPr>
        <p:spPr>
          <a:xfrm>
            <a:off x="6521060"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.584</a:t>
            </a:r>
            <a:endParaRPr kumimoji="1" lang="ja-JP" altLang="en-US" sz="1200" dirty="0">
              <a:solidFill>
                <a:schemeClr val="tx1">
                  <a:lumMod val="75000"/>
                  <a:lumOff val="25000"/>
                </a:schemeClr>
              </a:solidFill>
            </a:endParaRPr>
          </a:p>
        </p:txBody>
      </p:sp>
      <p:sp>
        <p:nvSpPr>
          <p:cNvPr id="68" name="テキスト ボックス 67">
            <a:extLst>
              <a:ext uri="{FF2B5EF4-FFF2-40B4-BE49-F238E27FC236}">
                <a16:creationId xmlns:a16="http://schemas.microsoft.com/office/drawing/2014/main" id="{1528F740-CFC9-40BA-B71A-BDA9F6B07994}"/>
              </a:ext>
            </a:extLst>
          </p:cNvPr>
          <p:cNvSpPr txBox="1"/>
          <p:nvPr/>
        </p:nvSpPr>
        <p:spPr>
          <a:xfrm>
            <a:off x="7020526"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.520</a:t>
            </a:r>
            <a:endParaRPr kumimoji="1" lang="ja-JP" altLang="en-US" sz="1200" dirty="0">
              <a:solidFill>
                <a:schemeClr val="tx1">
                  <a:lumMod val="75000"/>
                  <a:lumOff val="25000"/>
                </a:schemeClr>
              </a:solidFill>
            </a:endParaRPr>
          </a:p>
        </p:txBody>
      </p:sp>
      <p:sp>
        <p:nvSpPr>
          <p:cNvPr id="69" name="テキスト ボックス 68">
            <a:extLst>
              <a:ext uri="{FF2B5EF4-FFF2-40B4-BE49-F238E27FC236}">
                <a16:creationId xmlns:a16="http://schemas.microsoft.com/office/drawing/2014/main" id="{90A05A91-BC2F-4CFF-BE79-2CF00F4A6A97}"/>
              </a:ext>
            </a:extLst>
          </p:cNvPr>
          <p:cNvSpPr txBox="1"/>
          <p:nvPr/>
        </p:nvSpPr>
        <p:spPr>
          <a:xfrm>
            <a:off x="7809684"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.731</a:t>
            </a:r>
            <a:endParaRPr kumimoji="1" lang="ja-JP" altLang="en-US" sz="1200" dirty="0">
              <a:solidFill>
                <a:schemeClr val="tx1">
                  <a:lumMod val="75000"/>
                  <a:lumOff val="25000"/>
                </a:schemeClr>
              </a:solidFill>
            </a:endParaRPr>
          </a:p>
        </p:txBody>
      </p:sp>
      <p:sp>
        <p:nvSpPr>
          <p:cNvPr id="70" name="テキスト ボックス 69">
            <a:extLst>
              <a:ext uri="{FF2B5EF4-FFF2-40B4-BE49-F238E27FC236}">
                <a16:creationId xmlns:a16="http://schemas.microsoft.com/office/drawing/2014/main" id="{14B8872C-FC40-435C-A551-18DA5E2FA1E5}"/>
              </a:ext>
            </a:extLst>
          </p:cNvPr>
          <p:cNvSpPr txBox="1"/>
          <p:nvPr/>
        </p:nvSpPr>
        <p:spPr>
          <a:xfrm>
            <a:off x="8265499" y="3994095"/>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.668</a:t>
            </a:r>
            <a:endParaRPr kumimoji="1" lang="ja-JP" altLang="en-US" sz="1200" dirty="0">
              <a:solidFill>
                <a:schemeClr val="tx1">
                  <a:lumMod val="75000"/>
                  <a:lumOff val="25000"/>
                </a:schemeClr>
              </a:solidFill>
            </a:endParaRPr>
          </a:p>
        </p:txBody>
      </p:sp>
      <p:sp>
        <p:nvSpPr>
          <p:cNvPr id="62" name="テキスト ボックス 61">
            <a:extLst>
              <a:ext uri="{FF2B5EF4-FFF2-40B4-BE49-F238E27FC236}">
                <a16:creationId xmlns:a16="http://schemas.microsoft.com/office/drawing/2014/main" id="{C4AAD0E2-DD4B-42BF-B6D2-BD6E236A1CDE}"/>
              </a:ext>
            </a:extLst>
          </p:cNvPr>
          <p:cNvSpPr txBox="1"/>
          <p:nvPr/>
        </p:nvSpPr>
        <p:spPr>
          <a:xfrm>
            <a:off x="6834179" y="1017714"/>
            <a:ext cx="2450712" cy="307777"/>
          </a:xfrm>
          <a:prstGeom prst="rect">
            <a:avLst/>
          </a:prstGeom>
          <a:noFill/>
        </p:spPr>
        <p:txBody>
          <a:bodyPr wrap="square">
            <a:spAutoFit/>
          </a:bodyPr>
          <a:lstStyle/>
          <a:p>
            <a:r>
              <a:rPr lang="en-US" altLang="ja-JP" sz="1400" dirty="0">
                <a:solidFill>
                  <a:schemeClr val="accent2"/>
                </a:solidFill>
                <a:latin typeface="Noto Sans CJK JP Bold" panose="020B0800000000000000" pitchFamily="34" charset="-128"/>
                <a:ea typeface="Noto Sans CJK JP Bold" panose="020B0800000000000000" pitchFamily="34" charset="-128"/>
              </a:rPr>
              <a:t>20200207 </a:t>
            </a:r>
            <a:r>
              <a:rPr lang="en-US" altLang="ja-JP" sz="1400" dirty="0" err="1">
                <a:solidFill>
                  <a:schemeClr val="accent2"/>
                </a:solidFill>
                <a:latin typeface="Noto Sans CJK JP Bold" panose="020B0800000000000000" pitchFamily="34" charset="-128"/>
                <a:ea typeface="Noto Sans CJK JP Bold" panose="020B0800000000000000" pitchFamily="34" charset="-128"/>
              </a:rPr>
              <a:t>isk.R</a:t>
            </a:r>
            <a:r>
              <a:rPr lang="en-US" altLang="ja-JP" sz="1400" dirty="0">
                <a:solidFill>
                  <a:schemeClr val="accent2"/>
                </a:solidFill>
                <a:latin typeface="Noto Sans CJK JP Bold" panose="020B0800000000000000" pitchFamily="34" charset="-128"/>
                <a:ea typeface="Noto Sans CJK JP Bold" panose="020B0800000000000000" pitchFamily="34" charset="-128"/>
              </a:rPr>
              <a:t> </a:t>
            </a:r>
            <a:r>
              <a:rPr lang="ja-JP" altLang="en-US" sz="1400" dirty="0">
                <a:solidFill>
                  <a:schemeClr val="accent2"/>
                </a:solidFill>
                <a:latin typeface="Noto Sans CJK JP Bold" panose="020B0800000000000000" pitchFamily="34" charset="-128"/>
                <a:ea typeface="Noto Sans CJK JP Bold" panose="020B0800000000000000" pitchFamily="34" charset="-128"/>
              </a:rPr>
              <a:t>より</a:t>
            </a:r>
          </a:p>
        </p:txBody>
      </p:sp>
      <p:sp>
        <p:nvSpPr>
          <p:cNvPr id="63" name="正方形/長方形 62">
            <a:extLst>
              <a:ext uri="{FF2B5EF4-FFF2-40B4-BE49-F238E27FC236}">
                <a16:creationId xmlns:a16="http://schemas.microsoft.com/office/drawing/2014/main" id="{1E90AAE0-95A9-4519-B9E2-6B52235A0278}"/>
              </a:ext>
            </a:extLst>
          </p:cNvPr>
          <p:cNvSpPr/>
          <p:nvPr/>
        </p:nvSpPr>
        <p:spPr>
          <a:xfrm>
            <a:off x="105758" y="5242766"/>
            <a:ext cx="3809498" cy="536029"/>
          </a:xfrm>
          <a:prstGeom prst="rect">
            <a:avLst/>
          </a:pr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solidFill>
                <a:schemeClr val="tx1"/>
              </a:solidFill>
            </a:endParaRPr>
          </a:p>
        </p:txBody>
      </p:sp>
      <p:sp>
        <p:nvSpPr>
          <p:cNvPr id="71" name="正方形/長方形 70">
            <a:extLst>
              <a:ext uri="{FF2B5EF4-FFF2-40B4-BE49-F238E27FC236}">
                <a16:creationId xmlns:a16="http://schemas.microsoft.com/office/drawing/2014/main" id="{68A80397-F860-441A-AA9B-26805E4DDA44}"/>
              </a:ext>
            </a:extLst>
          </p:cNvPr>
          <p:cNvSpPr/>
          <p:nvPr/>
        </p:nvSpPr>
        <p:spPr>
          <a:xfrm>
            <a:off x="368036" y="5779123"/>
            <a:ext cx="3872105" cy="307777"/>
          </a:xfrm>
          <a:prstGeom prst="rect">
            <a:avLst/>
          </a:prstGeom>
        </p:spPr>
        <p:txBody>
          <a:bodyPr wrap="square">
            <a:spAutoFit/>
          </a:bodyPr>
          <a:lstStyle/>
          <a:p>
            <a:r>
              <a:rPr kumimoji="1" lang="ja-JP" altLang="en-US" sz="1400" dirty="0">
                <a:solidFill>
                  <a:schemeClr val="tx1">
                    <a:lumMod val="75000"/>
                    <a:lumOff val="25000"/>
                  </a:schemeClr>
                </a:solidFill>
              </a:rPr>
              <a:t>確認的因子分析［</a:t>
            </a:r>
            <a:r>
              <a:rPr kumimoji="1" lang="en-US" altLang="ja-JP" sz="1400" dirty="0">
                <a:solidFill>
                  <a:schemeClr val="tx1">
                    <a:lumMod val="75000"/>
                    <a:lumOff val="25000"/>
                  </a:schemeClr>
                </a:solidFill>
              </a:rPr>
              <a:t>R, </a:t>
            </a:r>
            <a:r>
              <a:rPr kumimoji="1" lang="en-US" altLang="ja-JP" sz="1400" dirty="0" err="1">
                <a:solidFill>
                  <a:schemeClr val="tx1">
                    <a:lumMod val="75000"/>
                    <a:lumOff val="25000"/>
                  </a:schemeClr>
                </a:solidFill>
              </a:rPr>
              <a:t>lavaan</a:t>
            </a:r>
            <a:r>
              <a:rPr kumimoji="1" lang="ja-JP" altLang="en-US" sz="1400" dirty="0">
                <a:solidFill>
                  <a:schemeClr val="tx1">
                    <a:lumMod val="75000"/>
                    <a:lumOff val="25000"/>
                  </a:schemeClr>
                </a:solidFill>
              </a:rPr>
              <a:t>パッケージ</a:t>
            </a:r>
            <a:r>
              <a:rPr kumimoji="1" lang="en-US" altLang="ja-JP" sz="1400" dirty="0">
                <a:solidFill>
                  <a:schemeClr val="tx1">
                    <a:lumMod val="75000"/>
                    <a:lumOff val="25000"/>
                  </a:schemeClr>
                </a:solidFill>
              </a:rPr>
              <a:t>, </a:t>
            </a:r>
            <a:r>
              <a:rPr kumimoji="1" lang="en-US" altLang="ja-JP" sz="1400" dirty="0" err="1">
                <a:solidFill>
                  <a:schemeClr val="tx1">
                    <a:lumMod val="75000"/>
                    <a:lumOff val="25000"/>
                  </a:schemeClr>
                </a:solidFill>
              </a:rPr>
              <a:t>cfa</a:t>
            </a:r>
            <a:r>
              <a:rPr kumimoji="1" lang="en-US" altLang="ja-JP" sz="1400" dirty="0">
                <a:solidFill>
                  <a:schemeClr val="tx1">
                    <a:lumMod val="75000"/>
                    <a:lumOff val="25000"/>
                  </a:schemeClr>
                </a:solidFill>
              </a:rPr>
              <a:t>()</a:t>
            </a:r>
            <a:r>
              <a:rPr kumimoji="1" lang="ja-JP" altLang="en-US" sz="1400" dirty="0">
                <a:solidFill>
                  <a:schemeClr val="tx1">
                    <a:lumMod val="75000"/>
                    <a:lumOff val="25000"/>
                  </a:schemeClr>
                </a:solidFill>
              </a:rPr>
              <a:t>］</a:t>
            </a:r>
            <a:endParaRPr lang="ja-JP" altLang="en-US" sz="1600" dirty="0">
              <a:solidFill>
                <a:schemeClr val="tx1">
                  <a:lumMod val="75000"/>
                  <a:lumOff val="25000"/>
                </a:schemeClr>
              </a:solidFill>
            </a:endParaRPr>
          </a:p>
        </p:txBody>
      </p:sp>
      <p:sp>
        <p:nvSpPr>
          <p:cNvPr id="72" name="テキスト ボックス 71">
            <a:extLst>
              <a:ext uri="{FF2B5EF4-FFF2-40B4-BE49-F238E27FC236}">
                <a16:creationId xmlns:a16="http://schemas.microsoft.com/office/drawing/2014/main" id="{F4807A67-F123-4191-88CF-212C86388879}"/>
              </a:ext>
            </a:extLst>
          </p:cNvPr>
          <p:cNvSpPr txBox="1"/>
          <p:nvPr/>
        </p:nvSpPr>
        <p:spPr>
          <a:xfrm>
            <a:off x="6208099" y="2777794"/>
            <a:ext cx="499702" cy="276999"/>
          </a:xfrm>
          <a:prstGeom prst="rect">
            <a:avLst/>
          </a:prstGeom>
          <a:noFill/>
        </p:spPr>
        <p:txBody>
          <a:bodyPr wrap="square" rtlCol="0">
            <a:spAutoFit/>
          </a:bodyPr>
          <a:lstStyle/>
          <a:p>
            <a:r>
              <a:rPr kumimoji="1" lang="en-US" altLang="ja-JP" sz="1200" dirty="0">
                <a:solidFill>
                  <a:schemeClr val="tx1">
                    <a:lumMod val="75000"/>
                    <a:lumOff val="25000"/>
                  </a:schemeClr>
                </a:solidFill>
              </a:rPr>
              <a:t>.437</a:t>
            </a:r>
            <a:endParaRPr kumimoji="1" lang="ja-JP" altLang="en-US" sz="1200" dirty="0">
              <a:solidFill>
                <a:schemeClr val="tx1">
                  <a:lumMod val="75000"/>
                  <a:lumOff val="25000"/>
                </a:schemeClr>
              </a:solidFill>
            </a:endParaRPr>
          </a:p>
        </p:txBody>
      </p:sp>
    </p:spTree>
    <p:extLst>
      <p:ext uri="{BB962C8B-B14F-4D97-AF65-F5344CB8AC3E}">
        <p14:creationId xmlns:p14="http://schemas.microsoft.com/office/powerpoint/2010/main" val="3678055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3DEB62-9CBF-4839-ABA9-6D3FB0887600}"/>
              </a:ext>
            </a:extLst>
          </p:cNvPr>
          <p:cNvSpPr>
            <a:spLocks noGrp="1"/>
          </p:cNvSpPr>
          <p:nvPr>
            <p:ph type="title"/>
          </p:nvPr>
        </p:nvSpPr>
        <p:spPr/>
        <p:txBody>
          <a:bodyPr/>
          <a:lstStyle/>
          <a:p>
            <a:r>
              <a:rPr kumimoji="1" lang="ja-JP" altLang="en-US" dirty="0"/>
              <a:t>順序</a:t>
            </a:r>
            <a:r>
              <a:rPr kumimoji="1" lang="en-US" altLang="ja-JP" dirty="0"/>
              <a:t>-</a:t>
            </a:r>
            <a:r>
              <a:rPr kumimoji="1" lang="ja-JP" altLang="en-US" dirty="0"/>
              <a:t>カテゴリカルデータ</a:t>
            </a:r>
            <a:r>
              <a:rPr lang="ja-JP" altLang="en-US" dirty="0"/>
              <a:t>の再コード化</a:t>
            </a:r>
            <a:endParaRPr kumimoji="1" lang="ja-JP" altLang="en-US" dirty="0"/>
          </a:p>
        </p:txBody>
      </p:sp>
      <p:sp>
        <p:nvSpPr>
          <p:cNvPr id="8" name="コンテンツ プレースホルダー 7">
            <a:extLst>
              <a:ext uri="{FF2B5EF4-FFF2-40B4-BE49-F238E27FC236}">
                <a16:creationId xmlns:a16="http://schemas.microsoft.com/office/drawing/2014/main" id="{068DEF43-F5A5-4C06-B97B-F89E06AA7470}"/>
              </a:ext>
            </a:extLst>
          </p:cNvPr>
          <p:cNvSpPr>
            <a:spLocks noGrp="1"/>
          </p:cNvSpPr>
          <p:nvPr>
            <p:ph sz="quarter" idx="15"/>
          </p:nvPr>
        </p:nvSpPr>
        <p:spPr/>
        <p:txBody>
          <a:bodyPr/>
          <a:lstStyle/>
          <a:p>
            <a:r>
              <a:rPr lang="ja-JP" altLang="en-US" dirty="0"/>
              <a:t>参考資料</a:t>
            </a:r>
            <a:endParaRPr lang="en-US" altLang="ja-JP" dirty="0"/>
          </a:p>
        </p:txBody>
      </p:sp>
      <p:graphicFrame>
        <p:nvGraphicFramePr>
          <p:cNvPr id="10" name="表 9">
            <a:extLst>
              <a:ext uri="{FF2B5EF4-FFF2-40B4-BE49-F238E27FC236}">
                <a16:creationId xmlns:a16="http://schemas.microsoft.com/office/drawing/2014/main" id="{12CD6A16-6229-4FD9-AD5B-4F389AF03F01}"/>
              </a:ext>
            </a:extLst>
          </p:cNvPr>
          <p:cNvGraphicFramePr>
            <a:graphicFrameLocks noGrp="1"/>
          </p:cNvGraphicFramePr>
          <p:nvPr>
            <p:extLst>
              <p:ext uri="{D42A27DB-BD31-4B8C-83A1-F6EECF244321}">
                <p14:modId xmlns:p14="http://schemas.microsoft.com/office/powerpoint/2010/main" val="1332988244"/>
              </p:ext>
            </p:extLst>
          </p:nvPr>
        </p:nvGraphicFramePr>
        <p:xfrm>
          <a:off x="1657350" y="2220949"/>
          <a:ext cx="1371600" cy="2567623"/>
        </p:xfrm>
        <a:graphic>
          <a:graphicData uri="http://schemas.openxmlformats.org/drawingml/2006/table">
            <a:tbl>
              <a:tblPr/>
              <a:tblGrid>
                <a:gridCol w="457200">
                  <a:extLst>
                    <a:ext uri="{9D8B030D-6E8A-4147-A177-3AD203B41FA5}">
                      <a16:colId xmlns:a16="http://schemas.microsoft.com/office/drawing/2014/main" val="3386767239"/>
                    </a:ext>
                  </a:extLst>
                </a:gridCol>
                <a:gridCol w="457200">
                  <a:extLst>
                    <a:ext uri="{9D8B030D-6E8A-4147-A177-3AD203B41FA5}">
                      <a16:colId xmlns:a16="http://schemas.microsoft.com/office/drawing/2014/main" val="4169810841"/>
                    </a:ext>
                  </a:extLst>
                </a:gridCol>
                <a:gridCol w="457200">
                  <a:extLst>
                    <a:ext uri="{9D8B030D-6E8A-4147-A177-3AD203B41FA5}">
                      <a16:colId xmlns:a16="http://schemas.microsoft.com/office/drawing/2014/main" val="208653599"/>
                    </a:ext>
                  </a:extLst>
                </a:gridCol>
              </a:tblGrid>
              <a:tr h="25273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Q2_2</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Q2_5</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Q6_1</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66826879"/>
                  </a:ext>
                </a:extLst>
              </a:tr>
              <a:tr h="180975">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1529722321"/>
                  </a:ext>
                </a:extLst>
              </a:tr>
              <a:tr h="190500">
                <a:tc>
                  <a:txBody>
                    <a:bodyPr/>
                    <a:lstStyle/>
                    <a:p>
                      <a:pPr algn="ctr" fontAlgn="ctr"/>
                      <a:r>
                        <a:rPr 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a:noFill/>
                    </a:lnT>
                    <a:lnB>
                      <a:noFill/>
                    </a:lnB>
                  </a:tcPr>
                </a:tc>
                <a:tc>
                  <a:txBody>
                    <a:bodyPr/>
                    <a:lstStyle/>
                    <a:p>
                      <a:pPr algn="ctr" fontAlgn="ctr"/>
                      <a:r>
                        <a:rPr 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extLst>
                  <a:ext uri="{0D108BD9-81ED-4DB2-BD59-A6C34878D82A}">
                    <a16:rowId xmlns:a16="http://schemas.microsoft.com/office/drawing/2014/main" val="2333396569"/>
                  </a:ext>
                </a:extLst>
              </a:tr>
              <a:tr h="196850">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extLst>
                  <a:ext uri="{0D108BD9-81ED-4DB2-BD59-A6C34878D82A}">
                    <a16:rowId xmlns:a16="http://schemas.microsoft.com/office/drawing/2014/main" val="1174534553"/>
                  </a:ext>
                </a:extLst>
              </a:tr>
              <a:tr h="19050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sz="1200" b="0" i="0" u="none" strike="noStrike">
                          <a:solidFill>
                            <a:srgbClr val="0301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a:noFill/>
                    </a:lnT>
                    <a:lnB>
                      <a:noFill/>
                    </a:lnB>
                  </a:tcPr>
                </a:tc>
                <a:extLst>
                  <a:ext uri="{0D108BD9-81ED-4DB2-BD59-A6C34878D82A}">
                    <a16:rowId xmlns:a16="http://schemas.microsoft.com/office/drawing/2014/main" val="2140807182"/>
                  </a:ext>
                </a:extLst>
              </a:tr>
              <a:tr h="19431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extLst>
                  <a:ext uri="{0D108BD9-81ED-4DB2-BD59-A6C34878D82A}">
                    <a16:rowId xmlns:a16="http://schemas.microsoft.com/office/drawing/2014/main" val="424180084"/>
                  </a:ext>
                </a:extLst>
              </a:tr>
              <a:tr h="19431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extLst>
                  <a:ext uri="{0D108BD9-81ED-4DB2-BD59-A6C34878D82A}">
                    <a16:rowId xmlns:a16="http://schemas.microsoft.com/office/drawing/2014/main" val="3876729201"/>
                  </a:ext>
                </a:extLst>
              </a:tr>
              <a:tr h="19431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extLst>
                  <a:ext uri="{0D108BD9-81ED-4DB2-BD59-A6C34878D82A}">
                    <a16:rowId xmlns:a16="http://schemas.microsoft.com/office/drawing/2014/main" val="144098871"/>
                  </a:ext>
                </a:extLst>
              </a:tr>
              <a:tr h="19431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tc>
                  <a:txBody>
                    <a:bodyPr/>
                    <a:lstStyle/>
                    <a:p>
                      <a:pPr algn="ctr" fontAlgn="ctr"/>
                      <a:r>
                        <a:rPr lang="en-US" sz="1200" b="0" i="0" u="none" strike="noStrike">
                          <a:solidFill>
                            <a:srgbClr val="0301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a:noFill/>
                    </a:lnT>
                    <a:lnB>
                      <a:noFill/>
                    </a:lnB>
                  </a:tcPr>
                </a:tc>
                <a:extLst>
                  <a:ext uri="{0D108BD9-81ED-4DB2-BD59-A6C34878D82A}">
                    <a16:rowId xmlns:a16="http://schemas.microsoft.com/office/drawing/2014/main" val="2393052762"/>
                  </a:ext>
                </a:extLst>
              </a:tr>
              <a:tr h="19431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extLst>
                  <a:ext uri="{0D108BD9-81ED-4DB2-BD59-A6C34878D82A}">
                    <a16:rowId xmlns:a16="http://schemas.microsoft.com/office/drawing/2014/main" val="294074676"/>
                  </a:ext>
                </a:extLst>
              </a:tr>
              <a:tr h="19050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extLst>
                  <a:ext uri="{0D108BD9-81ED-4DB2-BD59-A6C34878D82A}">
                    <a16:rowId xmlns:a16="http://schemas.microsoft.com/office/drawing/2014/main" val="4068590748"/>
                  </a:ext>
                </a:extLst>
              </a:tr>
              <a:tr h="190500">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tc>
                  <a:txBody>
                    <a:bodyPr/>
                    <a:lstStyle/>
                    <a:p>
                      <a:pPr algn="ctr" fontAlgn="ctr"/>
                      <a:r>
                        <a:rPr lang="en-US" sz="1200" b="0" i="0" u="none" strike="noStrike">
                          <a:solidFill>
                            <a:srgbClr val="0301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a:noFill/>
                    </a:lnT>
                    <a:lnB>
                      <a:noFill/>
                    </a:lnB>
                  </a:tcPr>
                </a:tc>
                <a:extLst>
                  <a:ext uri="{0D108BD9-81ED-4DB2-BD59-A6C34878D82A}">
                    <a16:rowId xmlns:a16="http://schemas.microsoft.com/office/drawing/2014/main" val="1930503401"/>
                  </a:ext>
                </a:extLst>
              </a:tr>
              <a:tr h="196850">
                <a:tc>
                  <a:txBody>
                    <a:bodyPr/>
                    <a:lstStyle/>
                    <a:p>
                      <a:pPr algn="ctr" fontAlgn="ctr"/>
                      <a:r>
                        <a:rPr lang="en-US" sz="1200" b="0" i="0" u="none" strike="noStrike">
                          <a:solidFill>
                            <a:srgbClr val="0000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344931829"/>
                  </a:ext>
                </a:extLst>
              </a:tr>
            </a:tbl>
          </a:graphicData>
        </a:graphic>
      </p:graphicFrame>
      <p:graphicFrame>
        <p:nvGraphicFramePr>
          <p:cNvPr id="13" name="表 12">
            <a:extLst>
              <a:ext uri="{FF2B5EF4-FFF2-40B4-BE49-F238E27FC236}">
                <a16:creationId xmlns:a16="http://schemas.microsoft.com/office/drawing/2014/main" id="{4FB53D75-26F4-4B54-A3B0-433422017980}"/>
              </a:ext>
            </a:extLst>
          </p:cNvPr>
          <p:cNvGraphicFramePr>
            <a:graphicFrameLocks noGrp="1"/>
          </p:cNvGraphicFramePr>
          <p:nvPr>
            <p:extLst>
              <p:ext uri="{D42A27DB-BD31-4B8C-83A1-F6EECF244321}">
                <p14:modId xmlns:p14="http://schemas.microsoft.com/office/powerpoint/2010/main" val="1990166250"/>
              </p:ext>
            </p:extLst>
          </p:nvPr>
        </p:nvGraphicFramePr>
        <p:xfrm>
          <a:off x="3724496" y="2220948"/>
          <a:ext cx="3619500" cy="2567623"/>
        </p:xfrm>
        <a:graphic>
          <a:graphicData uri="http://schemas.openxmlformats.org/drawingml/2006/table">
            <a:tbl>
              <a:tblPr/>
              <a:tblGrid>
                <a:gridCol w="1206500">
                  <a:extLst>
                    <a:ext uri="{9D8B030D-6E8A-4147-A177-3AD203B41FA5}">
                      <a16:colId xmlns:a16="http://schemas.microsoft.com/office/drawing/2014/main" val="4062016442"/>
                    </a:ext>
                  </a:extLst>
                </a:gridCol>
                <a:gridCol w="1206500">
                  <a:extLst>
                    <a:ext uri="{9D8B030D-6E8A-4147-A177-3AD203B41FA5}">
                      <a16:colId xmlns:a16="http://schemas.microsoft.com/office/drawing/2014/main" val="1690338804"/>
                    </a:ext>
                  </a:extLst>
                </a:gridCol>
                <a:gridCol w="1206500">
                  <a:extLst>
                    <a:ext uri="{9D8B030D-6E8A-4147-A177-3AD203B41FA5}">
                      <a16:colId xmlns:a16="http://schemas.microsoft.com/office/drawing/2014/main" val="4080210149"/>
                    </a:ext>
                  </a:extLst>
                </a:gridCol>
              </a:tblGrid>
              <a:tr h="25273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Q2_2</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Q2_5</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Q6_1</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26228587"/>
                  </a:ext>
                </a:extLst>
              </a:tr>
              <a:tr h="180975">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-0.792 &lt;;&lt; 0.944</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0.522</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0.716</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992112233"/>
                  </a:ext>
                </a:extLst>
              </a:tr>
              <a:tr h="190500">
                <a:tc>
                  <a:txBody>
                    <a:bodyPr/>
                    <a:lstStyle/>
                    <a:p>
                      <a:pPr algn="ctr" fontAlgn="ctr"/>
                      <a:r>
                        <a:rPr lang="ja-JP" altLang="en-US"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ja-JP" altLang="en-US"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-1.866 &lt;;&lt; -0.894</a:t>
                      </a:r>
                    </a:p>
                  </a:txBody>
                  <a:tcPr marL="4763" marR="4763" marT="4763" marB="0" anchor="ctr">
                    <a:lnL>
                      <a:noFill/>
                    </a:lnL>
                    <a:lnR>
                      <a:noFill/>
                    </a:lnR>
                    <a:lnT>
                      <a:noFill/>
                    </a:lnT>
                    <a:lnB>
                      <a:noFill/>
                    </a:lnB>
                  </a:tcPr>
                </a:tc>
                <a:extLst>
                  <a:ext uri="{0D108BD9-81ED-4DB2-BD59-A6C34878D82A}">
                    <a16:rowId xmlns:a16="http://schemas.microsoft.com/office/drawing/2014/main" val="2447831453"/>
                  </a:ext>
                </a:extLst>
              </a:tr>
              <a:tr h="19685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-2.190 &lt;;&lt; -0.792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-1.938 &lt;;&lt; -0.774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-0.894 &lt;;&lt; 0.716</a:t>
                      </a:r>
                    </a:p>
                  </a:txBody>
                  <a:tcPr marL="4763" marR="4763" marT="4763" marB="0" anchor="ctr">
                    <a:lnL>
                      <a:noFill/>
                    </a:lnL>
                    <a:lnR>
                      <a:noFill/>
                    </a:lnR>
                    <a:lnT>
                      <a:noFill/>
                    </a:lnT>
                    <a:lnB>
                      <a:noFill/>
                    </a:lnB>
                  </a:tcPr>
                </a:tc>
                <a:extLst>
                  <a:ext uri="{0D108BD9-81ED-4DB2-BD59-A6C34878D82A}">
                    <a16:rowId xmlns:a16="http://schemas.microsoft.com/office/drawing/2014/main" val="1288842202"/>
                  </a:ext>
                </a:extLst>
              </a:tr>
              <a:tr h="19050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-2.190 &lt;;&lt; -0.792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-0.774 &lt;;&lt; 0.522</a:t>
                      </a:r>
                    </a:p>
                  </a:txBody>
                  <a:tcPr marL="4763" marR="4763" marT="4763" marB="0" anchor="ctr">
                    <a:lnL>
                      <a:noFill/>
                    </a:lnL>
                    <a:lnR>
                      <a:noFill/>
                    </a:lnR>
                    <a:lnT>
                      <a:noFill/>
                    </a:lnT>
                    <a:lnB>
                      <a:noFill/>
                    </a:lnB>
                  </a:tcPr>
                </a:tc>
                <a:tc>
                  <a:txBody>
                    <a:bodyPr/>
                    <a:lstStyle/>
                    <a:p>
                      <a:pPr algn="ctr" fontAlgn="ctr"/>
                      <a:r>
                        <a:rPr lang="ja-JP" altLang="en-US"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extLst>
                  <a:ext uri="{0D108BD9-81ED-4DB2-BD59-A6C34878D82A}">
                    <a16:rowId xmlns:a16="http://schemas.microsoft.com/office/drawing/2014/main" val="2486700240"/>
                  </a:ext>
                </a:extLst>
              </a:tr>
              <a:tr h="19431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-2.190 &lt;;&lt; -0.792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-1.938 &lt;;&lt; -0.774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-0.894 &lt;;&lt; 0.716</a:t>
                      </a:r>
                    </a:p>
                  </a:txBody>
                  <a:tcPr marL="4763" marR="4763" marT="4763" marB="0" anchor="ctr">
                    <a:lnL>
                      <a:noFill/>
                    </a:lnL>
                    <a:lnR>
                      <a:noFill/>
                    </a:lnR>
                    <a:lnT>
                      <a:noFill/>
                    </a:lnT>
                    <a:lnB>
                      <a:noFill/>
                    </a:lnB>
                  </a:tcPr>
                </a:tc>
                <a:extLst>
                  <a:ext uri="{0D108BD9-81ED-4DB2-BD59-A6C34878D82A}">
                    <a16:rowId xmlns:a16="http://schemas.microsoft.com/office/drawing/2014/main" val="909270039"/>
                  </a:ext>
                </a:extLst>
              </a:tr>
              <a:tr h="19431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-0.792 &lt;;&lt; 0.944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-0.774 &lt;;&lt; 0.522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-0.894 &lt;;&lt; 0.716</a:t>
                      </a:r>
                    </a:p>
                  </a:txBody>
                  <a:tcPr marL="4763" marR="4763" marT="4763" marB="0" anchor="ctr">
                    <a:lnL>
                      <a:noFill/>
                    </a:lnL>
                    <a:lnR>
                      <a:noFill/>
                    </a:lnR>
                    <a:lnT>
                      <a:noFill/>
                    </a:lnT>
                    <a:lnB>
                      <a:noFill/>
                    </a:lnB>
                  </a:tcPr>
                </a:tc>
                <a:extLst>
                  <a:ext uri="{0D108BD9-81ED-4DB2-BD59-A6C34878D82A}">
                    <a16:rowId xmlns:a16="http://schemas.microsoft.com/office/drawing/2014/main" val="3564600460"/>
                  </a:ext>
                </a:extLst>
              </a:tr>
              <a:tr h="19431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0.944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-0.774 &lt;;&lt; 0.522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-0.894 &lt;;&lt; 0.716</a:t>
                      </a:r>
                    </a:p>
                  </a:txBody>
                  <a:tcPr marL="4763" marR="4763" marT="4763" marB="0" anchor="ctr">
                    <a:lnL>
                      <a:noFill/>
                    </a:lnL>
                    <a:lnR>
                      <a:noFill/>
                    </a:lnR>
                    <a:lnT>
                      <a:noFill/>
                    </a:lnT>
                    <a:lnB>
                      <a:noFill/>
                    </a:lnB>
                  </a:tcPr>
                </a:tc>
                <a:extLst>
                  <a:ext uri="{0D108BD9-81ED-4DB2-BD59-A6C34878D82A}">
                    <a16:rowId xmlns:a16="http://schemas.microsoft.com/office/drawing/2014/main" val="2224621246"/>
                  </a:ext>
                </a:extLst>
              </a:tr>
              <a:tr h="19431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-0.792 &lt;;&lt; 0.944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0.522</a:t>
                      </a:r>
                    </a:p>
                  </a:txBody>
                  <a:tcPr marL="4763" marR="4763" marT="4763" marB="0" anchor="ctr">
                    <a:lnL>
                      <a:noFill/>
                    </a:lnL>
                    <a:lnR>
                      <a:noFill/>
                    </a:lnR>
                    <a:lnT>
                      <a:noFill/>
                    </a:lnT>
                    <a:lnB>
                      <a:noFill/>
                    </a:lnB>
                  </a:tcPr>
                </a:tc>
                <a:tc>
                  <a:txBody>
                    <a:bodyPr/>
                    <a:lstStyle/>
                    <a:p>
                      <a:pPr algn="ctr" fontAlgn="ctr"/>
                      <a:r>
                        <a:rPr lang="ja-JP" altLang="en-US"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extLst>
                  <a:ext uri="{0D108BD9-81ED-4DB2-BD59-A6C34878D82A}">
                    <a16:rowId xmlns:a16="http://schemas.microsoft.com/office/drawing/2014/main" val="3439486709"/>
                  </a:ext>
                </a:extLst>
              </a:tr>
              <a:tr h="19431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-0.792 &lt;;&lt; 0.944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-0.774 &lt;;&lt; 0.522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0.716</a:t>
                      </a:r>
                    </a:p>
                  </a:txBody>
                  <a:tcPr marL="4763" marR="4763" marT="4763" marB="0" anchor="ctr">
                    <a:lnL>
                      <a:noFill/>
                    </a:lnL>
                    <a:lnR>
                      <a:noFill/>
                    </a:lnR>
                    <a:lnT>
                      <a:noFill/>
                    </a:lnT>
                    <a:lnB>
                      <a:noFill/>
                    </a:lnB>
                  </a:tcPr>
                </a:tc>
                <a:extLst>
                  <a:ext uri="{0D108BD9-81ED-4DB2-BD59-A6C34878D82A}">
                    <a16:rowId xmlns:a16="http://schemas.microsoft.com/office/drawing/2014/main" val="1284630806"/>
                  </a:ext>
                </a:extLst>
              </a:tr>
              <a:tr h="19050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-2.190 &lt;;&lt; -0.792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0.522</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0.716</a:t>
                      </a:r>
                    </a:p>
                  </a:txBody>
                  <a:tcPr marL="4763" marR="4763" marT="4763" marB="0" anchor="ctr">
                    <a:lnL>
                      <a:noFill/>
                    </a:lnL>
                    <a:lnR>
                      <a:noFill/>
                    </a:lnR>
                    <a:lnT>
                      <a:noFill/>
                    </a:lnT>
                    <a:lnB>
                      <a:noFill/>
                    </a:lnB>
                  </a:tcPr>
                </a:tc>
                <a:extLst>
                  <a:ext uri="{0D108BD9-81ED-4DB2-BD59-A6C34878D82A}">
                    <a16:rowId xmlns:a16="http://schemas.microsoft.com/office/drawing/2014/main" val="2502879567"/>
                  </a:ext>
                </a:extLst>
              </a:tr>
              <a:tr h="190500">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-0.792 &lt;;&lt; 0.944</a:t>
                      </a:r>
                    </a:p>
                  </a:txBody>
                  <a:tcPr marL="4763" marR="4763" marT="4763" marB="0" anchor="ctr">
                    <a:lnL>
                      <a:noFill/>
                    </a:lnL>
                    <a:lnR>
                      <a:noFill/>
                    </a:lnR>
                    <a:lnT>
                      <a:noFill/>
                    </a:lnT>
                    <a:lnB>
                      <a:noFill/>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&gt; 0.522</a:t>
                      </a:r>
                    </a:p>
                  </a:txBody>
                  <a:tcPr marL="4763" marR="4763" marT="4763" marB="0" anchor="ctr">
                    <a:lnL>
                      <a:noFill/>
                    </a:lnL>
                    <a:lnR>
                      <a:noFill/>
                    </a:lnR>
                    <a:lnT>
                      <a:noFill/>
                    </a:lnT>
                    <a:lnB>
                      <a:noFill/>
                    </a:lnB>
                  </a:tcPr>
                </a:tc>
                <a:tc>
                  <a:txBody>
                    <a:bodyPr/>
                    <a:lstStyle/>
                    <a:p>
                      <a:pPr algn="ctr" fontAlgn="ctr"/>
                      <a:r>
                        <a:rPr lang="ja-JP" altLang="en-US"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a:noFill/>
                    </a:lnB>
                  </a:tcPr>
                </a:tc>
                <a:extLst>
                  <a:ext uri="{0D108BD9-81ED-4DB2-BD59-A6C34878D82A}">
                    <a16:rowId xmlns:a16="http://schemas.microsoft.com/office/drawing/2014/main" val="2084743411"/>
                  </a:ext>
                </a:extLst>
              </a:tr>
              <a:tr h="196850">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-0.774 &lt;;&lt; 0.522</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30100"/>
                          </a:solidFill>
                          <a:effectLst/>
                          <a:latin typeface="Noto Sans CJK JP DemiLight" panose="020B0400000000000000" pitchFamily="34" charset="-128"/>
                          <a:ea typeface="Noto Sans CJK JP DemiLight" panose="020B0400000000000000" pitchFamily="34" charset="-128"/>
                        </a:rPr>
                        <a:t>-0.894 &lt;;&lt; 0.716</a:t>
                      </a:r>
                    </a:p>
                  </a:txBody>
                  <a:tcPr marL="4763" marR="4763" marT="4763"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433132485"/>
                  </a:ext>
                </a:extLst>
              </a:tr>
            </a:tbl>
          </a:graphicData>
        </a:graphic>
      </p:graphicFrame>
      <p:sp>
        <p:nvSpPr>
          <p:cNvPr id="14" name="テキスト ボックス 13">
            <a:extLst>
              <a:ext uri="{FF2B5EF4-FFF2-40B4-BE49-F238E27FC236}">
                <a16:creationId xmlns:a16="http://schemas.microsoft.com/office/drawing/2014/main" id="{4FC30F46-A46D-4F89-A861-7AAA1C04E5BB}"/>
              </a:ext>
            </a:extLst>
          </p:cNvPr>
          <p:cNvSpPr txBox="1"/>
          <p:nvPr/>
        </p:nvSpPr>
        <p:spPr>
          <a:xfrm>
            <a:off x="159222" y="5219972"/>
            <a:ext cx="2996256" cy="307777"/>
          </a:xfrm>
          <a:prstGeom prst="rect">
            <a:avLst/>
          </a:prstGeom>
          <a:noFill/>
        </p:spPr>
        <p:txBody>
          <a:bodyPr wrap="square" rtlCol="0">
            <a:spAutoFit/>
          </a:bodyPr>
          <a:lstStyle/>
          <a:p>
            <a:pPr algn="ctr"/>
            <a:r>
              <a:rPr kumimoji="1" lang="ja-JP" altLang="en-US" sz="14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rPr>
              <a:t>順序</a:t>
            </a:r>
            <a:r>
              <a:rPr kumimoji="1" lang="en-US" altLang="ja-JP" sz="14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rPr>
              <a:t>-</a:t>
            </a:r>
            <a:r>
              <a:rPr kumimoji="1" lang="ja-JP" altLang="en-US" sz="14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rPr>
              <a:t>カテゴリカルデータ</a:t>
            </a:r>
          </a:p>
        </p:txBody>
      </p:sp>
      <p:sp>
        <p:nvSpPr>
          <p:cNvPr id="15" name="テキスト ボックス 14">
            <a:extLst>
              <a:ext uri="{FF2B5EF4-FFF2-40B4-BE49-F238E27FC236}">
                <a16:creationId xmlns:a16="http://schemas.microsoft.com/office/drawing/2014/main" id="{3B7EDE77-9BB9-401E-8339-FF266DDFE4B1}"/>
              </a:ext>
            </a:extLst>
          </p:cNvPr>
          <p:cNvSpPr txBox="1"/>
          <p:nvPr/>
        </p:nvSpPr>
        <p:spPr>
          <a:xfrm>
            <a:off x="4036118" y="1913171"/>
            <a:ext cx="2996256"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表 再コード化変数</a:t>
            </a:r>
          </a:p>
        </p:txBody>
      </p:sp>
      <p:sp>
        <p:nvSpPr>
          <p:cNvPr id="16" name="矢印: 右 15">
            <a:extLst>
              <a:ext uri="{FF2B5EF4-FFF2-40B4-BE49-F238E27FC236}">
                <a16:creationId xmlns:a16="http://schemas.microsoft.com/office/drawing/2014/main" id="{19A93E42-B8B3-4D17-9F3E-DA0A60726ACA}"/>
              </a:ext>
            </a:extLst>
          </p:cNvPr>
          <p:cNvSpPr/>
          <p:nvPr/>
        </p:nvSpPr>
        <p:spPr>
          <a:xfrm>
            <a:off x="3232723" y="3360759"/>
            <a:ext cx="288000" cy="28800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コンテンツ プレースホルダー 1">
            <a:extLst>
              <a:ext uri="{FF2B5EF4-FFF2-40B4-BE49-F238E27FC236}">
                <a16:creationId xmlns:a16="http://schemas.microsoft.com/office/drawing/2014/main" id="{516D5C13-FD11-441E-B08F-6BEBFD6FF28A}"/>
              </a:ext>
            </a:extLst>
          </p:cNvPr>
          <p:cNvSpPr txBox="1">
            <a:spLocks/>
          </p:cNvSpPr>
          <p:nvPr/>
        </p:nvSpPr>
        <p:spPr>
          <a:xfrm>
            <a:off x="450850" y="1197891"/>
            <a:ext cx="8216900" cy="4748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変数が平均値 </a:t>
            </a:r>
            <a:r>
              <a:rPr lang="en-US" altLang="ja-JP" dirty="0"/>
              <a:t>0,</a:t>
            </a:r>
            <a:r>
              <a:rPr lang="ja-JP" altLang="en-US" dirty="0"/>
              <a:t> 標準偏差 </a:t>
            </a:r>
            <a:r>
              <a:rPr lang="en-US" altLang="ja-JP" dirty="0"/>
              <a:t>1</a:t>
            </a:r>
            <a:r>
              <a:rPr lang="ja-JP" altLang="en-US" dirty="0"/>
              <a:t>の正規分布に従っているとの仮定に基づいて、</a:t>
            </a:r>
            <a:r>
              <a:rPr lang="en-US" altLang="ja-JP" dirty="0"/>
              <a:t>Amos </a:t>
            </a:r>
            <a:r>
              <a:rPr lang="ja-JP" altLang="en-US" dirty="0"/>
              <a:t>で境界値が推定される</a:t>
            </a:r>
          </a:p>
        </p:txBody>
      </p:sp>
      <p:cxnSp>
        <p:nvCxnSpPr>
          <p:cNvPr id="21" name="直線矢印コネクタ 20">
            <a:extLst>
              <a:ext uri="{FF2B5EF4-FFF2-40B4-BE49-F238E27FC236}">
                <a16:creationId xmlns:a16="http://schemas.microsoft.com/office/drawing/2014/main" id="{9498BF9E-7A51-4F0D-8DFD-8E5560CD8A9A}"/>
              </a:ext>
            </a:extLst>
          </p:cNvPr>
          <p:cNvCxnSpPr>
            <a:cxnSpLocks/>
          </p:cNvCxnSpPr>
          <p:nvPr/>
        </p:nvCxnSpPr>
        <p:spPr>
          <a:xfrm>
            <a:off x="3099391" y="5888251"/>
            <a:ext cx="5776216" cy="0"/>
          </a:xfrm>
          <a:prstGeom prst="straightConnector1">
            <a:avLst/>
          </a:prstGeom>
          <a:ln w="28575">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2" name="表 20">
            <a:extLst>
              <a:ext uri="{FF2B5EF4-FFF2-40B4-BE49-F238E27FC236}">
                <a16:creationId xmlns:a16="http://schemas.microsoft.com/office/drawing/2014/main" id="{801A2F1A-CAF1-4011-90D8-66D70E9CCE30}"/>
              </a:ext>
            </a:extLst>
          </p:cNvPr>
          <p:cNvGraphicFramePr>
            <a:graphicFrameLocks noGrp="1"/>
          </p:cNvGraphicFramePr>
          <p:nvPr>
            <p:extLst>
              <p:ext uri="{D42A27DB-BD31-4B8C-83A1-F6EECF244321}">
                <p14:modId xmlns:p14="http://schemas.microsoft.com/office/powerpoint/2010/main" val="1281410484"/>
              </p:ext>
            </p:extLst>
          </p:nvPr>
        </p:nvGraphicFramePr>
        <p:xfrm>
          <a:off x="3827499" y="5773524"/>
          <a:ext cx="4320000" cy="220936"/>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977093452"/>
                    </a:ext>
                  </a:extLst>
                </a:gridCol>
                <a:gridCol w="1440000">
                  <a:extLst>
                    <a:ext uri="{9D8B030D-6E8A-4147-A177-3AD203B41FA5}">
                      <a16:colId xmlns:a16="http://schemas.microsoft.com/office/drawing/2014/main" val="2505320529"/>
                    </a:ext>
                  </a:extLst>
                </a:gridCol>
                <a:gridCol w="1440000">
                  <a:extLst>
                    <a:ext uri="{9D8B030D-6E8A-4147-A177-3AD203B41FA5}">
                      <a16:colId xmlns:a16="http://schemas.microsoft.com/office/drawing/2014/main" val="2508060081"/>
                    </a:ext>
                  </a:extLst>
                </a:gridCol>
              </a:tblGrid>
              <a:tr h="220936">
                <a:tc>
                  <a:txBody>
                    <a:bodyPr/>
                    <a:lstStyle/>
                    <a:p>
                      <a:endParaRPr kumimoji="1" lang="ja-JP" altLang="en-US" sz="100"/>
                    </a:p>
                  </a:txBody>
                  <a:tcP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kumimoji="1" lang="ja-JP" altLang="en-US" sz="100" dirty="0"/>
                    </a:p>
                  </a:txBody>
                  <a:tcPr>
                    <a:lnL w="28575" cap="flat" cmpd="sng" algn="ctr">
                      <a:solidFill>
                        <a:schemeClr val="tx1">
                          <a:lumMod val="50000"/>
                          <a:lumOff val="50000"/>
                        </a:schemeClr>
                      </a:solidFill>
                      <a:prstDash val="solid"/>
                      <a:round/>
                      <a:headEnd type="none" w="med" len="med"/>
                      <a:tailEnd type="none" w="med" len="med"/>
                    </a:lnL>
                    <a:lnR w="28575" cap="flat" cmpd="sng" algn="ctr">
                      <a:solidFill>
                        <a:schemeClr val="tx1">
                          <a:lumMod val="50000"/>
                          <a:lumOff val="50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3278752"/>
                  </a:ext>
                </a:extLst>
              </a:tr>
            </a:tbl>
          </a:graphicData>
        </a:graphic>
      </p:graphicFrame>
      <p:graphicFrame>
        <p:nvGraphicFramePr>
          <p:cNvPr id="23" name="表 20">
            <a:extLst>
              <a:ext uri="{FF2B5EF4-FFF2-40B4-BE49-F238E27FC236}">
                <a16:creationId xmlns:a16="http://schemas.microsoft.com/office/drawing/2014/main" id="{7D3B1018-15FF-4CF5-84AB-EDCDF932401C}"/>
              </a:ext>
            </a:extLst>
          </p:cNvPr>
          <p:cNvGraphicFramePr>
            <a:graphicFrameLocks noGrp="1"/>
          </p:cNvGraphicFramePr>
          <p:nvPr>
            <p:extLst>
              <p:ext uri="{D42A27DB-BD31-4B8C-83A1-F6EECF244321}">
                <p14:modId xmlns:p14="http://schemas.microsoft.com/office/powerpoint/2010/main" val="849302157"/>
              </p:ext>
            </p:extLst>
          </p:nvPr>
        </p:nvGraphicFramePr>
        <p:xfrm>
          <a:off x="3099391" y="5225833"/>
          <a:ext cx="5760000" cy="3352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508060081"/>
                    </a:ext>
                  </a:extLst>
                </a:gridCol>
                <a:gridCol w="1440000">
                  <a:extLst>
                    <a:ext uri="{9D8B030D-6E8A-4147-A177-3AD203B41FA5}">
                      <a16:colId xmlns:a16="http://schemas.microsoft.com/office/drawing/2014/main" val="640815581"/>
                    </a:ext>
                  </a:extLst>
                </a:gridCol>
                <a:gridCol w="1440000">
                  <a:extLst>
                    <a:ext uri="{9D8B030D-6E8A-4147-A177-3AD203B41FA5}">
                      <a16:colId xmlns:a16="http://schemas.microsoft.com/office/drawing/2014/main" val="566454047"/>
                    </a:ext>
                  </a:extLst>
                </a:gridCol>
                <a:gridCol w="1440000">
                  <a:extLst>
                    <a:ext uri="{9D8B030D-6E8A-4147-A177-3AD203B41FA5}">
                      <a16:colId xmlns:a16="http://schemas.microsoft.com/office/drawing/2014/main" val="3730978158"/>
                    </a:ext>
                  </a:extLst>
                </a:gridCol>
              </a:tblGrid>
              <a:tr h="255583">
                <a:tc>
                  <a:txBody>
                    <a:bodyPr/>
                    <a:lstStyle/>
                    <a:p>
                      <a:pPr algn="ctr"/>
                      <a:r>
                        <a:rPr kumimoji="1" lang="en-US" altLang="ja-JP"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rPr>
                        <a:t>1</a:t>
                      </a:r>
                      <a:endParaRPr kumimoji="1" lang="ja-JP" altLang="en-US"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rPr>
                        <a:t>2</a:t>
                      </a:r>
                      <a:endParaRPr kumimoji="1" lang="ja-JP" altLang="en-US"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rPr>
                        <a:t>3</a:t>
                      </a:r>
                      <a:endParaRPr kumimoji="1" lang="ja-JP" altLang="en-US"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rPr>
                        <a:t>4</a:t>
                      </a:r>
                      <a:endParaRPr kumimoji="1" lang="ja-JP" altLang="en-US" sz="1600" b="0" dirty="0">
                        <a:solidFill>
                          <a:schemeClr val="tx1">
                            <a:lumMod val="75000"/>
                            <a:lumOff val="25000"/>
                          </a:schemeClr>
                        </a:solidFill>
                        <a:latin typeface="Noto Sans CJK JP Regular" panose="020B0500000000000000" pitchFamily="34" charset="-128"/>
                        <a:ea typeface="Noto Sans CJK JP Regular" panose="020B0500000000000000" pitchFamily="34" charset="-128"/>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3278752"/>
                  </a:ext>
                </a:extLst>
              </a:tr>
            </a:tbl>
          </a:graphicData>
        </a:graphic>
      </p:graphicFrame>
      <p:sp>
        <p:nvSpPr>
          <p:cNvPr id="26" name="テキスト ボックス 25">
            <a:extLst>
              <a:ext uri="{FF2B5EF4-FFF2-40B4-BE49-F238E27FC236}">
                <a16:creationId xmlns:a16="http://schemas.microsoft.com/office/drawing/2014/main" id="{270DDB34-EA2B-4289-9A3F-5544D342E6A6}"/>
              </a:ext>
            </a:extLst>
          </p:cNvPr>
          <p:cNvSpPr txBox="1"/>
          <p:nvPr/>
        </p:nvSpPr>
        <p:spPr>
          <a:xfrm>
            <a:off x="159222" y="5730103"/>
            <a:ext cx="2996256" cy="307777"/>
          </a:xfrm>
          <a:prstGeom prst="rect">
            <a:avLst/>
          </a:prstGeom>
          <a:noFill/>
        </p:spPr>
        <p:txBody>
          <a:bodyPr wrap="square" rtlCol="0">
            <a:spAutoFit/>
          </a:bodyPr>
          <a:lstStyle/>
          <a:p>
            <a:pPr algn="ctr"/>
            <a:r>
              <a:rPr kumimoji="1" lang="ja-JP" altLang="en-US" sz="1400" dirty="0">
                <a:solidFill>
                  <a:schemeClr val="tx1">
                    <a:lumMod val="75000"/>
                    <a:lumOff val="25000"/>
                  </a:schemeClr>
                </a:solidFill>
                <a:latin typeface="Noto Sans CJK JP DemiLight" panose="020B0400000000000000" pitchFamily="34" charset="-128"/>
                <a:ea typeface="Noto Sans CJK JP DemiLight" panose="020B0400000000000000" pitchFamily="34" charset="-128"/>
              </a:rPr>
              <a:t>連続変数</a:t>
            </a:r>
          </a:p>
        </p:txBody>
      </p:sp>
      <p:sp>
        <p:nvSpPr>
          <p:cNvPr id="27" name="二等辺三角形 26">
            <a:extLst>
              <a:ext uri="{FF2B5EF4-FFF2-40B4-BE49-F238E27FC236}">
                <a16:creationId xmlns:a16="http://schemas.microsoft.com/office/drawing/2014/main" id="{F343294D-0FB8-416E-90F6-93F868B6E769}"/>
              </a:ext>
            </a:extLst>
          </p:cNvPr>
          <p:cNvSpPr/>
          <p:nvPr/>
        </p:nvSpPr>
        <p:spPr>
          <a:xfrm rot="10800000">
            <a:off x="1513350" y="5556926"/>
            <a:ext cx="288000" cy="1440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A81B4C4-5E06-449D-BEB9-1E107EBEA2CC}"/>
              </a:ext>
            </a:extLst>
          </p:cNvPr>
          <p:cNvSpPr txBox="1"/>
          <p:nvPr/>
        </p:nvSpPr>
        <p:spPr>
          <a:xfrm>
            <a:off x="1657350" y="1907053"/>
            <a:ext cx="1371600"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表 元の変数</a:t>
            </a:r>
          </a:p>
        </p:txBody>
      </p:sp>
    </p:spTree>
    <p:extLst>
      <p:ext uri="{BB962C8B-B14F-4D97-AF65-F5344CB8AC3E}">
        <p14:creationId xmlns:p14="http://schemas.microsoft.com/office/powerpoint/2010/main" val="259717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
            <a:extLst>
              <a:ext uri="{FF2B5EF4-FFF2-40B4-BE49-F238E27FC236}">
                <a16:creationId xmlns:a16="http://schemas.microsoft.com/office/drawing/2014/main" id="{FB500FDA-AA76-40EE-9030-A320170B9C90}"/>
              </a:ext>
            </a:extLst>
          </p:cNvPr>
          <p:cNvSpPr txBox="1">
            <a:spLocks/>
          </p:cNvSpPr>
          <p:nvPr/>
        </p:nvSpPr>
        <p:spPr>
          <a:xfrm>
            <a:off x="869466" y="2608975"/>
            <a:ext cx="7100646" cy="3355890"/>
          </a:xfrm>
          <a:prstGeom prst="rect">
            <a:avLst/>
          </a:prstGeom>
          <a:solidFill>
            <a:schemeClr val="accent1">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sz="2000" dirty="0">
                <a:solidFill>
                  <a:schemeClr val="accent1">
                    <a:lumMod val="75000"/>
                  </a:schemeClr>
                </a:solidFill>
                <a:latin typeface="Noto Sans CJK JP Bold" panose="020B0800000000000000" pitchFamily="34" charset="-128"/>
                <a:ea typeface="Noto Sans CJK JP Bold" panose="020B0800000000000000" pitchFamily="34" charset="-128"/>
              </a:rPr>
              <a:t>目的</a:t>
            </a:r>
            <a:endParaRPr lang="en-US" altLang="ja-JP" sz="2000" dirty="0">
              <a:solidFill>
                <a:schemeClr val="accent1">
                  <a:lumMod val="75000"/>
                </a:schemeClr>
              </a:solidFill>
              <a:latin typeface="Noto Sans CJK JP Bold" panose="020B0800000000000000" pitchFamily="34" charset="-128"/>
              <a:ea typeface="Noto Sans CJK JP Bold" panose="020B0800000000000000" pitchFamily="34" charset="-128"/>
            </a:endParaRPr>
          </a:p>
          <a:p>
            <a:pPr marL="0" indent="0" algn="ctr">
              <a:lnSpc>
                <a:spcPct val="150000"/>
              </a:lnSpc>
              <a:buNone/>
            </a:pPr>
            <a:r>
              <a:rPr lang="ja-JP" altLang="en-US" dirty="0">
                <a:latin typeface="Noto Sans CJK JP DemiLight" panose="020B0400000000000000" pitchFamily="34" charset="-128"/>
                <a:ea typeface="Noto Sans CJK JP DemiLight" panose="020B0400000000000000" pitchFamily="34" charset="-128"/>
              </a:rPr>
              <a:t>再編への意識を住民の</a:t>
            </a:r>
            <a:r>
              <a:rPr lang="ja-JP" altLang="en-US" sz="2000" dirty="0">
                <a:solidFill>
                  <a:schemeClr val="tx1">
                    <a:lumMod val="75000"/>
                    <a:lumOff val="25000"/>
                  </a:schemeClr>
                </a:solidFill>
                <a:latin typeface="Noto Sans CJK JP Medium" panose="020B0600000000000000" pitchFamily="34" charset="-128"/>
                <a:ea typeface="Noto Sans CJK JP Medium" panose="020B0600000000000000" pitchFamily="34" charset="-128"/>
              </a:rPr>
              <a:t>属性によって類型化</a:t>
            </a:r>
            <a:endParaRPr lang="en-US" altLang="ja-JP" sz="2000" dirty="0">
              <a:solidFill>
                <a:schemeClr val="tx1">
                  <a:lumMod val="75000"/>
                  <a:lumOff val="25000"/>
                </a:schemeClr>
              </a:solidFill>
              <a:latin typeface="Noto Sans CJK JP Medium" panose="020B0600000000000000" pitchFamily="34" charset="-128"/>
              <a:ea typeface="Noto Sans CJK JP Medium" panose="020B0600000000000000" pitchFamily="34" charset="-128"/>
            </a:endParaRPr>
          </a:p>
          <a:p>
            <a:pPr marL="0" indent="0" algn="ctr">
              <a:lnSpc>
                <a:spcPct val="150000"/>
              </a:lnSpc>
              <a:buNone/>
            </a:pPr>
            <a:r>
              <a:rPr lang="ja-JP" altLang="en-US" dirty="0">
                <a:latin typeface="Noto Sans CJK JP DemiLight" panose="020B0400000000000000" pitchFamily="34" charset="-128"/>
                <a:ea typeface="Noto Sans CJK JP DemiLight" panose="020B0400000000000000" pitchFamily="34" charset="-128"/>
              </a:rPr>
              <a:t>行政がアプローチすべき住民を明らかにする</a:t>
            </a:r>
            <a:endParaRPr lang="en-US" altLang="ja-JP" dirty="0">
              <a:latin typeface="Noto Sans CJK JP DemiLight" panose="020B0400000000000000" pitchFamily="34" charset="-128"/>
              <a:ea typeface="Noto Sans CJK JP DemiLight" panose="020B0400000000000000" pitchFamily="34" charset="-128"/>
            </a:endParaRPr>
          </a:p>
          <a:p>
            <a:pPr marL="0" indent="0" algn="ctr">
              <a:lnSpc>
                <a:spcPct val="150000"/>
              </a:lnSpc>
              <a:buNone/>
            </a:pPr>
            <a:endParaRPr lang="en-US" altLang="ja-JP" dirty="0">
              <a:latin typeface="Noto Sans CJK JP DemiLight" panose="020B0400000000000000" pitchFamily="34" charset="-128"/>
              <a:ea typeface="Noto Sans CJK JP DemiLight" panose="020B0400000000000000" pitchFamily="34" charset="-128"/>
            </a:endParaRPr>
          </a:p>
          <a:p>
            <a:pPr marL="0" indent="0" algn="ctr">
              <a:lnSpc>
                <a:spcPct val="150000"/>
              </a:lnSpc>
              <a:buNone/>
            </a:pPr>
            <a:r>
              <a:rPr lang="ja-JP" altLang="en-US" dirty="0">
                <a:latin typeface="Noto Sans CJK JP DemiLight" panose="020B0400000000000000" pitchFamily="34" charset="-128"/>
                <a:ea typeface="Noto Sans CJK JP DemiLight" panose="020B0400000000000000" pitchFamily="34" charset="-128"/>
              </a:rPr>
              <a:t>再編に向けた自治体の意思決定の一助となること</a:t>
            </a:r>
          </a:p>
        </p:txBody>
      </p:sp>
      <p:sp>
        <p:nvSpPr>
          <p:cNvPr id="23" name="矢印: 下 22">
            <a:extLst>
              <a:ext uri="{FF2B5EF4-FFF2-40B4-BE49-F238E27FC236}">
                <a16:creationId xmlns:a16="http://schemas.microsoft.com/office/drawing/2014/main" id="{0CD58927-2CCB-434B-A327-7963D7731F81}"/>
              </a:ext>
            </a:extLst>
          </p:cNvPr>
          <p:cNvSpPr/>
          <p:nvPr/>
        </p:nvSpPr>
        <p:spPr>
          <a:xfrm>
            <a:off x="4203789" y="4758649"/>
            <a:ext cx="432000" cy="288000"/>
          </a:xfrm>
          <a:prstGeom prst="downArrow">
            <a:avLst>
              <a:gd name="adj1" fmla="val 50000"/>
              <a:gd name="adj2" fmla="val 565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6">
            <a:extLst>
              <a:ext uri="{FF2B5EF4-FFF2-40B4-BE49-F238E27FC236}">
                <a16:creationId xmlns:a16="http://schemas.microsoft.com/office/drawing/2014/main" id="{4D25D82F-7674-426F-AF37-7F1C08C653FB}"/>
              </a:ext>
            </a:extLst>
          </p:cNvPr>
          <p:cNvSpPr>
            <a:spLocks noGrp="1"/>
          </p:cNvSpPr>
          <p:nvPr>
            <p:ph type="title"/>
          </p:nvPr>
        </p:nvSpPr>
        <p:spPr/>
        <p:txBody>
          <a:bodyPr/>
          <a:lstStyle/>
          <a:p>
            <a:r>
              <a:rPr lang="en-US" altLang="ja-JP" dirty="0"/>
              <a:t>1.2 </a:t>
            </a:r>
            <a:r>
              <a:rPr lang="ja-JP" altLang="en-US" dirty="0"/>
              <a:t>研究の目的</a:t>
            </a:r>
          </a:p>
        </p:txBody>
      </p:sp>
      <p:sp>
        <p:nvSpPr>
          <p:cNvPr id="15" name="コンテンツ プレースホルダー 2">
            <a:extLst>
              <a:ext uri="{FF2B5EF4-FFF2-40B4-BE49-F238E27FC236}">
                <a16:creationId xmlns:a16="http://schemas.microsoft.com/office/drawing/2014/main" id="{C58389D2-A01B-4B9B-8AB2-67CCF4911E11}"/>
              </a:ext>
            </a:extLst>
          </p:cNvPr>
          <p:cNvSpPr txBox="1">
            <a:spLocks/>
          </p:cNvSpPr>
          <p:nvPr/>
        </p:nvSpPr>
        <p:spPr>
          <a:xfrm>
            <a:off x="628650" y="980966"/>
            <a:ext cx="7886700" cy="14911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50000"/>
              </a:lnSpc>
              <a:buNone/>
            </a:pPr>
            <a:r>
              <a:rPr lang="ja-JP" altLang="en-US" sz="1800" dirty="0">
                <a:latin typeface="+mn-ea"/>
              </a:rPr>
              <a:t>コンパクトシティ形成への住民の</a:t>
            </a:r>
            <a:r>
              <a:rPr lang="ja-JP" altLang="en-US" sz="2000" dirty="0">
                <a:solidFill>
                  <a:schemeClr val="tx1">
                    <a:lumMod val="75000"/>
                    <a:lumOff val="25000"/>
                  </a:schemeClr>
                </a:solidFill>
                <a:latin typeface="Noto Sans CJK JP Medium" panose="020B0600000000000000" pitchFamily="34" charset="-128"/>
                <a:ea typeface="Noto Sans CJK JP Medium" panose="020B0600000000000000" pitchFamily="34" charset="-128"/>
              </a:rPr>
              <a:t>意識と属性の関係性</a:t>
            </a:r>
            <a:r>
              <a:rPr lang="ja-JP" altLang="en-US" sz="1800" dirty="0">
                <a:latin typeface="+mn-ea"/>
              </a:rPr>
              <a:t>について、</a:t>
            </a:r>
            <a:endParaRPr lang="en-US" altLang="ja-JP" sz="1800" dirty="0">
              <a:latin typeface="+mn-ea"/>
            </a:endParaRPr>
          </a:p>
          <a:p>
            <a:pPr marL="0" indent="0" algn="ctr">
              <a:lnSpc>
                <a:spcPct val="150000"/>
              </a:lnSpc>
              <a:buNone/>
            </a:pPr>
            <a:r>
              <a:rPr lang="ja-JP" altLang="en-US" sz="1800" dirty="0">
                <a:latin typeface="+mn-ea"/>
              </a:rPr>
              <a:t>従統計的手法を用いて</a:t>
            </a:r>
            <a:r>
              <a:rPr lang="ja-JP" altLang="en-US" sz="2000" dirty="0">
                <a:solidFill>
                  <a:schemeClr val="accent2"/>
                </a:solidFill>
                <a:latin typeface="Noto Sans CJK JP Medium" panose="020B0600000000000000" pitchFamily="34" charset="-128"/>
                <a:ea typeface="Noto Sans CJK JP Medium" panose="020B0600000000000000" pitchFamily="34" charset="-128"/>
              </a:rPr>
              <a:t>徹底的に調査した研究はほとんどない</a:t>
            </a:r>
            <a:endParaRPr lang="en-US" altLang="ja-JP" sz="2000" dirty="0">
              <a:solidFill>
                <a:schemeClr val="accent2"/>
              </a:solidFill>
              <a:latin typeface="Noto Sans CJK JP Medium" panose="020B0600000000000000" pitchFamily="34" charset="-128"/>
              <a:ea typeface="Noto Sans CJK JP Medium" panose="020B0600000000000000" pitchFamily="34" charset="-128"/>
            </a:endParaRPr>
          </a:p>
        </p:txBody>
      </p:sp>
    </p:spTree>
    <p:extLst>
      <p:ext uri="{BB962C8B-B14F-4D97-AF65-F5344CB8AC3E}">
        <p14:creationId xmlns:p14="http://schemas.microsoft.com/office/powerpoint/2010/main" val="3952987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85371EC-8E40-450B-AA80-5F2494198404}"/>
              </a:ext>
            </a:extLst>
          </p:cNvPr>
          <p:cNvSpPr>
            <a:spLocks noGrp="1"/>
          </p:cNvSpPr>
          <p:nvPr>
            <p:ph type="title"/>
          </p:nvPr>
        </p:nvSpPr>
        <p:spPr/>
        <p:txBody>
          <a:bodyPr/>
          <a:lstStyle/>
          <a:p>
            <a:r>
              <a:rPr kumimoji="1" lang="ja-JP" altLang="en-US" dirty="0"/>
              <a:t>元の変数の度数分布</a:t>
            </a:r>
          </a:p>
        </p:txBody>
      </p:sp>
      <p:sp>
        <p:nvSpPr>
          <p:cNvPr id="7" name="コンテンツ プレースホルダー 6">
            <a:extLst>
              <a:ext uri="{FF2B5EF4-FFF2-40B4-BE49-F238E27FC236}">
                <a16:creationId xmlns:a16="http://schemas.microsoft.com/office/drawing/2014/main" id="{C2961974-EF4B-427F-8845-D4A07E338EB3}"/>
              </a:ext>
            </a:extLst>
          </p:cNvPr>
          <p:cNvSpPr>
            <a:spLocks noGrp="1"/>
          </p:cNvSpPr>
          <p:nvPr>
            <p:ph sz="quarter" idx="4294967295"/>
          </p:nvPr>
        </p:nvSpPr>
        <p:spPr>
          <a:xfrm>
            <a:off x="450850" y="-10511"/>
            <a:ext cx="5802313" cy="365125"/>
          </a:xfrm>
        </p:spPr>
        <p:txBody>
          <a:bodyPr>
            <a:normAutofit fontScale="85000" lnSpcReduction="20000"/>
          </a:bodyPr>
          <a:lstStyle/>
          <a:p>
            <a:r>
              <a:rPr lang="ja-JP" altLang="en-US" dirty="0"/>
              <a:t>参考資料</a:t>
            </a:r>
          </a:p>
        </p:txBody>
      </p:sp>
      <p:sp>
        <p:nvSpPr>
          <p:cNvPr id="8" name="テキスト ボックス 7">
            <a:extLst>
              <a:ext uri="{FF2B5EF4-FFF2-40B4-BE49-F238E27FC236}">
                <a16:creationId xmlns:a16="http://schemas.microsoft.com/office/drawing/2014/main" id="{0B0EEC60-77AF-43DC-A6C5-27897344B0C8}"/>
              </a:ext>
            </a:extLst>
          </p:cNvPr>
          <p:cNvSpPr txBox="1"/>
          <p:nvPr/>
        </p:nvSpPr>
        <p:spPr>
          <a:xfrm>
            <a:off x="1820012" y="948429"/>
            <a:ext cx="5503975"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表</a:t>
            </a:r>
            <a:r>
              <a:rPr kumimoji="1" lang="en-US" altLang="ja-JP" sz="1400" dirty="0">
                <a:latin typeface="Noto Sans CJK JP DemiLight" panose="020B0400000000000000" pitchFamily="34" charset="-128"/>
                <a:ea typeface="Noto Sans CJK JP DemiLight" panose="020B0400000000000000" pitchFamily="34" charset="-128"/>
              </a:rPr>
              <a:t> </a:t>
            </a:r>
            <a:r>
              <a:rPr kumimoji="1" lang="ja-JP" altLang="en-US" sz="1400" dirty="0">
                <a:latin typeface="Noto Sans CJK JP DemiLight" panose="020B0400000000000000" pitchFamily="34" charset="-128"/>
                <a:ea typeface="Noto Sans CJK JP DemiLight" panose="020B0400000000000000" pitchFamily="34" charset="-128"/>
              </a:rPr>
              <a:t>因子分析に使用した設問（公共施設再編への意識）</a:t>
            </a:r>
          </a:p>
        </p:txBody>
      </p:sp>
      <p:graphicFrame>
        <p:nvGraphicFramePr>
          <p:cNvPr id="9" name="表 8">
            <a:extLst>
              <a:ext uri="{FF2B5EF4-FFF2-40B4-BE49-F238E27FC236}">
                <a16:creationId xmlns:a16="http://schemas.microsoft.com/office/drawing/2014/main" id="{9687C1E8-B2A0-4B5B-A8CD-6723428D5434}"/>
              </a:ext>
            </a:extLst>
          </p:cNvPr>
          <p:cNvGraphicFramePr>
            <a:graphicFrameLocks noGrp="1"/>
          </p:cNvGraphicFramePr>
          <p:nvPr>
            <p:extLst>
              <p:ext uri="{D42A27DB-BD31-4B8C-83A1-F6EECF244321}">
                <p14:modId xmlns:p14="http://schemas.microsoft.com/office/powerpoint/2010/main" val="2031749779"/>
              </p:ext>
            </p:extLst>
          </p:nvPr>
        </p:nvGraphicFramePr>
        <p:xfrm>
          <a:off x="386543" y="1237559"/>
          <a:ext cx="4153561" cy="2376000"/>
        </p:xfrm>
        <a:graphic>
          <a:graphicData uri="http://schemas.openxmlformats.org/drawingml/2006/table">
            <a:tbl>
              <a:tblPr/>
              <a:tblGrid>
                <a:gridCol w="1440000">
                  <a:extLst>
                    <a:ext uri="{9D8B030D-6E8A-4147-A177-3AD203B41FA5}">
                      <a16:colId xmlns:a16="http://schemas.microsoft.com/office/drawing/2014/main" val="1497461166"/>
                    </a:ext>
                  </a:extLst>
                </a:gridCol>
                <a:gridCol w="374285">
                  <a:extLst>
                    <a:ext uri="{9D8B030D-6E8A-4147-A177-3AD203B41FA5}">
                      <a16:colId xmlns:a16="http://schemas.microsoft.com/office/drawing/2014/main" val="3282010325"/>
                    </a:ext>
                  </a:extLst>
                </a:gridCol>
                <a:gridCol w="2339276">
                  <a:extLst>
                    <a:ext uri="{9D8B030D-6E8A-4147-A177-3AD203B41FA5}">
                      <a16:colId xmlns:a16="http://schemas.microsoft.com/office/drawing/2014/main" val="1063067953"/>
                    </a:ext>
                  </a:extLst>
                </a:gridCol>
              </a:tblGrid>
              <a:tr h="216000">
                <a:tc>
                  <a:txBody>
                    <a:bodyPr/>
                    <a:lstStyle/>
                    <a:p>
                      <a:pPr algn="ctr" fontAlgn="ctr"/>
                      <a:r>
                        <a:rPr lang="ja-JP" altLang="en-US" sz="1200" b="0" i="0" u="none" strike="noStrike" dirty="0">
                          <a:solidFill>
                            <a:srgbClr val="000000"/>
                          </a:solidFill>
                          <a:effectLst/>
                          <a:latin typeface="+mn-ea"/>
                          <a:ea typeface="+mn-ea"/>
                        </a:rPr>
                        <a:t>因子</a:t>
                      </a:r>
                      <a:r>
                        <a:rPr lang="en-US" altLang="ja-JP" sz="1200" b="0" i="0" u="none" strike="noStrike" dirty="0">
                          <a:solidFill>
                            <a:srgbClr val="000000"/>
                          </a:solidFill>
                          <a:effectLst/>
                          <a:latin typeface="+mn-ea"/>
                          <a:ea typeface="+mn-ea"/>
                        </a:rPr>
                        <a:t>1</a:t>
                      </a:r>
                      <a:endParaRPr lang="ja-JP" altLang="en-US" sz="1200" b="0" i="0" u="none" strike="noStrike" dirty="0">
                        <a:solidFill>
                          <a:srgbClr val="000000"/>
                        </a:solidFill>
                        <a:effectLst/>
                        <a:latin typeface="+mn-ea"/>
                        <a:ea typeface="+mn-ea"/>
                      </a:endParaRP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ja-JP" altLang="en-US" sz="1200" b="0" i="0" u="none" strike="noStrike" dirty="0">
                          <a:solidFill>
                            <a:srgbClr val="000000"/>
                          </a:solidFill>
                          <a:effectLst/>
                          <a:latin typeface="+mn-ea"/>
                          <a:ea typeface="+mn-ea"/>
                        </a:rPr>
                        <a:t>施設集約への寛容性</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973127698"/>
                  </a:ext>
                </a:extLst>
              </a:tr>
              <a:tr h="180000">
                <a:tc rowSpan="4">
                  <a:txBody>
                    <a:bodyPr/>
                    <a:lstStyle/>
                    <a:p>
                      <a:pPr algn="ctr" fontAlgn="ctr"/>
                      <a:r>
                        <a:rPr lang="en-US" altLang="ja-JP" sz="1100" b="0" i="0" u="none" strike="noStrike" dirty="0">
                          <a:solidFill>
                            <a:srgbClr val="000000"/>
                          </a:solidFill>
                          <a:effectLst/>
                          <a:latin typeface="+mn-ea"/>
                          <a:ea typeface="+mn-ea"/>
                        </a:rPr>
                        <a:t>Q2-2</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小中学校の併設</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7809"/>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9613699"/>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093595"/>
                  </a:ext>
                </a:extLst>
              </a:tr>
              <a:tr h="180000">
                <a:tc rowSpan="4">
                  <a:txBody>
                    <a:bodyPr/>
                    <a:lstStyle/>
                    <a:p>
                      <a:pPr algn="ctr" fontAlgn="ctr"/>
                      <a:r>
                        <a:rPr lang="en-US" altLang="ja-JP" sz="1100" b="0" i="0" u="none" strike="noStrike" dirty="0">
                          <a:solidFill>
                            <a:srgbClr val="000000"/>
                          </a:solidFill>
                          <a:effectLst/>
                          <a:latin typeface="+mn-ea"/>
                          <a:ea typeface="+mn-ea"/>
                        </a:rPr>
                        <a:t>Q2-5</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学校と公共施設の</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併設</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324874"/>
                  </a:ext>
                </a:extLst>
              </a:tr>
              <a:tr h="180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4347815"/>
                  </a:ext>
                </a:extLst>
              </a:tr>
              <a:tr h="180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7117704"/>
                  </a:ext>
                </a:extLst>
              </a:tr>
              <a:tr h="180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348396"/>
                  </a:ext>
                </a:extLst>
              </a:tr>
              <a:tr h="180000">
                <a:tc rowSpan="4">
                  <a:txBody>
                    <a:bodyPr/>
                    <a:lstStyle/>
                    <a:p>
                      <a:pPr algn="ctr" fontAlgn="ctr"/>
                      <a:r>
                        <a:rPr lang="en-US" altLang="ja-JP" sz="1100" b="0" i="0" u="none" strike="noStrike" dirty="0">
                          <a:solidFill>
                            <a:srgbClr val="000000"/>
                          </a:solidFill>
                          <a:effectLst/>
                          <a:latin typeface="+mn-ea"/>
                          <a:ea typeface="+mn-ea"/>
                        </a:rPr>
                        <a:t>Q6-1</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地域の核の形成</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2011787"/>
                  </a:ext>
                </a:extLst>
              </a:tr>
              <a:tr h="180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773824"/>
                  </a:ext>
                </a:extLst>
              </a:tr>
              <a:tr h="180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4258037"/>
                  </a:ext>
                </a:extLst>
              </a:tr>
              <a:tr h="180000">
                <a:tc vMerge="1">
                  <a:txBody>
                    <a:bodyPr/>
                    <a:lstStyle/>
                    <a:p>
                      <a:endParaRPr kumimoji="1" lang="ja-JP" altLang="en-US"/>
                    </a:p>
                  </a:txBody>
                  <a:tcPr>
                    <a:lnL w="1270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7757630"/>
                  </a:ext>
                </a:extLst>
              </a:tr>
            </a:tbl>
          </a:graphicData>
        </a:graphic>
      </p:graphicFrame>
      <p:graphicFrame>
        <p:nvGraphicFramePr>
          <p:cNvPr id="10" name="表 9">
            <a:extLst>
              <a:ext uri="{FF2B5EF4-FFF2-40B4-BE49-F238E27FC236}">
                <a16:creationId xmlns:a16="http://schemas.microsoft.com/office/drawing/2014/main" id="{4C9AE0EF-4B4A-43A1-A708-69EDF874716E}"/>
              </a:ext>
            </a:extLst>
          </p:cNvPr>
          <p:cNvGraphicFramePr>
            <a:graphicFrameLocks noGrp="1"/>
          </p:cNvGraphicFramePr>
          <p:nvPr>
            <p:extLst>
              <p:ext uri="{D42A27DB-BD31-4B8C-83A1-F6EECF244321}">
                <p14:modId xmlns:p14="http://schemas.microsoft.com/office/powerpoint/2010/main" val="1350142761"/>
              </p:ext>
            </p:extLst>
          </p:nvPr>
        </p:nvGraphicFramePr>
        <p:xfrm>
          <a:off x="4577316" y="1237559"/>
          <a:ext cx="4153561" cy="3276000"/>
        </p:xfrm>
        <a:graphic>
          <a:graphicData uri="http://schemas.openxmlformats.org/drawingml/2006/table">
            <a:tbl>
              <a:tblPr/>
              <a:tblGrid>
                <a:gridCol w="1440000">
                  <a:extLst>
                    <a:ext uri="{9D8B030D-6E8A-4147-A177-3AD203B41FA5}">
                      <a16:colId xmlns:a16="http://schemas.microsoft.com/office/drawing/2014/main" val="680123390"/>
                    </a:ext>
                  </a:extLst>
                </a:gridCol>
                <a:gridCol w="374285">
                  <a:extLst>
                    <a:ext uri="{9D8B030D-6E8A-4147-A177-3AD203B41FA5}">
                      <a16:colId xmlns:a16="http://schemas.microsoft.com/office/drawing/2014/main" val="2572513495"/>
                    </a:ext>
                  </a:extLst>
                </a:gridCol>
                <a:gridCol w="2339276">
                  <a:extLst>
                    <a:ext uri="{9D8B030D-6E8A-4147-A177-3AD203B41FA5}">
                      <a16:colId xmlns:a16="http://schemas.microsoft.com/office/drawing/2014/main" val="1373603026"/>
                    </a:ext>
                  </a:extLst>
                </a:gridCol>
              </a:tblGrid>
              <a:tr h="216000">
                <a:tc>
                  <a:txBody>
                    <a:bodyPr/>
                    <a:lstStyle/>
                    <a:p>
                      <a:pPr algn="ctr" fontAlgn="ctr"/>
                      <a:r>
                        <a:rPr lang="ja-JP" altLang="en-US" sz="1200" b="0" i="0" u="none" strike="noStrike" dirty="0">
                          <a:solidFill>
                            <a:srgbClr val="000000"/>
                          </a:solidFill>
                          <a:effectLst/>
                          <a:latin typeface="+mn-ea"/>
                          <a:ea typeface="+mn-ea"/>
                        </a:rPr>
                        <a:t>因子</a:t>
                      </a:r>
                      <a:r>
                        <a:rPr lang="en-US" altLang="ja-JP" sz="1200" b="0" i="0" u="none" strike="noStrike" dirty="0">
                          <a:solidFill>
                            <a:srgbClr val="000000"/>
                          </a:solidFill>
                          <a:effectLst/>
                          <a:latin typeface="+mn-ea"/>
                          <a:ea typeface="+mn-ea"/>
                        </a:rPr>
                        <a:t>2</a:t>
                      </a:r>
                      <a:endParaRPr lang="ja-JP" altLang="en-US" sz="1200" b="0" i="0" u="none" strike="noStrike" dirty="0">
                        <a:solidFill>
                          <a:srgbClr val="000000"/>
                        </a:solidFill>
                        <a:effectLst/>
                        <a:latin typeface="+mn-ea"/>
                        <a:ea typeface="+mn-ea"/>
                      </a:endParaRP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endParaRPr lang="en-US" altLang="ja-JP" sz="12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ja-JP" altLang="en-US" sz="1200" b="0" i="0" u="none" strike="noStrike" dirty="0">
                          <a:solidFill>
                            <a:srgbClr val="000000"/>
                          </a:solidFill>
                          <a:effectLst/>
                          <a:latin typeface="+mn-ea"/>
                          <a:ea typeface="+mn-ea"/>
                        </a:rPr>
                        <a:t>居住地集約への寛容性</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36171541"/>
                  </a:ext>
                </a:extLst>
              </a:tr>
              <a:tr h="180000">
                <a:tc rowSpan="4">
                  <a:txBody>
                    <a:bodyPr/>
                    <a:lstStyle/>
                    <a:p>
                      <a:pPr algn="ctr" fontAlgn="ctr"/>
                      <a:r>
                        <a:rPr lang="en-US" altLang="ja-JP" sz="1100" b="0" i="0" u="none" strike="noStrike" dirty="0">
                          <a:solidFill>
                            <a:srgbClr val="000000"/>
                          </a:solidFill>
                          <a:effectLst/>
                          <a:latin typeface="+mn-ea"/>
                          <a:ea typeface="+mn-ea"/>
                        </a:rPr>
                        <a:t>Q3-3</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地区の小学校に</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対する認識</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大事な存在</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8289806"/>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ないよりある方が良い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871221"/>
                  </a:ext>
                </a:extLst>
              </a:tr>
              <a:tr h="180000">
                <a:tc vMerge="1">
                  <a:txBody>
                    <a:bodyPr/>
                    <a:lstStyle/>
                    <a:p>
                      <a:endParaRPr kumimoji="1" lang="ja-JP" altLang="en-US"/>
                    </a:p>
                  </a:txBody>
                  <a:tcPr>
                    <a:lnT w="6350" cap="flat" cmpd="sng" algn="ctr">
                      <a:solidFill>
                        <a:schemeClr val="tx1">
                          <a:lumMod val="75000"/>
                          <a:lumOff val="25000"/>
                        </a:schemeClr>
                      </a:solidFill>
                      <a:prstDash val="solid"/>
                      <a:round/>
                      <a:headEnd type="none" w="med" len="med"/>
                      <a:tailEnd type="none" w="med" len="med"/>
                    </a:lnT>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12700" cmpd="sng">
                      <a:noFill/>
                      <a:prstDash val="soli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強く意識することはない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8667794"/>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全く関係のない存在</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7809"/>
                  </a:ext>
                </a:extLst>
              </a:tr>
              <a:tr h="180000">
                <a:tc rowSpan="5">
                  <a:txBody>
                    <a:bodyPr/>
                    <a:lstStyle/>
                    <a:p>
                      <a:pPr algn="ctr" fontAlgn="ctr"/>
                      <a:r>
                        <a:rPr lang="en-US" altLang="ja-JP" sz="1100" b="0" i="0" u="none" strike="noStrike" dirty="0">
                          <a:solidFill>
                            <a:srgbClr val="000000"/>
                          </a:solidFill>
                          <a:effectLst/>
                          <a:latin typeface="+mn-ea"/>
                          <a:ea typeface="+mn-ea"/>
                        </a:rPr>
                        <a:t>Q3-4</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地区の小学校の</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廃止</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絶対反対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7277581"/>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反対</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069428"/>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どちらでもよい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314935"/>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214405"/>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５</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大いに賛成</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9813879"/>
                  </a:ext>
                </a:extLst>
              </a:tr>
              <a:tr h="180000">
                <a:tc rowSpan="4">
                  <a:txBody>
                    <a:bodyPr/>
                    <a:lstStyle/>
                    <a:p>
                      <a:pPr algn="ctr" fontAlgn="ctr"/>
                      <a:r>
                        <a:rPr lang="en-US" altLang="ja-JP" sz="1100" b="0" i="0" u="none" strike="noStrike" dirty="0">
                          <a:solidFill>
                            <a:srgbClr val="000000"/>
                          </a:solidFill>
                          <a:effectLst/>
                          <a:latin typeface="+mn-ea"/>
                          <a:ea typeface="+mn-ea"/>
                        </a:rPr>
                        <a:t>Q5-2</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人口減少時の移住</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住み続けたい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324874"/>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不便が増せば移住したい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4347815"/>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将来は移住するだろう</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7117704"/>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移住する予定がある</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348396"/>
                  </a:ext>
                </a:extLst>
              </a:tr>
              <a:tr h="180000">
                <a:tc rowSpan="4">
                  <a:txBody>
                    <a:bodyPr/>
                    <a:lstStyle/>
                    <a:p>
                      <a:pPr algn="ctr" fontAlgn="ctr"/>
                      <a:r>
                        <a:rPr lang="en-US" altLang="ja-JP" sz="1100" b="0" i="0" u="none" strike="noStrike" dirty="0">
                          <a:solidFill>
                            <a:srgbClr val="000000"/>
                          </a:solidFill>
                          <a:effectLst/>
                          <a:latin typeface="+mn-ea"/>
                          <a:ea typeface="+mn-ea"/>
                        </a:rPr>
                        <a:t>Q6-3</a:t>
                      </a:r>
                      <a:br>
                        <a:rPr lang="en-US" altLang="ja-JP" sz="1100" b="0" i="0" u="none" strike="noStrike" dirty="0">
                          <a:solidFill>
                            <a:srgbClr val="000000"/>
                          </a:solidFill>
                          <a:effectLst/>
                          <a:latin typeface="+mn-ea"/>
                          <a:ea typeface="+mn-ea"/>
                        </a:rPr>
                      </a:br>
                      <a:r>
                        <a:rPr lang="ja-JP" altLang="en-US" sz="1100" b="0" i="0" u="none" strike="noStrike" dirty="0">
                          <a:solidFill>
                            <a:srgbClr val="000000"/>
                          </a:solidFill>
                          <a:effectLst/>
                          <a:latin typeface="+mn-ea"/>
                          <a:ea typeface="+mn-ea"/>
                        </a:rPr>
                        <a:t>地域の核への移住</a:t>
                      </a:r>
                    </a:p>
                  </a:txBody>
                  <a:tcPr marL="6015" marR="6015" marT="6015"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b="0" i="0" u="none" strike="noStrike" dirty="0">
                          <a:solidFill>
                            <a:srgbClr val="000000"/>
                          </a:solidFill>
                          <a:effectLst/>
                          <a:latin typeface="+mn-ea"/>
                          <a:ea typeface="+mn-ea"/>
                        </a:rPr>
                        <a:t>１</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移るつもりはない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2011787"/>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２</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条件次第で検討したい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773824"/>
                  </a:ext>
                </a:extLst>
              </a:tr>
              <a:tr h="180000">
                <a:tc vMerge="1">
                  <a:txBody>
                    <a:bodyPr/>
                    <a:lstStyle/>
                    <a:p>
                      <a:endParaRPr kumimoji="1" lang="ja-JP" altLang="en-US"/>
                    </a:p>
                  </a:txBody>
                  <a:tcPr/>
                </a:tc>
                <a:tc>
                  <a:txBody>
                    <a:bodyPr/>
                    <a:lstStyle/>
                    <a:p>
                      <a:pPr algn="ctr" fontAlgn="ctr"/>
                      <a:r>
                        <a:rPr lang="ja-JP" altLang="en-US" sz="1100" b="0" i="0" u="none" strike="noStrike" dirty="0">
                          <a:solidFill>
                            <a:srgbClr val="000000"/>
                          </a:solidFill>
                          <a:effectLst/>
                          <a:latin typeface="+mn-ea"/>
                          <a:ea typeface="+mn-ea"/>
                        </a:rPr>
                        <a:t>３</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mn-ea"/>
                          <a:ea typeface="+mn-ea"/>
                        </a:rPr>
                        <a:t>移りたい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4258037"/>
                  </a:ext>
                </a:extLst>
              </a:tr>
              <a:tr h="180000">
                <a:tc vMerge="1">
                  <a:txBody>
                    <a:bodyPr/>
                    <a:lstStyle/>
                    <a:p>
                      <a:endParaRPr kumimoji="1" lang="ja-JP" altLang="en-US" dirty="0"/>
                    </a:p>
                  </a:txBody>
                  <a:tcPr/>
                </a:tc>
                <a:tc>
                  <a:txBody>
                    <a:bodyPr/>
                    <a:lstStyle/>
                    <a:p>
                      <a:pPr algn="ctr" fontAlgn="ctr"/>
                      <a:r>
                        <a:rPr lang="ja-JP" altLang="en-US" sz="1100" b="0" i="0" u="none" strike="noStrike" dirty="0">
                          <a:solidFill>
                            <a:srgbClr val="000000"/>
                          </a:solidFill>
                          <a:effectLst/>
                          <a:latin typeface="+mn-ea"/>
                          <a:ea typeface="+mn-ea"/>
                        </a:rPr>
                        <a:t>４</a:t>
                      </a:r>
                      <a:endParaRPr lang="en-US" altLang="ja-JP" sz="1100" b="0" i="0" u="none" strike="noStrike" dirty="0">
                        <a:solidFill>
                          <a:srgbClr val="000000"/>
                        </a:solidFill>
                        <a:effectLst/>
                        <a:latin typeface="+mn-ea"/>
                        <a:ea typeface="+mn-ea"/>
                      </a:endParaRPr>
                    </a:p>
                  </a:txBody>
                  <a:tcPr marL="6015" marR="6015" marT="601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ぜひ移りたい</a:t>
                      </a:r>
                    </a:p>
                  </a:txBody>
                  <a:tcPr marL="6015" marR="6015" marT="601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7757630"/>
                  </a:ext>
                </a:extLst>
              </a:tr>
            </a:tbl>
          </a:graphicData>
        </a:graphic>
      </p:graphicFrame>
      <p:graphicFrame>
        <p:nvGraphicFramePr>
          <p:cNvPr id="14" name="表 13">
            <a:extLst>
              <a:ext uri="{FF2B5EF4-FFF2-40B4-BE49-F238E27FC236}">
                <a16:creationId xmlns:a16="http://schemas.microsoft.com/office/drawing/2014/main" id="{05F697B7-A857-4F44-88B2-1F2B8ABA77FF}"/>
              </a:ext>
            </a:extLst>
          </p:cNvPr>
          <p:cNvGraphicFramePr>
            <a:graphicFrameLocks noGrp="1"/>
          </p:cNvGraphicFramePr>
          <p:nvPr>
            <p:extLst>
              <p:ext uri="{D42A27DB-BD31-4B8C-83A1-F6EECF244321}">
                <p14:modId xmlns:p14="http://schemas.microsoft.com/office/powerpoint/2010/main" val="293382399"/>
              </p:ext>
            </p:extLst>
          </p:nvPr>
        </p:nvGraphicFramePr>
        <p:xfrm>
          <a:off x="1912104" y="4850270"/>
          <a:ext cx="5256000" cy="1512000"/>
        </p:xfrm>
        <a:graphic>
          <a:graphicData uri="http://schemas.openxmlformats.org/drawingml/2006/table">
            <a:tbl>
              <a:tblPr/>
              <a:tblGrid>
                <a:gridCol w="720000">
                  <a:extLst>
                    <a:ext uri="{9D8B030D-6E8A-4147-A177-3AD203B41FA5}">
                      <a16:colId xmlns:a16="http://schemas.microsoft.com/office/drawing/2014/main" val="884440335"/>
                    </a:ext>
                  </a:extLst>
                </a:gridCol>
                <a:gridCol w="648000">
                  <a:extLst>
                    <a:ext uri="{9D8B030D-6E8A-4147-A177-3AD203B41FA5}">
                      <a16:colId xmlns:a16="http://schemas.microsoft.com/office/drawing/2014/main" val="254488922"/>
                    </a:ext>
                  </a:extLst>
                </a:gridCol>
                <a:gridCol w="648000">
                  <a:extLst>
                    <a:ext uri="{9D8B030D-6E8A-4147-A177-3AD203B41FA5}">
                      <a16:colId xmlns:a16="http://schemas.microsoft.com/office/drawing/2014/main" val="1940502406"/>
                    </a:ext>
                  </a:extLst>
                </a:gridCol>
                <a:gridCol w="648000">
                  <a:extLst>
                    <a:ext uri="{9D8B030D-6E8A-4147-A177-3AD203B41FA5}">
                      <a16:colId xmlns:a16="http://schemas.microsoft.com/office/drawing/2014/main" val="3821652530"/>
                    </a:ext>
                  </a:extLst>
                </a:gridCol>
                <a:gridCol w="648000">
                  <a:extLst>
                    <a:ext uri="{9D8B030D-6E8A-4147-A177-3AD203B41FA5}">
                      <a16:colId xmlns:a16="http://schemas.microsoft.com/office/drawing/2014/main" val="3293549333"/>
                    </a:ext>
                  </a:extLst>
                </a:gridCol>
                <a:gridCol w="648000">
                  <a:extLst>
                    <a:ext uri="{9D8B030D-6E8A-4147-A177-3AD203B41FA5}">
                      <a16:colId xmlns:a16="http://schemas.microsoft.com/office/drawing/2014/main" val="3853357405"/>
                    </a:ext>
                  </a:extLst>
                </a:gridCol>
                <a:gridCol w="648000">
                  <a:extLst>
                    <a:ext uri="{9D8B030D-6E8A-4147-A177-3AD203B41FA5}">
                      <a16:colId xmlns:a16="http://schemas.microsoft.com/office/drawing/2014/main" val="1752066836"/>
                    </a:ext>
                  </a:extLst>
                </a:gridCol>
                <a:gridCol w="648000">
                  <a:extLst>
                    <a:ext uri="{9D8B030D-6E8A-4147-A177-3AD203B41FA5}">
                      <a16:colId xmlns:a16="http://schemas.microsoft.com/office/drawing/2014/main" val="1659820432"/>
                    </a:ext>
                  </a:extLst>
                </a:gridCol>
              </a:tblGrid>
              <a:tr h="216000">
                <a:tc>
                  <a:txBody>
                    <a:bodyPr/>
                    <a:lstStyle/>
                    <a:p>
                      <a:pPr algn="ctr" fontAlgn="ctr"/>
                      <a:r>
                        <a:rPr lang="ja-JP" alt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回答番号</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Q2_2</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Q2_5</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Q6_1</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Q3_3</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Q3_4</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Q5_2</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Q6_3</a:t>
                      </a:r>
                    </a:p>
                  </a:txBody>
                  <a:tcPr marL="4763" marR="4763" marT="4763"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04669995"/>
                  </a:ext>
                </a:extLst>
              </a:tr>
              <a:tr h="216000">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27</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50</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52</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1324</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459</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1184</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881</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a:noFill/>
                    </a:lnB>
                  </a:tcPr>
                </a:tc>
                <a:extLst>
                  <a:ext uri="{0D108BD9-81ED-4DB2-BD59-A6C34878D82A}">
                    <a16:rowId xmlns:a16="http://schemas.microsoft.com/office/drawing/2014/main" val="1305299101"/>
                  </a:ext>
                </a:extLst>
              </a:tr>
              <a:tr h="216000">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379</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367</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259</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178</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561</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443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361</a:t>
                      </a:r>
                    </a:p>
                  </a:txBody>
                  <a:tcPr marL="4763" marR="4763" marT="4763" marB="0" anchor="ctr">
                    <a:lnL>
                      <a:noFill/>
                    </a:lnL>
                    <a:lnR>
                      <a:noFill/>
                    </a:lnR>
                    <a:lnT>
                      <a:noFill/>
                    </a:lnT>
                    <a:lnB>
                      <a:noFill/>
                    </a:lnB>
                  </a:tcPr>
                </a:tc>
                <a:extLst>
                  <a:ext uri="{0D108BD9-81ED-4DB2-BD59-A6C34878D82A}">
                    <a16:rowId xmlns:a16="http://schemas.microsoft.com/office/drawing/2014/main" val="2303327449"/>
                  </a:ext>
                </a:extLst>
              </a:tr>
              <a:tr h="216000">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1162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911</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968</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455</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272</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135</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257</a:t>
                      </a:r>
                    </a:p>
                  </a:txBody>
                  <a:tcPr marL="4763" marR="4763" marT="4763" marB="0" anchor="ctr">
                    <a:lnL>
                      <a:noFill/>
                    </a:lnL>
                    <a:lnR>
                      <a:noFill/>
                    </a:lnR>
                    <a:lnT>
                      <a:noFill/>
                    </a:lnT>
                    <a:lnB>
                      <a:noFill/>
                    </a:lnB>
                  </a:tcPr>
                </a:tc>
                <a:extLst>
                  <a:ext uri="{0D108BD9-81ED-4DB2-BD59-A6C34878D82A}">
                    <a16:rowId xmlns:a16="http://schemas.microsoft.com/office/drawing/2014/main" val="2797202909"/>
                  </a:ext>
                </a:extLst>
              </a:tr>
              <a:tr h="216000">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4</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327</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571</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397</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77</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484</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84</a:t>
                      </a:r>
                    </a:p>
                  </a:txBody>
                  <a:tcPr marL="4763" marR="4763" marT="4763" marB="0" anchor="ctr">
                    <a:lnL>
                      <a:noFill/>
                    </a:lnL>
                    <a:lnR>
                      <a:noFill/>
                    </a:lnR>
                    <a:lnT>
                      <a:noFill/>
                    </a:lnT>
                    <a:lnB>
                      <a:noFill/>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55</a:t>
                      </a:r>
                    </a:p>
                  </a:txBody>
                  <a:tcPr marL="4763" marR="4763" marT="4763" marB="0" anchor="ctr">
                    <a:lnL>
                      <a:noFill/>
                    </a:lnL>
                    <a:lnR>
                      <a:noFill/>
                    </a:lnR>
                    <a:lnT>
                      <a:noFill/>
                    </a:lnT>
                    <a:lnB>
                      <a:noFill/>
                    </a:lnB>
                  </a:tcPr>
                </a:tc>
                <a:extLst>
                  <a:ext uri="{0D108BD9-81ED-4DB2-BD59-A6C34878D82A}">
                    <a16:rowId xmlns:a16="http://schemas.microsoft.com/office/drawing/2014/main" val="476522949"/>
                  </a:ext>
                </a:extLst>
              </a:tr>
              <a:tr h="216000">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5</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144</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a:t>
                      </a:r>
                    </a:p>
                  </a:txBody>
                  <a:tcPr marL="4763" marR="4763" marT="4763" marB="0" anchor="ctr">
                    <a:lnL>
                      <a:noFill/>
                    </a:lnL>
                    <a:lnR>
                      <a:noFill/>
                    </a:lnR>
                    <a:lnT>
                      <a:noFill/>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288607063"/>
                  </a:ext>
                </a:extLst>
              </a:tr>
              <a:tr h="216000">
                <a:tc>
                  <a:txBody>
                    <a:bodyPr/>
                    <a:lstStyle/>
                    <a:p>
                      <a:pPr algn="ctr" fontAlgn="ctr"/>
                      <a:r>
                        <a:rPr lang="en-US"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NA</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224</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220</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443</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85</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199</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273</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565</a:t>
                      </a:r>
                    </a:p>
                  </a:txBody>
                  <a:tcPr marL="4763" marR="4763" marT="4763" marB="0" anchor="ctr">
                    <a:lnL>
                      <a:noFill/>
                    </a:lnL>
                    <a:lnR>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422585442"/>
                  </a:ext>
                </a:extLst>
              </a:tr>
            </a:tbl>
          </a:graphicData>
        </a:graphic>
      </p:graphicFrame>
      <p:sp>
        <p:nvSpPr>
          <p:cNvPr id="15" name="テキスト ボックス 14">
            <a:extLst>
              <a:ext uri="{FF2B5EF4-FFF2-40B4-BE49-F238E27FC236}">
                <a16:creationId xmlns:a16="http://schemas.microsoft.com/office/drawing/2014/main" id="{FED12C28-ECEB-4DB8-9C49-4F1AB7089C91}"/>
              </a:ext>
            </a:extLst>
          </p:cNvPr>
          <p:cNvSpPr txBox="1"/>
          <p:nvPr/>
        </p:nvSpPr>
        <p:spPr>
          <a:xfrm>
            <a:off x="1820012" y="4569073"/>
            <a:ext cx="5503975"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表</a:t>
            </a:r>
            <a:r>
              <a:rPr kumimoji="1" lang="en-US" altLang="ja-JP" sz="1400" dirty="0">
                <a:latin typeface="Noto Sans CJK JP DemiLight" panose="020B0400000000000000" pitchFamily="34" charset="-128"/>
                <a:ea typeface="Noto Sans CJK JP DemiLight" panose="020B0400000000000000" pitchFamily="34" charset="-128"/>
              </a:rPr>
              <a:t> </a:t>
            </a:r>
            <a:r>
              <a:rPr kumimoji="1" lang="ja-JP" altLang="en-US" sz="1400" dirty="0">
                <a:latin typeface="Noto Sans CJK JP DemiLight" panose="020B0400000000000000" pitchFamily="34" charset="-128"/>
                <a:ea typeface="Noto Sans CJK JP DemiLight" panose="020B0400000000000000" pitchFamily="34" charset="-128"/>
              </a:rPr>
              <a:t>元の変数の度数分布</a:t>
            </a:r>
          </a:p>
        </p:txBody>
      </p:sp>
    </p:spTree>
    <p:extLst>
      <p:ext uri="{BB962C8B-B14F-4D97-AF65-F5344CB8AC3E}">
        <p14:creationId xmlns:p14="http://schemas.microsoft.com/office/powerpoint/2010/main" val="868778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19A49DA-EAE9-4C8D-961D-6309D46AC401}"/>
              </a:ext>
            </a:extLst>
          </p:cNvPr>
          <p:cNvSpPr>
            <a:spLocks noGrp="1"/>
          </p:cNvSpPr>
          <p:nvPr>
            <p:ph type="title"/>
          </p:nvPr>
        </p:nvSpPr>
        <p:spPr/>
        <p:txBody>
          <a:bodyPr/>
          <a:lstStyle/>
          <a:p>
            <a:r>
              <a:rPr kumimoji="1" lang="ja-JP" altLang="en-US" dirty="0"/>
              <a:t>確認的因子分析 </a:t>
            </a:r>
            <a:r>
              <a:rPr kumimoji="1" lang="en-US" altLang="ja-JP" dirty="0"/>
              <a:t>- </a:t>
            </a:r>
            <a:r>
              <a:rPr kumimoji="1" lang="ja-JP" altLang="en-US" dirty="0"/>
              <a:t>分析結果</a:t>
            </a:r>
          </a:p>
        </p:txBody>
      </p:sp>
      <p:sp>
        <p:nvSpPr>
          <p:cNvPr id="15" name="コンテンツ プレースホルダー 1">
            <a:extLst>
              <a:ext uri="{FF2B5EF4-FFF2-40B4-BE49-F238E27FC236}">
                <a16:creationId xmlns:a16="http://schemas.microsoft.com/office/drawing/2014/main" id="{0A3BD72F-4EE0-40A7-B91F-0053C131B4B3}"/>
              </a:ext>
            </a:extLst>
          </p:cNvPr>
          <p:cNvSpPr txBox="1">
            <a:spLocks/>
          </p:cNvSpPr>
          <p:nvPr/>
        </p:nvSpPr>
        <p:spPr>
          <a:xfrm>
            <a:off x="450850" y="1003318"/>
            <a:ext cx="8216900" cy="51020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・確認的因子分析の結果を示す</a:t>
            </a:r>
            <a:endParaRPr lang="en-US" altLang="ja-JP" dirty="0"/>
          </a:p>
        </p:txBody>
      </p:sp>
      <p:sp>
        <p:nvSpPr>
          <p:cNvPr id="16" name="コンテンツ プレースホルダー 7">
            <a:extLst>
              <a:ext uri="{FF2B5EF4-FFF2-40B4-BE49-F238E27FC236}">
                <a16:creationId xmlns:a16="http://schemas.microsoft.com/office/drawing/2014/main" id="{68038181-D9CE-4DD4-ACA5-945205B85150}"/>
              </a:ext>
            </a:extLst>
          </p:cNvPr>
          <p:cNvSpPr>
            <a:spLocks noGrp="1"/>
          </p:cNvSpPr>
          <p:nvPr>
            <p:ph sz="quarter" idx="15"/>
          </p:nvPr>
        </p:nvSpPr>
        <p:spPr>
          <a:xfrm>
            <a:off x="450850" y="0"/>
            <a:ext cx="5802313" cy="365125"/>
          </a:xfrm>
        </p:spPr>
        <p:txBody>
          <a:bodyPr/>
          <a:lstStyle/>
          <a:p>
            <a:r>
              <a:rPr lang="ja-JP" altLang="en-US" dirty="0"/>
              <a:t>参考資料</a:t>
            </a:r>
          </a:p>
        </p:txBody>
      </p:sp>
      <p:graphicFrame>
        <p:nvGraphicFramePr>
          <p:cNvPr id="8" name="コンテンツ プレースホルダー 7">
            <a:extLst>
              <a:ext uri="{FF2B5EF4-FFF2-40B4-BE49-F238E27FC236}">
                <a16:creationId xmlns:a16="http://schemas.microsoft.com/office/drawing/2014/main" id="{CE35E0DC-A31B-4C5F-8BD2-1EC37BC0E145}"/>
              </a:ext>
            </a:extLst>
          </p:cNvPr>
          <p:cNvGraphicFramePr>
            <a:graphicFrameLocks noGrp="1"/>
          </p:cNvGraphicFramePr>
          <p:nvPr>
            <p:ph sz="quarter" idx="13"/>
          </p:nvPr>
        </p:nvGraphicFramePr>
        <p:xfrm>
          <a:off x="692920" y="1379257"/>
          <a:ext cx="7732760" cy="4770000"/>
        </p:xfrm>
        <a:graphic>
          <a:graphicData uri="http://schemas.openxmlformats.org/drawingml/2006/table">
            <a:tbl>
              <a:tblPr>
                <a:tableStyleId>{5C22544A-7EE6-4342-B048-85BDC9FD1C3A}</a:tableStyleId>
              </a:tblPr>
              <a:tblGrid>
                <a:gridCol w="482923">
                  <a:extLst>
                    <a:ext uri="{9D8B030D-6E8A-4147-A177-3AD203B41FA5}">
                      <a16:colId xmlns:a16="http://schemas.microsoft.com/office/drawing/2014/main" val="376388138"/>
                    </a:ext>
                  </a:extLst>
                </a:gridCol>
                <a:gridCol w="2065837">
                  <a:extLst>
                    <a:ext uri="{9D8B030D-6E8A-4147-A177-3AD203B41FA5}">
                      <a16:colId xmlns:a16="http://schemas.microsoft.com/office/drawing/2014/main" val="3786763263"/>
                    </a:ext>
                  </a:extLst>
                </a:gridCol>
                <a:gridCol w="648000">
                  <a:extLst>
                    <a:ext uri="{9D8B030D-6E8A-4147-A177-3AD203B41FA5}">
                      <a16:colId xmlns:a16="http://schemas.microsoft.com/office/drawing/2014/main" val="3068904726"/>
                    </a:ext>
                  </a:extLst>
                </a:gridCol>
                <a:gridCol w="648000">
                  <a:extLst>
                    <a:ext uri="{9D8B030D-6E8A-4147-A177-3AD203B41FA5}">
                      <a16:colId xmlns:a16="http://schemas.microsoft.com/office/drawing/2014/main" val="2638989565"/>
                    </a:ext>
                  </a:extLst>
                </a:gridCol>
                <a:gridCol w="648000">
                  <a:extLst>
                    <a:ext uri="{9D8B030D-6E8A-4147-A177-3AD203B41FA5}">
                      <a16:colId xmlns:a16="http://schemas.microsoft.com/office/drawing/2014/main" val="17966216"/>
                    </a:ext>
                  </a:extLst>
                </a:gridCol>
                <a:gridCol w="648000">
                  <a:extLst>
                    <a:ext uri="{9D8B030D-6E8A-4147-A177-3AD203B41FA5}">
                      <a16:colId xmlns:a16="http://schemas.microsoft.com/office/drawing/2014/main" val="2292436490"/>
                    </a:ext>
                  </a:extLst>
                </a:gridCol>
                <a:gridCol w="648000">
                  <a:extLst>
                    <a:ext uri="{9D8B030D-6E8A-4147-A177-3AD203B41FA5}">
                      <a16:colId xmlns:a16="http://schemas.microsoft.com/office/drawing/2014/main" val="583226296"/>
                    </a:ext>
                  </a:extLst>
                </a:gridCol>
                <a:gridCol w="648000">
                  <a:extLst>
                    <a:ext uri="{9D8B030D-6E8A-4147-A177-3AD203B41FA5}">
                      <a16:colId xmlns:a16="http://schemas.microsoft.com/office/drawing/2014/main" val="2260487234"/>
                    </a:ext>
                  </a:extLst>
                </a:gridCol>
                <a:gridCol w="648000">
                  <a:extLst>
                    <a:ext uri="{9D8B030D-6E8A-4147-A177-3AD203B41FA5}">
                      <a16:colId xmlns:a16="http://schemas.microsoft.com/office/drawing/2014/main" val="2011201493"/>
                    </a:ext>
                  </a:extLst>
                </a:gridCol>
                <a:gridCol w="648000">
                  <a:extLst>
                    <a:ext uri="{9D8B030D-6E8A-4147-A177-3AD203B41FA5}">
                      <a16:colId xmlns:a16="http://schemas.microsoft.com/office/drawing/2014/main" val="2419391178"/>
                    </a:ext>
                  </a:extLst>
                </a:gridCol>
              </a:tblGrid>
              <a:tr h="252000">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平均値</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標準誤差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標準偏差</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収束統計量</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歪度</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尖度</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最小値</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ja-JP" altLang="en-US" sz="1000" u="none" strike="noStrike" dirty="0">
                          <a:effectLst/>
                        </a:rPr>
                        <a:t>最大値</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626673580"/>
                  </a:ext>
                </a:extLst>
              </a:tr>
              <a:tr h="198000">
                <a:tc rowSpan="7">
                  <a:txBody>
                    <a:bodyPr/>
                    <a:lstStyle/>
                    <a:p>
                      <a:pPr algn="ctr" fontAlgn="ctr"/>
                      <a:r>
                        <a:rPr lang="ja-JP" altLang="en-US" sz="1000" u="none" strike="noStrike" dirty="0">
                          <a:effectLst/>
                        </a:rPr>
                        <a:t>係数</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ja-JP" sz="1000" u="none" strike="noStrike" dirty="0">
                          <a:effectLst/>
                        </a:rPr>
                        <a:t>q3_3 &lt;--</a:t>
                      </a:r>
                      <a:r>
                        <a:rPr lang="ja-JP" altLang="en-US" sz="1000" u="none" strike="noStrike" dirty="0">
                          <a:effectLst/>
                        </a:rPr>
                        <a:t>居住地集約への寛容性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0.529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0.033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0.356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0.704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27436162"/>
                  </a:ext>
                </a:extLst>
              </a:tr>
              <a:tr h="198000">
                <a:tc vMerge="1">
                  <a:txBody>
                    <a:bodyPr/>
                    <a:lstStyle/>
                    <a:p>
                      <a:endParaRPr kumimoji="1" lang="ja-JP" altLang="en-US"/>
                    </a:p>
                  </a:txBody>
                  <a:tcPr/>
                </a:tc>
                <a:tc>
                  <a:txBody>
                    <a:bodyPr/>
                    <a:lstStyle/>
                    <a:p>
                      <a:pPr algn="l" fontAlgn="ctr"/>
                      <a:r>
                        <a:rPr lang="en-US" altLang="ja-JP" sz="1000" u="none" strike="noStrike" dirty="0">
                          <a:effectLst/>
                        </a:rPr>
                        <a:t>q3_4 &lt;--</a:t>
                      </a:r>
                      <a:r>
                        <a:rPr lang="ja-JP" altLang="en-US" sz="1000" u="none" strike="noStrike" dirty="0">
                          <a:effectLst/>
                        </a:rPr>
                        <a:t>居住地集約への寛容性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0.503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-0.012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0.34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0.694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8363246"/>
                  </a:ext>
                </a:extLst>
              </a:tr>
              <a:tr h="198000">
                <a:tc vMerge="1">
                  <a:txBody>
                    <a:bodyPr/>
                    <a:lstStyle/>
                    <a:p>
                      <a:endParaRPr kumimoji="1" lang="ja-JP" altLang="en-US"/>
                    </a:p>
                  </a:txBody>
                  <a:tcPr/>
                </a:tc>
                <a:tc>
                  <a:txBody>
                    <a:bodyPr/>
                    <a:lstStyle/>
                    <a:p>
                      <a:pPr algn="l" fontAlgn="ctr"/>
                      <a:r>
                        <a:rPr lang="en-US" altLang="ja-JP" sz="1000" u="none" strike="noStrike" dirty="0">
                          <a:effectLst/>
                        </a:rPr>
                        <a:t>q5_2 &lt;--</a:t>
                      </a:r>
                      <a:r>
                        <a:rPr lang="ja-JP" altLang="en-US" sz="1000" u="none" strike="noStrike" dirty="0">
                          <a:effectLst/>
                        </a:rPr>
                        <a:t>居住地集約への寛容性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0.619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0.399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0.876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426723"/>
                  </a:ext>
                </a:extLst>
              </a:tr>
              <a:tr h="198000">
                <a:tc vMerge="1">
                  <a:txBody>
                    <a:bodyPr/>
                    <a:lstStyle/>
                    <a:p>
                      <a:endParaRPr kumimoji="1" lang="ja-JP" altLang="en-US"/>
                    </a:p>
                  </a:txBody>
                  <a:tcPr/>
                </a:tc>
                <a:tc>
                  <a:txBody>
                    <a:bodyPr/>
                    <a:lstStyle/>
                    <a:p>
                      <a:pPr algn="l" fontAlgn="ctr"/>
                      <a:r>
                        <a:rPr lang="en-US" altLang="ja-JP" sz="1000" u="none" strike="noStrike" dirty="0">
                          <a:effectLst/>
                        </a:rPr>
                        <a:t>q6_3 &lt;--</a:t>
                      </a:r>
                      <a:r>
                        <a:rPr lang="ja-JP" altLang="en-US" sz="1000" u="none" strike="noStrike" dirty="0">
                          <a:effectLst/>
                        </a:rPr>
                        <a:t>居住地集約への寛容性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0.554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0.023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0.328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0.753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60235476"/>
                  </a:ext>
                </a:extLst>
              </a:tr>
              <a:tr h="198000">
                <a:tc vMerge="1">
                  <a:txBody>
                    <a:bodyPr/>
                    <a:lstStyle/>
                    <a:p>
                      <a:endParaRPr kumimoji="1" lang="ja-JP" altLang="en-US"/>
                    </a:p>
                  </a:txBody>
                  <a:tcPr/>
                </a:tc>
                <a:tc>
                  <a:txBody>
                    <a:bodyPr/>
                    <a:lstStyle/>
                    <a:p>
                      <a:pPr algn="l" fontAlgn="ctr"/>
                      <a:r>
                        <a:rPr lang="en-US" altLang="ja-JP" sz="1000" u="none" strike="noStrike" dirty="0">
                          <a:effectLst/>
                        </a:rPr>
                        <a:t>q2_2 &lt;-- </a:t>
                      </a:r>
                      <a:r>
                        <a:rPr lang="ja-JP" altLang="en-US" sz="1000" u="none" strike="noStrike" dirty="0">
                          <a:effectLst/>
                        </a:rPr>
                        <a:t>施設集約への寛容性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0.662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0.099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0.429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0.896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85304957"/>
                  </a:ext>
                </a:extLst>
              </a:tr>
              <a:tr h="198000">
                <a:tc vMerge="1">
                  <a:txBody>
                    <a:bodyPr/>
                    <a:lstStyle/>
                    <a:p>
                      <a:endParaRPr kumimoji="1" lang="ja-JP" altLang="en-US"/>
                    </a:p>
                  </a:txBody>
                  <a:tcPr/>
                </a:tc>
                <a:tc>
                  <a:txBody>
                    <a:bodyPr/>
                    <a:lstStyle/>
                    <a:p>
                      <a:pPr algn="l" fontAlgn="ctr"/>
                      <a:r>
                        <a:rPr lang="en-US" altLang="ja-JP" sz="1000" u="none" strike="noStrike" dirty="0">
                          <a:effectLst/>
                        </a:rPr>
                        <a:t>q2_5 &lt;-- </a:t>
                      </a:r>
                      <a:r>
                        <a:rPr lang="ja-JP" altLang="en-US" sz="1000" u="none" strike="noStrike" dirty="0">
                          <a:effectLst/>
                        </a:rPr>
                        <a:t>施設集約への寛容性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0.402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0.077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0.016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0.248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0.574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4936302"/>
                  </a:ext>
                </a:extLst>
              </a:tr>
              <a:tr h="198000">
                <a:tc vMerge="1">
                  <a:txBody>
                    <a:bodyPr/>
                    <a:lstStyle/>
                    <a:p>
                      <a:endParaRPr kumimoji="1" lang="ja-JP" altLang="en-US"/>
                    </a:p>
                  </a:txBody>
                  <a:tcPr/>
                </a:tc>
                <a:tc>
                  <a:txBody>
                    <a:bodyPr/>
                    <a:lstStyle/>
                    <a:p>
                      <a:pPr algn="l" fontAlgn="ctr"/>
                      <a:r>
                        <a:rPr lang="en-US" altLang="ja-JP" sz="1000" u="none" strike="noStrike" dirty="0">
                          <a:effectLst/>
                        </a:rPr>
                        <a:t>q6_1 &lt;-- </a:t>
                      </a:r>
                      <a:r>
                        <a:rPr lang="ja-JP" altLang="en-US" sz="1000" u="none" strike="noStrike" dirty="0">
                          <a:effectLst/>
                        </a:rPr>
                        <a:t>施設集約への寛容性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0.544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0.356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0.749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0222726"/>
                  </a:ext>
                </a:extLst>
              </a:tr>
              <a:tr h="198000">
                <a:tc rowSpan="7">
                  <a:txBody>
                    <a:bodyPr/>
                    <a:lstStyle/>
                    <a:p>
                      <a:pPr algn="ctr" fontAlgn="ctr"/>
                      <a:r>
                        <a:rPr lang="ja-JP" altLang="en-US" sz="1000" u="none" strike="noStrike" dirty="0">
                          <a:effectLst/>
                        </a:rPr>
                        <a:t>切片</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rPr>
                        <a:t>q3_3</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0.036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-0.131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0.128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66496"/>
                  </a:ext>
                </a:extLst>
              </a:tr>
              <a:tr h="198000">
                <a:tc vMerge="1">
                  <a:txBody>
                    <a:bodyPr/>
                    <a:lstStyle/>
                    <a:p>
                      <a:endParaRPr kumimoji="1" lang="ja-JP" altLang="en-US"/>
                    </a:p>
                  </a:txBody>
                  <a:tcPr/>
                </a:tc>
                <a:tc>
                  <a:txBody>
                    <a:bodyPr/>
                    <a:lstStyle/>
                    <a:p>
                      <a:pPr algn="l" fontAlgn="ctr"/>
                      <a:r>
                        <a:rPr lang="en-US" sz="1000" u="none" strike="noStrike">
                          <a:effectLst/>
                        </a:rPr>
                        <a:t>q3_4</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0.024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-0.034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-0.108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0.096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6476826"/>
                  </a:ext>
                </a:extLst>
              </a:tr>
              <a:tr h="198000">
                <a:tc vMerge="1">
                  <a:txBody>
                    <a:bodyPr/>
                    <a:lstStyle/>
                    <a:p>
                      <a:endParaRPr kumimoji="1" lang="ja-JP" altLang="en-US"/>
                    </a:p>
                  </a:txBody>
                  <a:tcPr/>
                </a:tc>
                <a:tc>
                  <a:txBody>
                    <a:bodyPr/>
                    <a:lstStyle/>
                    <a:p>
                      <a:pPr algn="l" fontAlgn="ctr"/>
                      <a:r>
                        <a:rPr lang="en-US" sz="1000" u="none" strike="noStrike" dirty="0">
                          <a:effectLst/>
                        </a:rPr>
                        <a:t>q5_2</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0.037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-0.139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0.046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-0.159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0.132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0363818"/>
                  </a:ext>
                </a:extLst>
              </a:tr>
              <a:tr h="198000">
                <a:tc vMerge="1">
                  <a:txBody>
                    <a:bodyPr/>
                    <a:lstStyle/>
                    <a:p>
                      <a:endParaRPr kumimoji="1" lang="ja-JP" altLang="en-US"/>
                    </a:p>
                  </a:txBody>
                  <a:tcPr/>
                </a:tc>
                <a:tc>
                  <a:txBody>
                    <a:bodyPr/>
                    <a:lstStyle/>
                    <a:p>
                      <a:pPr algn="l" fontAlgn="ctr"/>
                      <a:r>
                        <a:rPr lang="en-US" sz="1000" u="none" strike="noStrike" dirty="0">
                          <a:effectLst/>
                        </a:rPr>
                        <a:t>q6_3</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-0.016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0.035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0.124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1668505"/>
                  </a:ext>
                </a:extLst>
              </a:tr>
              <a:tr h="198000">
                <a:tc vMerge="1">
                  <a:txBody>
                    <a:bodyPr/>
                    <a:lstStyle/>
                    <a:p>
                      <a:endParaRPr kumimoji="1" lang="ja-JP" altLang="en-US"/>
                    </a:p>
                  </a:txBody>
                  <a:tcPr/>
                </a:tc>
                <a:tc>
                  <a:txBody>
                    <a:bodyPr/>
                    <a:lstStyle/>
                    <a:p>
                      <a:pPr algn="l" fontAlgn="ctr"/>
                      <a:r>
                        <a:rPr lang="en-US" sz="1000" u="none" strike="noStrike" dirty="0">
                          <a:effectLst/>
                        </a:rPr>
                        <a:t>q2_2</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0.026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5972771"/>
                  </a:ext>
                </a:extLst>
              </a:tr>
              <a:tr h="198000">
                <a:tc vMerge="1">
                  <a:txBody>
                    <a:bodyPr/>
                    <a:lstStyle/>
                    <a:p>
                      <a:endParaRPr kumimoji="1" lang="ja-JP" altLang="en-US"/>
                    </a:p>
                  </a:txBody>
                  <a:tcPr/>
                </a:tc>
                <a:tc>
                  <a:txBody>
                    <a:bodyPr/>
                    <a:lstStyle/>
                    <a:p>
                      <a:pPr algn="l" fontAlgn="ctr"/>
                      <a:r>
                        <a:rPr lang="en-US" sz="1000" u="none" strike="noStrike" dirty="0">
                          <a:effectLst/>
                        </a:rPr>
                        <a:t>q2_5</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0.025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-0.094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0.103</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2413905"/>
                  </a:ext>
                </a:extLst>
              </a:tr>
              <a:tr h="198000">
                <a:tc vMerge="1">
                  <a:txBody>
                    <a:bodyPr/>
                    <a:lstStyle/>
                    <a:p>
                      <a:endParaRPr kumimoji="1" lang="ja-JP" altLang="en-US"/>
                    </a:p>
                  </a:txBody>
                  <a:tcPr/>
                </a:tc>
                <a:tc>
                  <a:txBody>
                    <a:bodyPr/>
                    <a:lstStyle/>
                    <a:p>
                      <a:pPr algn="l" fontAlgn="ctr"/>
                      <a:r>
                        <a:rPr lang="en-US" sz="1000" u="none" strike="noStrike" dirty="0">
                          <a:effectLst/>
                        </a:rPr>
                        <a:t>q6_1</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0.027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0.011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-0.018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-0.122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0.112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4018557"/>
                  </a:ext>
                </a:extLst>
              </a:tr>
              <a:tr h="360000">
                <a:tc>
                  <a:txBody>
                    <a:bodyPr/>
                    <a:lstStyle/>
                    <a:p>
                      <a:pPr algn="ctr" fontAlgn="ctr"/>
                      <a:r>
                        <a:rPr lang="ja-JP" altLang="en-US" sz="1000" u="none" strike="noStrike" dirty="0">
                          <a:effectLst/>
                        </a:rPr>
                        <a:t>共分散</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000" u="none" strike="noStrike" dirty="0">
                          <a:effectLst/>
                        </a:rPr>
                        <a:t>施設集約への寛容性</a:t>
                      </a:r>
                      <a:endParaRPr lang="en-US" altLang="ja-JP" sz="1000" u="none" strike="noStrike" dirty="0">
                        <a:effectLst/>
                      </a:endParaRPr>
                    </a:p>
                    <a:p>
                      <a:pPr algn="l" fontAlgn="ctr"/>
                      <a:r>
                        <a:rPr lang="en-US" altLang="ja-JP" sz="1000" u="none" strike="noStrike" dirty="0">
                          <a:effectLst/>
                        </a:rPr>
                        <a:t>&lt;-&gt;</a:t>
                      </a:r>
                      <a:r>
                        <a:rPr lang="ja-JP" altLang="en-US" sz="1000" u="none" strike="noStrike" dirty="0">
                          <a:effectLst/>
                        </a:rPr>
                        <a:t>居住地集約への寛容性</a:t>
                      </a: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0.435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0.226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0.639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7032221"/>
                  </a:ext>
                </a:extLst>
              </a:tr>
              <a:tr h="198000">
                <a:tc rowSpan="7">
                  <a:txBody>
                    <a:bodyPr/>
                    <a:lstStyle/>
                    <a:p>
                      <a:pPr algn="ctr" fontAlgn="ctr"/>
                      <a:r>
                        <a:rPr lang="ja-JP" altLang="en-US" sz="1000" u="none" strike="noStrike">
                          <a:effectLst/>
                        </a:rPr>
                        <a:t>分散</a:t>
                      </a:r>
                      <a:endParaRPr lang="ja-JP" alt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rPr>
                        <a:t>e1</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0.746</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0.246</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0.154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0.538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1.084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011285"/>
                  </a:ext>
                </a:extLst>
              </a:tr>
              <a:tr h="198000">
                <a:tc vMerge="1">
                  <a:txBody>
                    <a:bodyPr/>
                    <a:lstStyle/>
                    <a:p>
                      <a:endParaRPr kumimoji="1" lang="ja-JP" altLang="en-US"/>
                    </a:p>
                  </a:txBody>
                  <a:tcPr/>
                </a:tc>
                <a:tc>
                  <a:txBody>
                    <a:bodyPr/>
                    <a:lstStyle/>
                    <a:p>
                      <a:pPr algn="l" fontAlgn="ctr"/>
                      <a:r>
                        <a:rPr lang="en-US" sz="1000" u="none" strike="noStrike">
                          <a:effectLst/>
                        </a:rPr>
                        <a:t>e2</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0.754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0.001</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-0.015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0.564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0.963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0698396"/>
                  </a:ext>
                </a:extLst>
              </a:tr>
              <a:tr h="198000">
                <a:tc vMerge="1">
                  <a:txBody>
                    <a:bodyPr/>
                    <a:lstStyle/>
                    <a:p>
                      <a:endParaRPr kumimoji="1" lang="ja-JP" altLang="en-US"/>
                    </a:p>
                  </a:txBody>
                  <a:tcPr/>
                </a:tc>
                <a:tc>
                  <a:txBody>
                    <a:bodyPr/>
                    <a:lstStyle/>
                    <a:p>
                      <a:pPr algn="l" fontAlgn="ctr"/>
                      <a:r>
                        <a:rPr lang="en-US" sz="1000" u="none" strike="noStrike" dirty="0">
                          <a:effectLst/>
                        </a:rPr>
                        <a:t>e3</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0.658</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0.002</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0.014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0.373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0.947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6067024"/>
                  </a:ext>
                </a:extLst>
              </a:tr>
              <a:tr h="198000">
                <a:tc vMerge="1">
                  <a:txBody>
                    <a:bodyPr/>
                    <a:lstStyle/>
                    <a:p>
                      <a:endParaRPr kumimoji="1" lang="ja-JP" altLang="en-US"/>
                    </a:p>
                  </a:txBody>
                  <a:tcPr/>
                </a:tc>
                <a:tc>
                  <a:txBody>
                    <a:bodyPr/>
                    <a:lstStyle/>
                    <a:p>
                      <a:pPr algn="l" fontAlgn="ctr"/>
                      <a:r>
                        <a:rPr lang="en-US" sz="1000" u="none" strike="noStrike">
                          <a:effectLst/>
                        </a:rPr>
                        <a:t>e4</a:t>
                      </a:r>
                      <a:endParaRPr lang="en-US"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0.734</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0.227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0.057</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0.485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1.041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314165"/>
                  </a:ext>
                </a:extLst>
              </a:tr>
              <a:tr h="198000">
                <a:tc vMerge="1">
                  <a:txBody>
                    <a:bodyPr/>
                    <a:lstStyle/>
                    <a:p>
                      <a:endParaRPr kumimoji="1" lang="ja-JP" altLang="en-US"/>
                    </a:p>
                  </a:txBody>
                  <a:tcPr/>
                </a:tc>
                <a:tc>
                  <a:txBody>
                    <a:bodyPr/>
                    <a:lstStyle/>
                    <a:p>
                      <a:pPr algn="l" fontAlgn="ctr"/>
                      <a:r>
                        <a:rPr lang="en-US" sz="1000" u="none" strike="noStrike" dirty="0">
                          <a:effectLst/>
                        </a:rPr>
                        <a:t>e5</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0.57</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-0.201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0.189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0.258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0.84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6392883"/>
                  </a:ext>
                </a:extLst>
              </a:tr>
              <a:tr h="198000">
                <a:tc vMerge="1">
                  <a:txBody>
                    <a:bodyPr/>
                    <a:lstStyle/>
                    <a:p>
                      <a:endParaRPr kumimoji="1" lang="ja-JP" altLang="en-US"/>
                    </a:p>
                  </a:txBody>
                  <a:tcPr/>
                </a:tc>
                <a:tc>
                  <a:txBody>
                    <a:bodyPr/>
                    <a:lstStyle/>
                    <a:p>
                      <a:pPr algn="l" fontAlgn="ctr"/>
                      <a:r>
                        <a:rPr lang="en-US" sz="1000" u="none" strike="noStrike" dirty="0">
                          <a:effectLst/>
                        </a:rPr>
                        <a:t>e6</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0.849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0.045</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0.061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0.679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1.058</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4712138"/>
                  </a:ext>
                </a:extLst>
              </a:tr>
              <a:tr h="198000">
                <a:tc vMerge="1">
                  <a:txBody>
                    <a:bodyPr/>
                    <a:lstStyle/>
                    <a:p>
                      <a:endParaRPr kumimoji="1" lang="ja-JP" altLang="en-US"/>
                    </a:p>
                  </a:txBody>
                  <a:tcPr/>
                </a:tc>
                <a:tc>
                  <a:txBody>
                    <a:bodyPr/>
                    <a:lstStyle/>
                    <a:p>
                      <a:pPr algn="l" fontAlgn="ctr"/>
                      <a:r>
                        <a:rPr lang="en-US" sz="1000" u="none" strike="noStrike" dirty="0">
                          <a:effectLst/>
                        </a:rPr>
                        <a:t>e7</a:t>
                      </a:r>
                      <a:endParaRPr 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0.709</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0.001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0.054</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1</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-0.013</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0.072</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a:effectLst/>
                        </a:rPr>
                        <a:t>0.49</a:t>
                      </a:r>
                      <a:endParaRPr lang="en-US" altLang="ja-JP" sz="1000" b="0" i="0" u="none" strike="noStrike">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000" u="none" strike="noStrike" dirty="0">
                          <a:effectLst/>
                        </a:rPr>
                        <a:t>0.925</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354" marR="3354" marT="3354" marB="0" anchor="ctr">
                    <a:lnL w="12700" cmpd="sng">
                      <a:noFill/>
                    </a:lnL>
                    <a:lnR w="12700" cmpd="sng">
                      <a:noFill/>
                    </a:lnR>
                    <a:lnT w="12700" cmpd="sng">
                      <a:noFill/>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9373916"/>
                  </a:ext>
                </a:extLst>
              </a:tr>
            </a:tbl>
          </a:graphicData>
        </a:graphic>
      </p:graphicFrame>
    </p:spTree>
    <p:extLst>
      <p:ext uri="{BB962C8B-B14F-4D97-AF65-F5344CB8AC3E}">
        <p14:creationId xmlns:p14="http://schemas.microsoft.com/office/powerpoint/2010/main" val="2828324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99034DE-7C33-4307-83A5-DECEEB91A8A6}"/>
              </a:ext>
            </a:extLst>
          </p:cNvPr>
          <p:cNvSpPr>
            <a:spLocks noGrp="1"/>
          </p:cNvSpPr>
          <p:nvPr>
            <p:ph sz="quarter" idx="13"/>
          </p:nvPr>
        </p:nvSpPr>
        <p:spPr>
          <a:xfrm>
            <a:off x="1863588" y="1602831"/>
            <a:ext cx="6804161" cy="4343446"/>
          </a:xfrm>
        </p:spPr>
        <p:txBody>
          <a:bodyPr/>
          <a:lstStyle/>
          <a:p>
            <a:r>
              <a:rPr kumimoji="1" lang="ja-JP" altLang="en-US" dirty="0"/>
              <a:t>地区の代表的な公共施設の選び方</a:t>
            </a:r>
            <a:endParaRPr kumimoji="1" lang="en-US" altLang="ja-JP" dirty="0"/>
          </a:p>
          <a:p>
            <a:pPr lvl="1"/>
            <a:r>
              <a:rPr kumimoji="1" lang="ja-JP" altLang="en-US" dirty="0"/>
              <a:t>各地区の中心的な場所に位置する</a:t>
            </a:r>
            <a:endParaRPr kumimoji="1" lang="en-US" altLang="ja-JP" dirty="0"/>
          </a:p>
          <a:p>
            <a:pPr lvl="1"/>
            <a:r>
              <a:rPr lang="ja-JP" altLang="en-US" dirty="0"/>
              <a:t>利用頻度が高い</a:t>
            </a:r>
            <a:endParaRPr lang="en-US" altLang="ja-JP" dirty="0"/>
          </a:p>
          <a:p>
            <a:pPr lvl="1"/>
            <a:r>
              <a:rPr kumimoji="1" lang="ja-JP" altLang="en-US" dirty="0"/>
              <a:t>全年齢が利用できる</a:t>
            </a:r>
          </a:p>
        </p:txBody>
      </p:sp>
      <p:sp>
        <p:nvSpPr>
          <p:cNvPr id="4" name="タイトル 3">
            <a:extLst>
              <a:ext uri="{FF2B5EF4-FFF2-40B4-BE49-F238E27FC236}">
                <a16:creationId xmlns:a16="http://schemas.microsoft.com/office/drawing/2014/main" id="{20D5892F-12A0-4598-A58F-0F2207160A9A}"/>
              </a:ext>
            </a:extLst>
          </p:cNvPr>
          <p:cNvSpPr>
            <a:spLocks noGrp="1"/>
          </p:cNvSpPr>
          <p:nvPr>
            <p:ph type="title"/>
          </p:nvPr>
        </p:nvSpPr>
        <p:spPr/>
        <p:txBody>
          <a:bodyPr/>
          <a:lstStyle/>
          <a:p>
            <a:r>
              <a:rPr kumimoji="1" lang="ja-JP" altLang="en-US" dirty="0"/>
              <a:t>代表施設の選定</a:t>
            </a:r>
          </a:p>
        </p:txBody>
      </p:sp>
      <p:sp>
        <p:nvSpPr>
          <p:cNvPr id="8" name="コンテンツ プレースホルダー 7">
            <a:extLst>
              <a:ext uri="{FF2B5EF4-FFF2-40B4-BE49-F238E27FC236}">
                <a16:creationId xmlns:a16="http://schemas.microsoft.com/office/drawing/2014/main" id="{853EF999-DD03-45DD-84D0-77891550A84F}"/>
              </a:ext>
            </a:extLst>
          </p:cNvPr>
          <p:cNvSpPr>
            <a:spLocks noGrp="1"/>
          </p:cNvSpPr>
          <p:nvPr>
            <p:ph sz="quarter" idx="15"/>
          </p:nvPr>
        </p:nvSpPr>
        <p:spPr/>
        <p:txBody>
          <a:bodyPr/>
          <a:lstStyle/>
          <a:p>
            <a:r>
              <a:rPr kumimoji="1" lang="ja-JP" altLang="en-US" dirty="0"/>
              <a:t>参考資料</a:t>
            </a:r>
          </a:p>
        </p:txBody>
      </p:sp>
      <p:graphicFrame>
        <p:nvGraphicFramePr>
          <p:cNvPr id="9" name="グラフ 8">
            <a:extLst>
              <a:ext uri="{FF2B5EF4-FFF2-40B4-BE49-F238E27FC236}">
                <a16:creationId xmlns:a16="http://schemas.microsoft.com/office/drawing/2014/main" id="{D05AFC2F-AA83-4E26-9FBB-0D9290DAAFD7}"/>
              </a:ext>
            </a:extLst>
          </p:cNvPr>
          <p:cNvGraphicFramePr>
            <a:graphicFrameLocks/>
          </p:cNvGraphicFramePr>
          <p:nvPr>
            <p:extLst>
              <p:ext uri="{D42A27DB-BD31-4B8C-83A1-F6EECF244321}">
                <p14:modId xmlns:p14="http://schemas.microsoft.com/office/powerpoint/2010/main" val="1006605418"/>
              </p:ext>
            </p:extLst>
          </p:nvPr>
        </p:nvGraphicFramePr>
        <p:xfrm>
          <a:off x="1863589" y="3078031"/>
          <a:ext cx="5040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テキスト ボックス 9">
            <a:extLst>
              <a:ext uri="{FF2B5EF4-FFF2-40B4-BE49-F238E27FC236}">
                <a16:creationId xmlns:a16="http://schemas.microsoft.com/office/drawing/2014/main" id="{35E97E3F-A685-44E7-962D-D118206BDBC5}"/>
              </a:ext>
            </a:extLst>
          </p:cNvPr>
          <p:cNvSpPr txBox="1"/>
          <p:nvPr/>
        </p:nvSpPr>
        <p:spPr>
          <a:xfrm>
            <a:off x="2104121" y="5775709"/>
            <a:ext cx="4580649" cy="307777"/>
          </a:xfrm>
          <a:prstGeom prst="rect">
            <a:avLst/>
          </a:prstGeom>
          <a:noFill/>
        </p:spPr>
        <p:txBody>
          <a:bodyPr wrap="square" rtlCol="0">
            <a:spAutoFit/>
          </a:bodyPr>
          <a:lstStyle/>
          <a:p>
            <a:pPr algn="ctr"/>
            <a:r>
              <a:rPr lang="ja-JP" altLang="en-US" sz="1400" dirty="0"/>
              <a:t>代表施設の利用状況</a:t>
            </a:r>
            <a:endParaRPr kumimoji="1" lang="ja-JP" altLang="en-US" sz="1400" dirty="0">
              <a:latin typeface="Noto Sans CJK JP DemiLight" panose="020B0400000000000000" pitchFamily="34" charset="-128"/>
              <a:ea typeface="Noto Sans CJK JP DemiLight" panose="020B0400000000000000" pitchFamily="34" charset="-128"/>
            </a:endParaRPr>
          </a:p>
        </p:txBody>
      </p:sp>
    </p:spTree>
    <p:extLst>
      <p:ext uri="{BB962C8B-B14F-4D97-AF65-F5344CB8AC3E}">
        <p14:creationId xmlns:p14="http://schemas.microsoft.com/office/powerpoint/2010/main" val="4214918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2FE9028-3276-478C-A719-C13B31F9C0DD}"/>
              </a:ext>
            </a:extLst>
          </p:cNvPr>
          <p:cNvSpPr>
            <a:spLocks noGrp="1"/>
          </p:cNvSpPr>
          <p:nvPr>
            <p:ph sz="quarter" idx="13"/>
          </p:nvPr>
        </p:nvSpPr>
        <p:spPr>
          <a:xfrm>
            <a:off x="450850" y="1197891"/>
            <a:ext cx="4121150" cy="5096583"/>
          </a:xfrm>
        </p:spPr>
        <p:txBody>
          <a:bodyPr>
            <a:normAutofit/>
          </a:bodyPr>
          <a:lstStyle/>
          <a:p>
            <a:pPr marL="0" indent="0">
              <a:buNone/>
            </a:pPr>
            <a:r>
              <a:rPr kumimoji="1" lang="en-US" altLang="ja-JP" dirty="0"/>
              <a:t>1.</a:t>
            </a:r>
            <a:r>
              <a:rPr kumimoji="1" lang="ja-JP" altLang="en-US" dirty="0"/>
              <a:t>  はじめに</a:t>
            </a:r>
            <a:endParaRPr kumimoji="1" lang="en-US" altLang="ja-JP" dirty="0"/>
          </a:p>
          <a:p>
            <a:pPr marL="457200" lvl="1" indent="0">
              <a:buNone/>
            </a:pPr>
            <a:r>
              <a:rPr kumimoji="1" lang="en-US" altLang="ja-JP" dirty="0"/>
              <a:t>1.1</a:t>
            </a:r>
            <a:r>
              <a:rPr kumimoji="1" lang="ja-JP" altLang="en-US" dirty="0"/>
              <a:t>　研究の背景</a:t>
            </a:r>
            <a:endParaRPr kumimoji="1" lang="en-US" altLang="ja-JP" dirty="0"/>
          </a:p>
          <a:p>
            <a:pPr marL="457200" lvl="1" indent="0">
              <a:buNone/>
            </a:pPr>
            <a:r>
              <a:rPr lang="en-US" altLang="ja-JP" dirty="0"/>
              <a:t>1.2</a:t>
            </a:r>
            <a:r>
              <a:rPr lang="ja-JP" altLang="en-US" dirty="0"/>
              <a:t>　既往研究</a:t>
            </a:r>
            <a:endParaRPr lang="en-US" altLang="ja-JP" dirty="0"/>
          </a:p>
          <a:p>
            <a:pPr marL="457200" lvl="1" indent="0">
              <a:buNone/>
            </a:pPr>
            <a:r>
              <a:rPr lang="en-US" altLang="ja-JP" dirty="0"/>
              <a:t>1.3</a:t>
            </a:r>
            <a:r>
              <a:rPr lang="ja-JP" altLang="en-US" dirty="0"/>
              <a:t>　研究の目的</a:t>
            </a:r>
            <a:endParaRPr lang="en-US" altLang="ja-JP" dirty="0"/>
          </a:p>
          <a:p>
            <a:pPr marL="457200" lvl="1" indent="0">
              <a:buNone/>
            </a:pPr>
            <a:r>
              <a:rPr lang="en-US" altLang="ja-JP" dirty="0"/>
              <a:t>1.4</a:t>
            </a:r>
            <a:r>
              <a:rPr lang="ja-JP" altLang="en-US" dirty="0"/>
              <a:t>　研究フロー</a:t>
            </a:r>
            <a:endParaRPr lang="en-US" altLang="ja-JP" dirty="0"/>
          </a:p>
          <a:p>
            <a:pPr marL="457200" lvl="1" indent="0">
              <a:buNone/>
            </a:pPr>
            <a:endParaRPr lang="en-US" altLang="ja-JP" dirty="0"/>
          </a:p>
          <a:p>
            <a:pPr marL="0" lvl="1" indent="0">
              <a:buNone/>
            </a:pPr>
            <a:r>
              <a:rPr lang="en-US" altLang="ja-JP" sz="1800" dirty="0"/>
              <a:t>2.</a:t>
            </a:r>
            <a:r>
              <a:rPr lang="ja-JP" altLang="en-US" sz="1800" dirty="0"/>
              <a:t>  住民意識調査の概要</a:t>
            </a:r>
            <a:endParaRPr lang="en-US" altLang="ja-JP" sz="1800" dirty="0"/>
          </a:p>
          <a:p>
            <a:pPr marL="457200" lvl="1" indent="0">
              <a:buNone/>
            </a:pPr>
            <a:r>
              <a:rPr lang="en-US" altLang="ja-JP" dirty="0"/>
              <a:t>2.1</a:t>
            </a:r>
            <a:r>
              <a:rPr lang="ja-JP" altLang="en-US" dirty="0"/>
              <a:t>　研究対象とする地区</a:t>
            </a:r>
            <a:endParaRPr lang="en-US" altLang="ja-JP" dirty="0"/>
          </a:p>
          <a:p>
            <a:pPr marL="457200" lvl="1" indent="0">
              <a:buNone/>
            </a:pPr>
            <a:r>
              <a:rPr lang="en-US" altLang="ja-JP" dirty="0"/>
              <a:t>2.2</a:t>
            </a:r>
            <a:r>
              <a:rPr lang="ja-JP" altLang="en-US" dirty="0"/>
              <a:t>　アンケート調査の概要</a:t>
            </a:r>
            <a:endParaRPr lang="en-US" altLang="ja-JP" dirty="0"/>
          </a:p>
          <a:p>
            <a:pPr marL="457200" lvl="1" indent="0">
              <a:buNone/>
            </a:pPr>
            <a:endParaRPr lang="en-US" altLang="ja-JP" dirty="0"/>
          </a:p>
          <a:p>
            <a:pPr marL="0" lvl="1" indent="0">
              <a:buNone/>
            </a:pPr>
            <a:r>
              <a:rPr lang="en-US" altLang="ja-JP" sz="1800" dirty="0"/>
              <a:t>3.</a:t>
            </a:r>
            <a:r>
              <a:rPr lang="ja-JP" altLang="en-US" sz="1800" dirty="0"/>
              <a:t>  再編への意識に影響する心理尺度</a:t>
            </a:r>
            <a:endParaRPr lang="en-US" altLang="ja-JP" sz="1800" dirty="0"/>
          </a:p>
          <a:p>
            <a:pPr marL="457200" lvl="1" indent="0">
              <a:buNone/>
            </a:pPr>
            <a:r>
              <a:rPr lang="en-US" altLang="ja-JP" dirty="0"/>
              <a:t>3.1</a:t>
            </a:r>
            <a:r>
              <a:rPr lang="ja-JP" altLang="en-US" dirty="0"/>
              <a:t>　探索的因子分析 </a:t>
            </a:r>
            <a:r>
              <a:rPr lang="en-US" altLang="ja-JP" dirty="0"/>
              <a:t>– </a:t>
            </a:r>
            <a:r>
              <a:rPr lang="ja-JP" altLang="en-US" dirty="0"/>
              <a:t>分析方法</a:t>
            </a:r>
            <a:endParaRPr lang="en-US" altLang="ja-JP" dirty="0"/>
          </a:p>
          <a:p>
            <a:pPr marL="457200" lvl="1" indent="0">
              <a:buNone/>
            </a:pPr>
            <a:r>
              <a:rPr lang="en-US" altLang="ja-JP" dirty="0"/>
              <a:t>3.2</a:t>
            </a:r>
            <a:r>
              <a:rPr lang="ja-JP" altLang="en-US" dirty="0"/>
              <a:t>　探索的因子分析 </a:t>
            </a:r>
            <a:r>
              <a:rPr lang="en-US" altLang="ja-JP" dirty="0"/>
              <a:t>– </a:t>
            </a:r>
            <a:r>
              <a:rPr lang="ja-JP" altLang="en-US" dirty="0"/>
              <a:t>変数選択</a:t>
            </a:r>
            <a:endParaRPr lang="en-US" altLang="ja-JP" dirty="0"/>
          </a:p>
          <a:p>
            <a:pPr marL="457200" lvl="1" indent="0">
              <a:buNone/>
            </a:pPr>
            <a:r>
              <a:rPr lang="en-US" altLang="ja-JP" dirty="0"/>
              <a:t>3.3</a:t>
            </a:r>
            <a:r>
              <a:rPr lang="ja-JP" altLang="en-US" dirty="0"/>
              <a:t>　探索的因子分析 </a:t>
            </a:r>
            <a:r>
              <a:rPr lang="en-US" altLang="ja-JP" dirty="0"/>
              <a:t>– </a:t>
            </a:r>
            <a:r>
              <a:rPr lang="ja-JP" altLang="en-US" dirty="0"/>
              <a:t>推定結果</a:t>
            </a:r>
            <a:endParaRPr lang="en-US" altLang="ja-JP" dirty="0"/>
          </a:p>
          <a:p>
            <a:pPr marL="457200" lvl="1" indent="0">
              <a:buNone/>
            </a:pPr>
            <a:r>
              <a:rPr lang="en-US" altLang="ja-JP" dirty="0"/>
              <a:t>3.4</a:t>
            </a:r>
            <a:r>
              <a:rPr lang="ja-JP" altLang="en-US" dirty="0"/>
              <a:t>　確認的因子分析 </a:t>
            </a:r>
            <a:r>
              <a:rPr lang="en-US" altLang="ja-JP" dirty="0"/>
              <a:t>– </a:t>
            </a:r>
            <a:r>
              <a:rPr lang="ja-JP" altLang="en-US" dirty="0"/>
              <a:t>分析方法</a:t>
            </a:r>
            <a:endParaRPr lang="en-US" altLang="ja-JP" dirty="0"/>
          </a:p>
          <a:p>
            <a:pPr marL="457200" lvl="1" indent="0">
              <a:buNone/>
            </a:pPr>
            <a:r>
              <a:rPr lang="en-US" altLang="ja-JP" dirty="0"/>
              <a:t>3.5</a:t>
            </a:r>
            <a:r>
              <a:rPr lang="ja-JP" altLang="en-US" dirty="0"/>
              <a:t>　確認的因子分析 </a:t>
            </a:r>
            <a:r>
              <a:rPr lang="en-US" altLang="ja-JP" dirty="0"/>
              <a:t>– </a:t>
            </a:r>
            <a:r>
              <a:rPr lang="ja-JP" altLang="en-US" dirty="0"/>
              <a:t>仮説モデル</a:t>
            </a:r>
            <a:endParaRPr lang="en-US" altLang="ja-JP" dirty="0"/>
          </a:p>
          <a:p>
            <a:pPr marL="457200" lvl="1" indent="0">
              <a:buNone/>
            </a:pPr>
            <a:r>
              <a:rPr lang="en-US" altLang="ja-JP" dirty="0"/>
              <a:t>3.6</a:t>
            </a:r>
            <a:r>
              <a:rPr lang="ja-JP" altLang="en-US" dirty="0"/>
              <a:t>　確認的因子分析 </a:t>
            </a:r>
            <a:r>
              <a:rPr lang="en-US" altLang="ja-JP" dirty="0"/>
              <a:t>– </a:t>
            </a:r>
            <a:r>
              <a:rPr lang="ja-JP" altLang="en-US" dirty="0"/>
              <a:t>推定結果</a:t>
            </a:r>
            <a:endParaRPr lang="en-US" altLang="ja-JP" dirty="0"/>
          </a:p>
          <a:p>
            <a:pPr marL="457200" lvl="1" indent="0">
              <a:buNone/>
            </a:pPr>
            <a:endParaRPr lang="en-US" altLang="ja-JP" dirty="0"/>
          </a:p>
        </p:txBody>
      </p:sp>
      <p:sp>
        <p:nvSpPr>
          <p:cNvPr id="3" name="タイトル 2">
            <a:extLst>
              <a:ext uri="{FF2B5EF4-FFF2-40B4-BE49-F238E27FC236}">
                <a16:creationId xmlns:a16="http://schemas.microsoft.com/office/drawing/2014/main" id="{F3E33710-22F7-4034-8DFB-B5022B22DA16}"/>
              </a:ext>
            </a:extLst>
          </p:cNvPr>
          <p:cNvSpPr>
            <a:spLocks noGrp="1"/>
          </p:cNvSpPr>
          <p:nvPr>
            <p:ph type="title"/>
          </p:nvPr>
        </p:nvSpPr>
        <p:spPr/>
        <p:txBody>
          <a:bodyPr/>
          <a:lstStyle/>
          <a:p>
            <a:r>
              <a:rPr kumimoji="1" lang="ja-JP" altLang="en-US" dirty="0"/>
              <a:t>目次</a:t>
            </a:r>
          </a:p>
        </p:txBody>
      </p:sp>
      <p:sp>
        <p:nvSpPr>
          <p:cNvPr id="7" name="コンテンツ プレースホルダー 6">
            <a:extLst>
              <a:ext uri="{FF2B5EF4-FFF2-40B4-BE49-F238E27FC236}">
                <a16:creationId xmlns:a16="http://schemas.microsoft.com/office/drawing/2014/main" id="{82F47F02-BA4D-444F-85D0-DFC069393970}"/>
              </a:ext>
            </a:extLst>
          </p:cNvPr>
          <p:cNvSpPr>
            <a:spLocks noGrp="1"/>
          </p:cNvSpPr>
          <p:nvPr>
            <p:ph sz="quarter" idx="4294967295"/>
          </p:nvPr>
        </p:nvSpPr>
        <p:spPr>
          <a:xfrm>
            <a:off x="450850" y="-10511"/>
            <a:ext cx="5802313" cy="365125"/>
          </a:xfrm>
        </p:spPr>
        <p:txBody>
          <a:bodyPr>
            <a:normAutofit fontScale="85000" lnSpcReduction="20000"/>
          </a:bodyPr>
          <a:lstStyle/>
          <a:p>
            <a:endParaRPr kumimoji="1" lang="ja-JP" altLang="en-US"/>
          </a:p>
        </p:txBody>
      </p:sp>
      <p:sp>
        <p:nvSpPr>
          <p:cNvPr id="8" name="コンテンツ プレースホルダー 1">
            <a:extLst>
              <a:ext uri="{FF2B5EF4-FFF2-40B4-BE49-F238E27FC236}">
                <a16:creationId xmlns:a16="http://schemas.microsoft.com/office/drawing/2014/main" id="{9500E7C2-28C1-4317-95AC-1C4A6A18FEB6}"/>
              </a:ext>
            </a:extLst>
          </p:cNvPr>
          <p:cNvSpPr txBox="1">
            <a:spLocks/>
          </p:cNvSpPr>
          <p:nvPr/>
        </p:nvSpPr>
        <p:spPr>
          <a:xfrm>
            <a:off x="4572000" y="1197891"/>
            <a:ext cx="4121150" cy="4748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DemiLight" panose="020B0400000000000000" pitchFamily="34" charset="-128"/>
                <a:ea typeface="Noto Sans CJK JP DemiLight"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DemiLight" panose="020B0400000000000000" pitchFamily="34" charset="-128"/>
                <a:ea typeface="Noto Sans CJK JP DemiLight"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DemiLight" panose="020B0400000000000000" pitchFamily="34" charset="-128"/>
                <a:ea typeface="Noto Sans CJK JP DemiLight"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DemiLight" panose="020B0400000000000000" pitchFamily="34" charset="-128"/>
                <a:ea typeface="Noto Sans CJK JP DemiLight"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buFont typeface="Arial" panose="020B0604020202020204" pitchFamily="34" charset="0"/>
              <a:buNone/>
            </a:pPr>
            <a:r>
              <a:rPr lang="en-US" altLang="ja-JP" sz="1800" dirty="0"/>
              <a:t>4.</a:t>
            </a:r>
            <a:r>
              <a:rPr lang="ja-JP" altLang="en-US" sz="1800" dirty="0"/>
              <a:t>  再編への意識の類型化</a:t>
            </a:r>
            <a:endParaRPr lang="en-US" altLang="ja-JP" sz="1800" dirty="0"/>
          </a:p>
          <a:p>
            <a:pPr marL="457200" lvl="1" indent="0">
              <a:buFont typeface="Arial" panose="020B0604020202020204" pitchFamily="34" charset="0"/>
              <a:buNone/>
            </a:pPr>
            <a:r>
              <a:rPr lang="en-US" altLang="ja-JP" dirty="0"/>
              <a:t>4.1</a:t>
            </a:r>
            <a:r>
              <a:rPr lang="ja-JP" altLang="en-US" dirty="0"/>
              <a:t>　因子得点による寛容性の分類</a:t>
            </a:r>
            <a:endParaRPr lang="en-US" altLang="ja-JP" dirty="0"/>
          </a:p>
          <a:p>
            <a:pPr marL="457200" lvl="1" indent="0">
              <a:buFont typeface="Arial" panose="020B0604020202020204" pitchFamily="34" charset="0"/>
              <a:buNone/>
            </a:pPr>
            <a:r>
              <a:rPr lang="en-US" altLang="ja-JP" dirty="0"/>
              <a:t>4.2</a:t>
            </a:r>
            <a:r>
              <a:rPr lang="ja-JP" altLang="en-US" dirty="0"/>
              <a:t>　寛容性による属性の類型化</a:t>
            </a:r>
            <a:endParaRPr lang="en-US" altLang="ja-JP" dirty="0"/>
          </a:p>
          <a:p>
            <a:pPr marL="457200" lvl="1" indent="0">
              <a:buNone/>
            </a:pPr>
            <a:r>
              <a:rPr lang="en-US" altLang="ja-JP" dirty="0"/>
              <a:t>4.3</a:t>
            </a:r>
            <a:r>
              <a:rPr lang="ja-JP" altLang="en-US" dirty="0"/>
              <a:t>　各類型の特徴</a:t>
            </a:r>
            <a:endParaRPr lang="en-US" altLang="ja-JP" dirty="0"/>
          </a:p>
          <a:p>
            <a:pPr marL="457200" lvl="1" indent="0">
              <a:buNone/>
            </a:pPr>
            <a:r>
              <a:rPr lang="en-US" altLang="ja-JP" dirty="0"/>
              <a:t>4.4</a:t>
            </a:r>
            <a:r>
              <a:rPr lang="ja-JP" altLang="en-US" dirty="0"/>
              <a:t>　各類型の特徴まとめ</a:t>
            </a:r>
            <a:endParaRPr lang="en-US" altLang="ja-JP" dirty="0"/>
          </a:p>
          <a:p>
            <a:pPr marL="457200" lvl="1" indent="0">
              <a:buFont typeface="Arial" panose="020B0604020202020204" pitchFamily="34" charset="0"/>
              <a:buNone/>
            </a:pPr>
            <a:endParaRPr lang="en-US" altLang="ja-JP" dirty="0"/>
          </a:p>
          <a:p>
            <a:pPr marL="0" lvl="1" indent="0">
              <a:buFont typeface="Arial" panose="020B0604020202020204" pitchFamily="34" charset="0"/>
              <a:buNone/>
            </a:pPr>
            <a:r>
              <a:rPr lang="en-US" altLang="ja-JP" sz="1800" dirty="0"/>
              <a:t>5.</a:t>
            </a:r>
            <a:r>
              <a:rPr lang="ja-JP" altLang="en-US" sz="1800" dirty="0"/>
              <a:t>  総括</a:t>
            </a:r>
            <a:endParaRPr lang="en-US" altLang="ja-JP" sz="1800" dirty="0"/>
          </a:p>
          <a:p>
            <a:pPr marL="0" lvl="1" indent="446088">
              <a:buNone/>
            </a:pPr>
            <a:r>
              <a:rPr lang="en-US" altLang="ja-JP" dirty="0"/>
              <a:t>5.1</a:t>
            </a:r>
            <a:r>
              <a:rPr lang="ja-JP" altLang="en-US" dirty="0"/>
              <a:t>　まとめと展望</a:t>
            </a:r>
            <a:endParaRPr lang="en-US" altLang="ja-JP" dirty="0"/>
          </a:p>
          <a:p>
            <a:pPr marL="342900" lvl="1" indent="-342900">
              <a:buFont typeface="Arial" panose="020B0604020202020204" pitchFamily="34" charset="0"/>
              <a:buAutoNum type="arabicPeriod"/>
            </a:pPr>
            <a:endParaRPr lang="en-US" altLang="ja-JP" sz="1800" dirty="0"/>
          </a:p>
          <a:p>
            <a:pPr marL="457200" lvl="1" indent="0">
              <a:buFont typeface="Arial" panose="020B0604020202020204" pitchFamily="34" charset="0"/>
              <a:buNone/>
            </a:pPr>
            <a:endParaRPr lang="en-US" altLang="ja-JP" dirty="0"/>
          </a:p>
        </p:txBody>
      </p:sp>
    </p:spTree>
    <p:extLst>
      <p:ext uri="{BB962C8B-B14F-4D97-AF65-F5344CB8AC3E}">
        <p14:creationId xmlns:p14="http://schemas.microsoft.com/office/powerpoint/2010/main" val="4251533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2FE9028-3276-478C-A719-C13B31F9C0DD}"/>
              </a:ext>
            </a:extLst>
          </p:cNvPr>
          <p:cNvSpPr>
            <a:spLocks noGrp="1"/>
          </p:cNvSpPr>
          <p:nvPr>
            <p:ph sz="quarter" idx="13"/>
          </p:nvPr>
        </p:nvSpPr>
        <p:spPr>
          <a:xfrm>
            <a:off x="968375" y="1566508"/>
            <a:ext cx="4121150" cy="3724983"/>
          </a:xfrm>
        </p:spPr>
        <p:txBody>
          <a:bodyPr>
            <a:normAutofit/>
          </a:bodyPr>
          <a:lstStyle/>
          <a:p>
            <a:pPr marL="342900" indent="-342900">
              <a:lnSpc>
                <a:spcPct val="150000"/>
              </a:lnSpc>
              <a:buFont typeface="+mj-lt"/>
              <a:buAutoNum type="arabicPeriod"/>
            </a:pPr>
            <a:r>
              <a:rPr kumimoji="1" lang="ja-JP" altLang="en-US" dirty="0"/>
              <a:t>はじめに</a:t>
            </a:r>
            <a:endParaRPr kumimoji="1" lang="en-US" altLang="ja-JP" dirty="0"/>
          </a:p>
          <a:p>
            <a:pPr marL="342900" indent="-342900">
              <a:lnSpc>
                <a:spcPct val="150000"/>
              </a:lnSpc>
              <a:buFont typeface="+mj-lt"/>
              <a:buAutoNum type="arabicPeriod"/>
            </a:pPr>
            <a:r>
              <a:rPr lang="ja-JP" altLang="en-US" dirty="0"/>
              <a:t>住民意識調査の概要</a:t>
            </a:r>
            <a:endParaRPr lang="en-US" altLang="ja-JP" dirty="0"/>
          </a:p>
          <a:p>
            <a:pPr marL="342900" indent="-342900">
              <a:lnSpc>
                <a:spcPct val="150000"/>
              </a:lnSpc>
              <a:buFont typeface="+mj-lt"/>
              <a:buAutoNum type="arabicPeriod"/>
            </a:pPr>
            <a:r>
              <a:rPr lang="ja-JP" altLang="en-US" dirty="0"/>
              <a:t>再編への意識に影響する心理尺度</a:t>
            </a:r>
            <a:endParaRPr lang="en-US" altLang="ja-JP" dirty="0"/>
          </a:p>
          <a:p>
            <a:pPr marL="342900" indent="-342900">
              <a:lnSpc>
                <a:spcPct val="150000"/>
              </a:lnSpc>
              <a:buFont typeface="+mj-lt"/>
              <a:buAutoNum type="arabicPeriod"/>
            </a:pPr>
            <a:r>
              <a:rPr lang="ja-JP" altLang="en-US" dirty="0"/>
              <a:t>再編への意識の類型化</a:t>
            </a:r>
            <a:endParaRPr lang="en-US" altLang="ja-JP" dirty="0"/>
          </a:p>
          <a:p>
            <a:pPr marL="342900" indent="-342900">
              <a:lnSpc>
                <a:spcPct val="150000"/>
              </a:lnSpc>
              <a:buFont typeface="+mj-lt"/>
              <a:buAutoNum type="arabicPeriod"/>
            </a:pPr>
            <a:r>
              <a:rPr lang="ja-JP" altLang="en-US" dirty="0"/>
              <a:t>総括</a:t>
            </a:r>
            <a:endParaRPr lang="en-US" altLang="ja-JP" dirty="0"/>
          </a:p>
          <a:p>
            <a:pPr marL="342900" indent="-342900">
              <a:lnSpc>
                <a:spcPct val="150000"/>
              </a:lnSpc>
              <a:buFont typeface="+mj-lt"/>
              <a:buAutoNum type="arabicPeriod"/>
            </a:pPr>
            <a:endParaRPr lang="en-US" altLang="ja-JP" dirty="0"/>
          </a:p>
          <a:p>
            <a:pPr marL="342900" indent="-342900">
              <a:lnSpc>
                <a:spcPct val="150000"/>
              </a:lnSpc>
              <a:buFont typeface="+mj-lt"/>
              <a:buAutoNum type="arabicPeriod"/>
            </a:pPr>
            <a:endParaRPr lang="en-US" altLang="ja-JP" dirty="0"/>
          </a:p>
          <a:p>
            <a:pPr marL="342900" lvl="1" indent="-342900">
              <a:lnSpc>
                <a:spcPct val="150000"/>
              </a:lnSpc>
              <a:buAutoNum type="arabicPeriod"/>
            </a:pPr>
            <a:endParaRPr lang="en-US" altLang="ja-JP" sz="1800" dirty="0"/>
          </a:p>
          <a:p>
            <a:pPr marL="457200" lvl="1" indent="0">
              <a:lnSpc>
                <a:spcPct val="150000"/>
              </a:lnSpc>
              <a:buNone/>
            </a:pPr>
            <a:endParaRPr lang="en-US" altLang="ja-JP" sz="1800" dirty="0"/>
          </a:p>
        </p:txBody>
      </p:sp>
      <p:sp>
        <p:nvSpPr>
          <p:cNvPr id="3" name="タイトル 2">
            <a:extLst>
              <a:ext uri="{FF2B5EF4-FFF2-40B4-BE49-F238E27FC236}">
                <a16:creationId xmlns:a16="http://schemas.microsoft.com/office/drawing/2014/main" id="{F3E33710-22F7-4034-8DFB-B5022B22DA16}"/>
              </a:ext>
            </a:extLst>
          </p:cNvPr>
          <p:cNvSpPr>
            <a:spLocks noGrp="1"/>
          </p:cNvSpPr>
          <p:nvPr>
            <p:ph type="title"/>
          </p:nvPr>
        </p:nvSpPr>
        <p:spPr/>
        <p:txBody>
          <a:bodyPr/>
          <a:lstStyle/>
          <a:p>
            <a:r>
              <a:rPr kumimoji="1" lang="ja-JP" altLang="en-US" dirty="0"/>
              <a:t>目次</a:t>
            </a:r>
          </a:p>
        </p:txBody>
      </p:sp>
      <p:sp>
        <p:nvSpPr>
          <p:cNvPr id="7" name="コンテンツ プレースホルダー 6">
            <a:extLst>
              <a:ext uri="{FF2B5EF4-FFF2-40B4-BE49-F238E27FC236}">
                <a16:creationId xmlns:a16="http://schemas.microsoft.com/office/drawing/2014/main" id="{82F47F02-BA4D-444F-85D0-DFC069393970}"/>
              </a:ext>
            </a:extLst>
          </p:cNvPr>
          <p:cNvSpPr>
            <a:spLocks noGrp="1"/>
          </p:cNvSpPr>
          <p:nvPr>
            <p:ph sz="quarter" idx="4294967295"/>
          </p:nvPr>
        </p:nvSpPr>
        <p:spPr>
          <a:xfrm>
            <a:off x="450850" y="-10511"/>
            <a:ext cx="5802313" cy="365125"/>
          </a:xfrm>
        </p:spPr>
        <p:txBody>
          <a:bodyPr>
            <a:normAutofit fontScale="85000" lnSpcReduction="20000"/>
          </a:bodyPr>
          <a:lstStyle/>
          <a:p>
            <a:endParaRPr kumimoji="1" lang="ja-JP" altLang="en-US"/>
          </a:p>
        </p:txBody>
      </p:sp>
    </p:spTree>
    <p:extLst>
      <p:ext uri="{BB962C8B-B14F-4D97-AF65-F5344CB8AC3E}">
        <p14:creationId xmlns:p14="http://schemas.microsoft.com/office/powerpoint/2010/main" val="37769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2">
            <a:extLst>
              <a:ext uri="{FF2B5EF4-FFF2-40B4-BE49-F238E27FC236}">
                <a16:creationId xmlns:a16="http://schemas.microsoft.com/office/drawing/2014/main" id="{356831FF-7B83-42D8-95FC-680C11C16884}"/>
              </a:ext>
            </a:extLst>
          </p:cNvPr>
          <p:cNvSpPr txBox="1">
            <a:spLocks/>
          </p:cNvSpPr>
          <p:nvPr/>
        </p:nvSpPr>
        <p:spPr>
          <a:xfrm>
            <a:off x="808075" y="1306573"/>
            <a:ext cx="7172744" cy="1468526"/>
          </a:xfrm>
          <a:prstGeom prst="rect">
            <a:avLst/>
          </a:prstGeom>
          <a:noFill/>
          <a:ln w="19050">
            <a:solidFill>
              <a:schemeClr val="accent1">
                <a:lumMod val="75000"/>
              </a:schemeClr>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ja-JP" altLang="en-US" dirty="0">
              <a:latin typeface="Noto Sans CJK JP DemiLight" panose="020B0400000000000000" pitchFamily="34" charset="-128"/>
              <a:ea typeface="Noto Sans CJK JP DemiLight" panose="020B0400000000000000" pitchFamily="34" charset="-128"/>
            </a:endParaRPr>
          </a:p>
        </p:txBody>
      </p:sp>
      <p:sp>
        <p:nvSpPr>
          <p:cNvPr id="4" name="タイトル 3">
            <a:extLst>
              <a:ext uri="{FF2B5EF4-FFF2-40B4-BE49-F238E27FC236}">
                <a16:creationId xmlns:a16="http://schemas.microsoft.com/office/drawing/2014/main" id="{3740D9CD-ED17-45F9-AAC6-66AA65A5A105}"/>
              </a:ext>
            </a:extLst>
          </p:cNvPr>
          <p:cNvSpPr>
            <a:spLocks noGrp="1"/>
          </p:cNvSpPr>
          <p:nvPr>
            <p:ph type="title"/>
          </p:nvPr>
        </p:nvSpPr>
        <p:spPr/>
        <p:txBody>
          <a:bodyPr/>
          <a:lstStyle/>
          <a:p>
            <a:r>
              <a:rPr kumimoji="1" lang="en-US" altLang="ja-JP" dirty="0"/>
              <a:t>1.4 </a:t>
            </a:r>
            <a:r>
              <a:rPr kumimoji="1" lang="ja-JP" altLang="en-US" dirty="0"/>
              <a:t>研究方法</a:t>
            </a:r>
          </a:p>
        </p:txBody>
      </p:sp>
      <p:sp>
        <p:nvSpPr>
          <p:cNvPr id="19" name="コンテンツ プレースホルダー 2">
            <a:extLst>
              <a:ext uri="{FF2B5EF4-FFF2-40B4-BE49-F238E27FC236}">
                <a16:creationId xmlns:a16="http://schemas.microsoft.com/office/drawing/2014/main" id="{3DE68330-F606-44EA-A854-94FD9E9C68A4}"/>
              </a:ext>
            </a:extLst>
          </p:cNvPr>
          <p:cNvSpPr txBox="1">
            <a:spLocks/>
          </p:cNvSpPr>
          <p:nvPr/>
        </p:nvSpPr>
        <p:spPr>
          <a:xfrm>
            <a:off x="1305500" y="1402258"/>
            <a:ext cx="1958700" cy="1415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建築</a:t>
            </a:r>
            <a:endParaRPr lang="en-US" altLang="ja-JP"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marL="0" indent="0" algn="ctr">
              <a:lnSpc>
                <a:spcPct val="100000"/>
              </a:lnSpc>
              <a:buNone/>
            </a:pP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都市計画</a:t>
            </a:r>
            <a:endParaRPr lang="en-US" altLang="ja-JP"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marL="0" indent="0" algn="ctr">
              <a:lnSpc>
                <a:spcPct val="100000"/>
              </a:lnSpc>
              <a:buNone/>
            </a:pP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まちづくり</a:t>
            </a:r>
            <a:endParaRPr lang="en-US" altLang="ja-JP"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p:txBody>
      </p:sp>
      <p:sp>
        <p:nvSpPr>
          <p:cNvPr id="20" name="コンテンツ プレースホルダー 2">
            <a:extLst>
              <a:ext uri="{FF2B5EF4-FFF2-40B4-BE49-F238E27FC236}">
                <a16:creationId xmlns:a16="http://schemas.microsoft.com/office/drawing/2014/main" id="{2B31FD2F-CFCD-48C3-8AAD-8EEB1FD459D0}"/>
              </a:ext>
            </a:extLst>
          </p:cNvPr>
          <p:cNvSpPr txBox="1">
            <a:spLocks/>
          </p:cNvSpPr>
          <p:nvPr/>
        </p:nvSpPr>
        <p:spPr>
          <a:xfrm>
            <a:off x="4495263" y="1402262"/>
            <a:ext cx="3170812" cy="1415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Noto Sans CJK JP Light" panose="020B0300000000000000" pitchFamily="34" charset="-128"/>
                <a:ea typeface="Noto Sans CJK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Noto Sans CJK JP Light" panose="020B0300000000000000" pitchFamily="34" charset="-128"/>
                <a:ea typeface="Noto Sans CJK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Noto Sans CJK JP Light" panose="020B0300000000000000" pitchFamily="34" charset="-128"/>
                <a:ea typeface="Noto Sans CJK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Noto Sans CJK JP Light" panose="020B0300000000000000" pitchFamily="34" charset="-128"/>
                <a:ea typeface="Noto Sans CJK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None/>
            </a:pP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統計解析</a:t>
            </a:r>
            <a:endParaRPr lang="en-US" altLang="ja-JP"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marL="0" indent="0" algn="ctr">
              <a:lnSpc>
                <a:spcPct val="100000"/>
              </a:lnSpc>
              <a:buNone/>
            </a:pP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データサイエンス</a:t>
            </a:r>
            <a:endParaRPr lang="en-US" altLang="ja-JP"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marL="0" indent="0" algn="ctr">
              <a:lnSpc>
                <a:spcPct val="100000"/>
              </a:lnSpc>
              <a:buNone/>
            </a:pPr>
            <a:r>
              <a:rPr lang="ja-JP" altLang="en-US" dirty="0">
                <a:solidFill>
                  <a:schemeClr val="tx1">
                    <a:lumMod val="65000"/>
                    <a:lumOff val="35000"/>
                  </a:schemeClr>
                </a:solidFill>
                <a:latin typeface="Noto Sans CJK JP Medium" panose="020B0600000000000000" pitchFamily="34" charset="-128"/>
                <a:ea typeface="Noto Sans CJK JP Medium" panose="020B0600000000000000" pitchFamily="34" charset="-128"/>
              </a:rPr>
              <a:t>マーケティング</a:t>
            </a:r>
            <a:endParaRPr lang="en-US" altLang="ja-JP"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p:txBody>
      </p:sp>
      <p:sp>
        <p:nvSpPr>
          <p:cNvPr id="21" name="十字形 20">
            <a:extLst>
              <a:ext uri="{FF2B5EF4-FFF2-40B4-BE49-F238E27FC236}">
                <a16:creationId xmlns:a16="http://schemas.microsoft.com/office/drawing/2014/main" id="{92DB398B-79A1-4B0C-A890-668E33D03A3B}"/>
              </a:ext>
            </a:extLst>
          </p:cNvPr>
          <p:cNvSpPr/>
          <p:nvPr/>
        </p:nvSpPr>
        <p:spPr>
          <a:xfrm rot="2700000">
            <a:off x="3696403" y="1652528"/>
            <a:ext cx="795839" cy="795839"/>
          </a:xfrm>
          <a:prstGeom prst="plus">
            <a:avLst>
              <a:gd name="adj" fmla="val 3943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3" name="表 2">
            <a:extLst>
              <a:ext uri="{FF2B5EF4-FFF2-40B4-BE49-F238E27FC236}">
                <a16:creationId xmlns:a16="http://schemas.microsoft.com/office/drawing/2014/main" id="{DFD0C3B2-3EB8-4A4D-BA52-FF7331512683}"/>
              </a:ext>
            </a:extLst>
          </p:cNvPr>
          <p:cNvGraphicFramePr>
            <a:graphicFrameLocks noGrp="1"/>
          </p:cNvGraphicFramePr>
          <p:nvPr>
            <p:extLst>
              <p:ext uri="{D42A27DB-BD31-4B8C-83A1-F6EECF244321}">
                <p14:modId xmlns:p14="http://schemas.microsoft.com/office/powerpoint/2010/main" val="1638793423"/>
              </p:ext>
            </p:extLst>
          </p:nvPr>
        </p:nvGraphicFramePr>
        <p:xfrm>
          <a:off x="1183262" y="3055338"/>
          <a:ext cx="6624000" cy="3456000"/>
        </p:xfrm>
        <a:graphic>
          <a:graphicData uri="http://schemas.openxmlformats.org/drawingml/2006/table">
            <a:tbl>
              <a:tblPr firstRow="1" bandRow="1">
                <a:tableStyleId>{2D5ABB26-0587-4C30-8999-92F81FD0307C}</a:tableStyleId>
              </a:tblPr>
              <a:tblGrid>
                <a:gridCol w="2880000">
                  <a:extLst>
                    <a:ext uri="{9D8B030D-6E8A-4147-A177-3AD203B41FA5}">
                      <a16:colId xmlns:a16="http://schemas.microsoft.com/office/drawing/2014/main" val="1061817551"/>
                    </a:ext>
                  </a:extLst>
                </a:gridCol>
                <a:gridCol w="3744000">
                  <a:extLst>
                    <a:ext uri="{9D8B030D-6E8A-4147-A177-3AD203B41FA5}">
                      <a16:colId xmlns:a16="http://schemas.microsoft.com/office/drawing/2014/main" val="1483624238"/>
                    </a:ext>
                  </a:extLst>
                </a:gridCol>
              </a:tblGrid>
              <a:tr h="540000">
                <a:tc>
                  <a:txBody>
                    <a:bodyPr/>
                    <a:lstStyle/>
                    <a:p>
                      <a:pPr algn="ctr"/>
                      <a:r>
                        <a:rPr kumimoji="1" lang="ja-JP" altLang="en-US" sz="1800" dirty="0">
                          <a:solidFill>
                            <a:schemeClr val="accent1"/>
                          </a:solidFill>
                          <a:latin typeface="Noto Sans CJK JP Medium" panose="020B0600000000000000" pitchFamily="34" charset="-128"/>
                          <a:ea typeface="Noto Sans CJK JP Medium" panose="020B0600000000000000" pitchFamily="34" charset="-128"/>
                        </a:rPr>
                        <a:t>プロセス</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lnSpc>
                          <a:spcPct val="150000"/>
                        </a:lnSpc>
                      </a:pPr>
                      <a:r>
                        <a:rPr kumimoji="1" lang="ja-JP" altLang="en-US" sz="1800" dirty="0">
                          <a:solidFill>
                            <a:schemeClr val="accent2"/>
                          </a:solidFill>
                          <a:latin typeface="Noto Sans CJK JP Medium" panose="020B0600000000000000" pitchFamily="34" charset="-128"/>
                          <a:ea typeface="Noto Sans CJK JP Medium" panose="020B0600000000000000" pitchFamily="34" charset="-128"/>
                        </a:rPr>
                        <a:t>分析手法</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11306514"/>
                  </a:ext>
                </a:extLst>
              </a:tr>
              <a:tr h="972000">
                <a:tc>
                  <a:txBody>
                    <a:bodyPr/>
                    <a:lstStyle/>
                    <a:p>
                      <a:pPr algn="ctr"/>
                      <a:r>
                        <a:rPr kumimoji="1" lang="ja-JP" altLang="en-US" sz="1800" dirty="0">
                          <a:solidFill>
                            <a:schemeClr val="tx1">
                              <a:lumMod val="75000"/>
                              <a:lumOff val="25000"/>
                            </a:schemeClr>
                          </a:solidFill>
                          <a:latin typeface="Noto Sans CJK JP Medium" panose="020B0600000000000000" pitchFamily="34" charset="-128"/>
                          <a:ea typeface="Noto Sans CJK JP Medium" panose="020B0600000000000000" pitchFamily="34" charset="-128"/>
                        </a:rPr>
                        <a:t>調査</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pPr>
                      <a:r>
                        <a:rPr kumimoji="1" lang="ja-JP" altLang="en-US"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アンケート配布</a:t>
                      </a:r>
                      <a:endParaRPr kumimoji="1" lang="en-US" altLang="ja-JP"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algn="ctr">
                        <a:lnSpc>
                          <a:spcPct val="150000"/>
                        </a:lnSpc>
                      </a:pPr>
                      <a:r>
                        <a:rPr kumimoji="1" lang="ja-JP" altLang="en-US"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単純集計、クロス集計</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98635181"/>
                  </a:ext>
                </a:extLst>
              </a:tr>
              <a:tr h="972000">
                <a:tc>
                  <a:txBody>
                    <a:bodyPr/>
                    <a:lstStyle/>
                    <a:p>
                      <a:pPr marL="0" algn="ctr" defTabSz="914400" rtl="0" eaLnBrk="1" latinLnBrk="0" hangingPunct="1"/>
                      <a:r>
                        <a:rPr kumimoji="1" lang="ja-JP" altLang="en-US" sz="1800" kern="1200" dirty="0">
                          <a:solidFill>
                            <a:schemeClr val="tx1">
                              <a:lumMod val="75000"/>
                              <a:lumOff val="25000"/>
                            </a:schemeClr>
                          </a:solidFill>
                          <a:latin typeface="Noto Sans CJK JP Medium" panose="020B0600000000000000" pitchFamily="34" charset="-128"/>
                          <a:ea typeface="Noto Sans CJK JP Medium" panose="020B0600000000000000" pitchFamily="34" charset="-128"/>
                          <a:cs typeface="+mn-cs"/>
                        </a:rPr>
                        <a:t>セグメンテーション</a:t>
                      </a:r>
                      <a:endParaRPr kumimoji="1" lang="en-US" altLang="ja-JP" sz="1800" kern="1200" dirty="0">
                        <a:solidFill>
                          <a:schemeClr val="tx1">
                            <a:lumMod val="75000"/>
                            <a:lumOff val="25000"/>
                          </a:schemeClr>
                        </a:solidFill>
                        <a:latin typeface="Noto Sans CJK JP Medium" panose="020B0600000000000000" pitchFamily="34" charset="-128"/>
                        <a:ea typeface="Noto Sans CJK JP Medium" panose="020B0600000000000000"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chemeClr val="accent1">
                              <a:lumMod val="75000"/>
                            </a:schemeClr>
                          </a:solidFill>
                          <a:latin typeface="Noto Sans CJK JP Bold" panose="020B0800000000000000" pitchFamily="34" charset="-128"/>
                          <a:ea typeface="Noto Sans CJK JP Bold" panose="020B0800000000000000" pitchFamily="34" charset="-128"/>
                        </a:rPr>
                        <a:t>（項目の縮約）</a:t>
                      </a:r>
                      <a:endParaRPr lang="en-US" altLang="ja-JP" sz="1600" dirty="0">
                        <a:solidFill>
                          <a:schemeClr val="accent1">
                            <a:lumMod val="75000"/>
                          </a:schemeClr>
                        </a:solidFill>
                        <a:latin typeface="Noto Sans CJK JP Bold" panose="020B0800000000000000" pitchFamily="34" charset="-128"/>
                        <a:ea typeface="Noto Sans CJK JP Bold" panose="020B0800000000000000" pitchFamily="34" charset="-128"/>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pPr>
                      <a:r>
                        <a:rPr kumimoji="1" lang="ja-JP" altLang="en-US"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探索的因子分析</a:t>
                      </a:r>
                      <a:endParaRPr kumimoji="1" lang="en-US" altLang="ja-JP"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algn="ctr">
                        <a:lnSpc>
                          <a:spcPct val="150000"/>
                        </a:lnSpc>
                      </a:pPr>
                      <a:r>
                        <a:rPr kumimoji="1" lang="ja-JP" altLang="en-US"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確認的因子分析</a:t>
                      </a:r>
                      <a:endParaRPr kumimoji="1" lang="en-US" altLang="ja-JP"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12340283"/>
                  </a:ext>
                </a:extLst>
              </a:tr>
              <a:tr h="972000">
                <a:tc>
                  <a:txBody>
                    <a:bodyPr/>
                    <a:lstStyle/>
                    <a:p>
                      <a:pPr marL="0" algn="ctr" defTabSz="914400" rtl="0" eaLnBrk="1" latinLnBrk="0" hangingPunct="1"/>
                      <a:r>
                        <a:rPr kumimoji="1" lang="ja-JP" altLang="en-US" sz="1800" kern="1200" dirty="0">
                          <a:solidFill>
                            <a:schemeClr val="tx1">
                              <a:lumMod val="75000"/>
                              <a:lumOff val="25000"/>
                            </a:schemeClr>
                          </a:solidFill>
                          <a:latin typeface="Noto Sans CJK JP Medium" panose="020B0600000000000000" pitchFamily="34" charset="-128"/>
                          <a:ea typeface="Noto Sans CJK JP Medium" panose="020B0600000000000000" pitchFamily="34" charset="-128"/>
                          <a:cs typeface="+mn-cs"/>
                        </a:rPr>
                        <a:t>ターゲッティング</a:t>
                      </a:r>
                      <a:endParaRPr kumimoji="1" lang="en-US" altLang="ja-JP" sz="1800" kern="1200" dirty="0">
                        <a:solidFill>
                          <a:schemeClr val="tx1">
                            <a:lumMod val="75000"/>
                            <a:lumOff val="25000"/>
                          </a:schemeClr>
                        </a:solidFill>
                        <a:latin typeface="Noto Sans CJK JP Medium" panose="020B0600000000000000" pitchFamily="34" charset="-128"/>
                        <a:ea typeface="Noto Sans CJK JP Medium" panose="020B0600000000000000"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chemeClr val="accent1">
                              <a:lumMod val="75000"/>
                            </a:schemeClr>
                          </a:solidFill>
                          <a:latin typeface="Noto Sans CJK JP Bold" panose="020B0800000000000000" pitchFamily="34" charset="-128"/>
                          <a:ea typeface="Noto Sans CJK JP Bold" panose="020B0800000000000000" pitchFamily="34" charset="-128"/>
                        </a:rPr>
                        <a:t>（ペルソナの特定）</a:t>
                      </a:r>
                      <a:endParaRPr lang="en-US" altLang="ja-JP" sz="1600" dirty="0">
                        <a:solidFill>
                          <a:schemeClr val="accent1">
                            <a:lumMod val="75000"/>
                          </a:schemeClr>
                        </a:solidFill>
                        <a:latin typeface="Noto Sans CJK JP Bold" panose="020B0800000000000000" pitchFamily="34" charset="-128"/>
                        <a:ea typeface="Noto Sans CJK JP Bold" panose="020B0800000000000000" pitchFamily="34" charset="-128"/>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pPr>
                      <a:r>
                        <a:rPr kumimoji="1" lang="ja-JP" altLang="en-US"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重回帰分析</a:t>
                      </a:r>
                      <a:endParaRPr kumimoji="1" lang="en-US" altLang="ja-JP"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endParaRPr>
                    </a:p>
                    <a:p>
                      <a:pPr algn="ctr">
                        <a:lnSpc>
                          <a:spcPct val="150000"/>
                        </a:lnSpc>
                      </a:pPr>
                      <a:r>
                        <a:rPr kumimoji="1" lang="ja-JP" altLang="en-US" sz="1800" dirty="0">
                          <a:solidFill>
                            <a:schemeClr val="tx1">
                              <a:lumMod val="65000"/>
                              <a:lumOff val="35000"/>
                            </a:schemeClr>
                          </a:solidFill>
                          <a:latin typeface="Noto Sans CJK JP Medium" panose="020B0600000000000000" pitchFamily="34" charset="-128"/>
                          <a:ea typeface="Noto Sans CJK JP Medium" panose="020B0600000000000000" pitchFamily="34" charset="-128"/>
                        </a:rPr>
                        <a:t>決定木分析</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36323400"/>
                  </a:ext>
                </a:extLst>
              </a:tr>
            </a:tbl>
          </a:graphicData>
        </a:graphic>
      </p:graphicFrame>
      <p:sp>
        <p:nvSpPr>
          <p:cNvPr id="26" name="テキスト ボックス 25">
            <a:extLst>
              <a:ext uri="{FF2B5EF4-FFF2-40B4-BE49-F238E27FC236}">
                <a16:creationId xmlns:a16="http://schemas.microsoft.com/office/drawing/2014/main" id="{666B5FF0-7E47-4DA3-AD42-7CA47CF8BE16}"/>
              </a:ext>
            </a:extLst>
          </p:cNvPr>
          <p:cNvSpPr txBox="1"/>
          <p:nvPr/>
        </p:nvSpPr>
        <p:spPr>
          <a:xfrm>
            <a:off x="1850850" y="913936"/>
            <a:ext cx="4572000" cy="369332"/>
          </a:xfrm>
          <a:prstGeom prst="rect">
            <a:avLst/>
          </a:prstGeom>
          <a:noFill/>
        </p:spPr>
        <p:txBody>
          <a:bodyPr wrap="square">
            <a:spAutoFit/>
          </a:bodyPr>
          <a:lstStyle/>
          <a:p>
            <a:pPr algn="ctr"/>
            <a:r>
              <a:rPr lang="ja-JP" altLang="en-US" sz="1800" dirty="0">
                <a:solidFill>
                  <a:schemeClr val="accent1"/>
                </a:solidFill>
                <a:latin typeface="Noto Sans CJK JP Medium" panose="020B0600000000000000" pitchFamily="34" charset="-128"/>
                <a:ea typeface="Noto Sans CJK JP Medium" panose="020B0600000000000000" pitchFamily="34" charset="-128"/>
              </a:rPr>
              <a:t>他分野の手法を取り入れた研究</a:t>
            </a:r>
            <a:endParaRPr lang="ja-JP" altLang="en-US" dirty="0">
              <a:solidFill>
                <a:schemeClr val="accent1"/>
              </a:solidFill>
            </a:endParaRPr>
          </a:p>
        </p:txBody>
      </p:sp>
    </p:spTree>
    <p:extLst>
      <p:ext uri="{BB962C8B-B14F-4D97-AF65-F5344CB8AC3E}">
        <p14:creationId xmlns:p14="http://schemas.microsoft.com/office/powerpoint/2010/main" val="346804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76FEA5C5-63C9-43EB-A009-81A858712B50}"/>
              </a:ext>
            </a:extLst>
          </p:cNvPr>
          <p:cNvSpPr>
            <a:spLocks noGrp="1"/>
          </p:cNvSpPr>
          <p:nvPr>
            <p:ph sz="quarter" idx="15"/>
          </p:nvPr>
        </p:nvSpPr>
        <p:spPr/>
        <p:txBody>
          <a:bodyPr/>
          <a:lstStyle/>
          <a:p>
            <a:r>
              <a:rPr lang="en-US" altLang="ja-JP" dirty="0"/>
              <a:t>2</a:t>
            </a:r>
            <a:r>
              <a:rPr kumimoji="1" lang="en-US" altLang="ja-JP" dirty="0"/>
              <a:t>. </a:t>
            </a:r>
            <a:r>
              <a:rPr kumimoji="1" lang="ja-JP" altLang="en-US" dirty="0"/>
              <a:t>住民意識調査の概要</a:t>
            </a:r>
          </a:p>
        </p:txBody>
      </p:sp>
    </p:spTree>
    <p:extLst>
      <p:ext uri="{BB962C8B-B14F-4D97-AF65-F5344CB8AC3E}">
        <p14:creationId xmlns:p14="http://schemas.microsoft.com/office/powerpoint/2010/main" val="186887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661B277-CC91-431B-A3C1-57B955FB988C}"/>
              </a:ext>
            </a:extLst>
          </p:cNvPr>
          <p:cNvSpPr>
            <a:spLocks noGrp="1"/>
          </p:cNvSpPr>
          <p:nvPr>
            <p:ph type="title"/>
          </p:nvPr>
        </p:nvSpPr>
        <p:spPr/>
        <p:txBody>
          <a:bodyPr/>
          <a:lstStyle/>
          <a:p>
            <a:r>
              <a:rPr kumimoji="1" lang="en-US" altLang="ja-JP" dirty="0"/>
              <a:t>2.1 </a:t>
            </a:r>
            <a:r>
              <a:rPr kumimoji="1" lang="ja-JP" altLang="en-US" dirty="0"/>
              <a:t>調査対象とする地区</a:t>
            </a:r>
          </a:p>
        </p:txBody>
      </p:sp>
      <p:pic>
        <p:nvPicPr>
          <p:cNvPr id="8" name="グラフィックス 7">
            <a:extLst>
              <a:ext uri="{FF2B5EF4-FFF2-40B4-BE49-F238E27FC236}">
                <a16:creationId xmlns:a16="http://schemas.microsoft.com/office/drawing/2014/main" id="{43C54F3D-71A2-4344-AF77-4F6B733356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865" y="1267851"/>
            <a:ext cx="4004690" cy="2470718"/>
          </a:xfrm>
          <a:prstGeom prst="rect">
            <a:avLst/>
          </a:prstGeom>
        </p:spPr>
      </p:pic>
      <p:pic>
        <p:nvPicPr>
          <p:cNvPr id="9" name="グラフィックス 8">
            <a:extLst>
              <a:ext uri="{FF2B5EF4-FFF2-40B4-BE49-F238E27FC236}">
                <a16:creationId xmlns:a16="http://schemas.microsoft.com/office/drawing/2014/main" id="{AFDA7D9D-5AEF-4A0B-9DA7-9BD824A268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3280" y="1267851"/>
            <a:ext cx="2110472" cy="2241354"/>
          </a:xfrm>
          <a:prstGeom prst="rect">
            <a:avLst/>
          </a:prstGeom>
        </p:spPr>
      </p:pic>
      <p:sp>
        <p:nvSpPr>
          <p:cNvPr id="12" name="テキスト ボックス 11">
            <a:extLst>
              <a:ext uri="{FF2B5EF4-FFF2-40B4-BE49-F238E27FC236}">
                <a16:creationId xmlns:a16="http://schemas.microsoft.com/office/drawing/2014/main" id="{95BC8F21-BB73-48EA-B4D2-AF9F4D42C822}"/>
              </a:ext>
            </a:extLst>
          </p:cNvPr>
          <p:cNvSpPr txBox="1"/>
          <p:nvPr/>
        </p:nvSpPr>
        <p:spPr>
          <a:xfrm>
            <a:off x="2188376" y="3468216"/>
            <a:ext cx="2295466" cy="307777"/>
          </a:xfrm>
          <a:prstGeom prst="rect">
            <a:avLst/>
          </a:prstGeom>
          <a:noFill/>
        </p:spPr>
        <p:txBody>
          <a:bodyPr wrap="square" rtlCol="0">
            <a:spAutoFit/>
          </a:bodyPr>
          <a:lstStyle/>
          <a:p>
            <a:pPr algn="ctr"/>
            <a:r>
              <a:rPr kumimoji="1" lang="en-US" altLang="ja-JP" sz="1400" dirty="0">
                <a:solidFill>
                  <a:schemeClr val="tx1">
                    <a:lumMod val="75000"/>
                    <a:lumOff val="25000"/>
                  </a:schemeClr>
                </a:solidFill>
              </a:rPr>
              <a:t>C</a:t>
            </a:r>
            <a:r>
              <a:rPr kumimoji="1" lang="ja-JP" altLang="en-US" sz="1400" dirty="0">
                <a:solidFill>
                  <a:schemeClr val="tx1">
                    <a:lumMod val="75000"/>
                    <a:lumOff val="25000"/>
                  </a:schemeClr>
                </a:solidFill>
              </a:rPr>
              <a:t>市</a:t>
            </a:r>
          </a:p>
        </p:txBody>
      </p:sp>
      <p:sp>
        <p:nvSpPr>
          <p:cNvPr id="15" name="テキスト ボックス 14">
            <a:extLst>
              <a:ext uri="{FF2B5EF4-FFF2-40B4-BE49-F238E27FC236}">
                <a16:creationId xmlns:a16="http://schemas.microsoft.com/office/drawing/2014/main" id="{A437FFE1-E3CC-4AC7-BE0E-924DBB7C51AA}"/>
              </a:ext>
            </a:extLst>
          </p:cNvPr>
          <p:cNvSpPr txBox="1"/>
          <p:nvPr/>
        </p:nvSpPr>
        <p:spPr>
          <a:xfrm>
            <a:off x="5408699" y="3471766"/>
            <a:ext cx="2295466" cy="307777"/>
          </a:xfrm>
          <a:prstGeom prst="rect">
            <a:avLst/>
          </a:prstGeom>
          <a:noFill/>
        </p:spPr>
        <p:txBody>
          <a:bodyPr wrap="square" rtlCol="0">
            <a:spAutoFit/>
          </a:bodyPr>
          <a:lstStyle/>
          <a:p>
            <a:pPr algn="ctr"/>
            <a:r>
              <a:rPr kumimoji="1" lang="en-US" altLang="ja-JP" sz="1400" dirty="0">
                <a:solidFill>
                  <a:schemeClr val="tx1">
                    <a:lumMod val="75000"/>
                    <a:lumOff val="25000"/>
                  </a:schemeClr>
                </a:solidFill>
              </a:rPr>
              <a:t>A</a:t>
            </a:r>
            <a:r>
              <a:rPr kumimoji="1" lang="ja-JP" altLang="en-US" sz="1400" dirty="0">
                <a:solidFill>
                  <a:schemeClr val="tx1">
                    <a:lumMod val="75000"/>
                    <a:lumOff val="25000"/>
                  </a:schemeClr>
                </a:solidFill>
              </a:rPr>
              <a:t>市</a:t>
            </a:r>
          </a:p>
        </p:txBody>
      </p:sp>
      <p:sp>
        <p:nvSpPr>
          <p:cNvPr id="16" name="テキスト ボックス 15">
            <a:extLst>
              <a:ext uri="{FF2B5EF4-FFF2-40B4-BE49-F238E27FC236}">
                <a16:creationId xmlns:a16="http://schemas.microsoft.com/office/drawing/2014/main" id="{64B3CE47-ACF3-495C-B213-41C2D2883025}"/>
              </a:ext>
            </a:extLst>
          </p:cNvPr>
          <p:cNvSpPr txBox="1"/>
          <p:nvPr/>
        </p:nvSpPr>
        <p:spPr>
          <a:xfrm>
            <a:off x="3174024" y="1345404"/>
            <a:ext cx="1305030" cy="307777"/>
          </a:xfrm>
          <a:prstGeom prst="rect">
            <a:avLst/>
          </a:prstGeom>
          <a:noFill/>
        </p:spPr>
        <p:txBody>
          <a:bodyPr wrap="square" rtlCol="0">
            <a:spAutoFit/>
          </a:bodyPr>
          <a:lstStyle/>
          <a:p>
            <a:pPr algn="ctr"/>
            <a:r>
              <a:rPr kumimoji="1" lang="ja-JP" altLang="en-US" sz="1400" dirty="0">
                <a:solidFill>
                  <a:schemeClr val="accent2"/>
                </a:solidFill>
                <a:latin typeface="Noto Sans CJK JP Regular" panose="020B0500000000000000" pitchFamily="34" charset="-128"/>
                <a:ea typeface="Noto Sans CJK JP Regular" panose="020B0500000000000000" pitchFamily="34" charset="-128"/>
              </a:rPr>
              <a:t>周縁地区</a:t>
            </a:r>
          </a:p>
        </p:txBody>
      </p:sp>
      <p:sp>
        <p:nvSpPr>
          <p:cNvPr id="17" name="テキスト ボックス 16">
            <a:extLst>
              <a:ext uri="{FF2B5EF4-FFF2-40B4-BE49-F238E27FC236}">
                <a16:creationId xmlns:a16="http://schemas.microsoft.com/office/drawing/2014/main" id="{830C6AB8-7DE6-4D50-B61F-67D2DE0FD1B9}"/>
              </a:ext>
            </a:extLst>
          </p:cNvPr>
          <p:cNvSpPr txBox="1"/>
          <p:nvPr/>
        </p:nvSpPr>
        <p:spPr>
          <a:xfrm>
            <a:off x="3778756" y="2462359"/>
            <a:ext cx="1305030" cy="307777"/>
          </a:xfrm>
          <a:prstGeom prst="rect">
            <a:avLst/>
          </a:prstGeom>
          <a:noFill/>
        </p:spPr>
        <p:txBody>
          <a:bodyPr wrap="square" rtlCol="0">
            <a:spAutoFit/>
          </a:bodyPr>
          <a:lstStyle/>
          <a:p>
            <a:pPr algn="ctr"/>
            <a:r>
              <a:rPr kumimoji="1" lang="ja-JP" altLang="en-US" sz="1400" dirty="0">
                <a:solidFill>
                  <a:schemeClr val="accent2"/>
                </a:solidFill>
                <a:latin typeface="Noto Sans CJK JP Regular" panose="020B0500000000000000" pitchFamily="34" charset="-128"/>
                <a:ea typeface="Noto Sans CJK JP Regular" panose="020B0500000000000000" pitchFamily="34" charset="-128"/>
              </a:rPr>
              <a:t>中心地区</a:t>
            </a:r>
          </a:p>
        </p:txBody>
      </p:sp>
      <p:sp>
        <p:nvSpPr>
          <p:cNvPr id="18" name="テキスト ボックス 17">
            <a:extLst>
              <a:ext uri="{FF2B5EF4-FFF2-40B4-BE49-F238E27FC236}">
                <a16:creationId xmlns:a16="http://schemas.microsoft.com/office/drawing/2014/main" id="{86CE3944-4355-49B5-ACB4-C296AADB8644}"/>
              </a:ext>
            </a:extLst>
          </p:cNvPr>
          <p:cNvSpPr txBox="1"/>
          <p:nvPr/>
        </p:nvSpPr>
        <p:spPr>
          <a:xfrm>
            <a:off x="6163732" y="1812831"/>
            <a:ext cx="1305030" cy="307777"/>
          </a:xfrm>
          <a:prstGeom prst="rect">
            <a:avLst/>
          </a:prstGeom>
          <a:noFill/>
        </p:spPr>
        <p:txBody>
          <a:bodyPr wrap="square" rtlCol="0">
            <a:spAutoFit/>
          </a:bodyPr>
          <a:lstStyle/>
          <a:p>
            <a:pPr algn="ctr"/>
            <a:r>
              <a:rPr kumimoji="1" lang="ja-JP" altLang="en-US" sz="1400" dirty="0">
                <a:solidFill>
                  <a:schemeClr val="accent2"/>
                </a:solidFill>
                <a:latin typeface="Noto Sans CJK JP Regular" panose="020B0500000000000000" pitchFamily="34" charset="-128"/>
                <a:ea typeface="Noto Sans CJK JP Regular" panose="020B0500000000000000" pitchFamily="34" charset="-128"/>
              </a:rPr>
              <a:t>中心地区</a:t>
            </a:r>
          </a:p>
        </p:txBody>
      </p:sp>
      <p:sp>
        <p:nvSpPr>
          <p:cNvPr id="19" name="テキスト ボックス 18">
            <a:extLst>
              <a:ext uri="{FF2B5EF4-FFF2-40B4-BE49-F238E27FC236}">
                <a16:creationId xmlns:a16="http://schemas.microsoft.com/office/drawing/2014/main" id="{23C5536C-4BA7-45E3-8A64-CA262BC5A045}"/>
              </a:ext>
            </a:extLst>
          </p:cNvPr>
          <p:cNvSpPr txBox="1"/>
          <p:nvPr/>
        </p:nvSpPr>
        <p:spPr>
          <a:xfrm>
            <a:off x="6484338" y="2601650"/>
            <a:ext cx="1305030" cy="307777"/>
          </a:xfrm>
          <a:prstGeom prst="rect">
            <a:avLst/>
          </a:prstGeom>
          <a:noFill/>
        </p:spPr>
        <p:txBody>
          <a:bodyPr wrap="square" rtlCol="0">
            <a:spAutoFit/>
          </a:bodyPr>
          <a:lstStyle/>
          <a:p>
            <a:pPr algn="ctr"/>
            <a:r>
              <a:rPr kumimoji="1" lang="ja-JP" altLang="en-US" sz="1400" dirty="0">
                <a:solidFill>
                  <a:schemeClr val="accent2"/>
                </a:solidFill>
                <a:latin typeface="Noto Sans CJK JP Regular" panose="020B0500000000000000" pitchFamily="34" charset="-128"/>
                <a:ea typeface="Noto Sans CJK JP Regular" panose="020B0500000000000000" pitchFamily="34" charset="-128"/>
              </a:rPr>
              <a:t>周縁地区</a:t>
            </a:r>
          </a:p>
        </p:txBody>
      </p:sp>
      <p:graphicFrame>
        <p:nvGraphicFramePr>
          <p:cNvPr id="22" name="表 21">
            <a:extLst>
              <a:ext uri="{FF2B5EF4-FFF2-40B4-BE49-F238E27FC236}">
                <a16:creationId xmlns:a16="http://schemas.microsoft.com/office/drawing/2014/main" id="{E611BC33-6B40-432D-95A1-5D7EAB830D1C}"/>
              </a:ext>
            </a:extLst>
          </p:cNvPr>
          <p:cNvGraphicFramePr>
            <a:graphicFrameLocks noGrp="1"/>
          </p:cNvGraphicFramePr>
          <p:nvPr>
            <p:extLst>
              <p:ext uri="{D42A27DB-BD31-4B8C-83A1-F6EECF244321}">
                <p14:modId xmlns:p14="http://schemas.microsoft.com/office/powerpoint/2010/main" val="984544614"/>
              </p:ext>
            </p:extLst>
          </p:nvPr>
        </p:nvGraphicFramePr>
        <p:xfrm>
          <a:off x="1026605" y="4351550"/>
          <a:ext cx="6687360" cy="1728000"/>
        </p:xfrm>
        <a:graphic>
          <a:graphicData uri="http://schemas.openxmlformats.org/drawingml/2006/table">
            <a:tbl>
              <a:tblPr firstRow="1" firstCol="1" bandRow="1">
                <a:tableStyleId>{69012ECD-51FC-41F1-AA8D-1B2483CD663E}</a:tableStyleId>
              </a:tblPr>
              <a:tblGrid>
                <a:gridCol w="927360">
                  <a:extLst>
                    <a:ext uri="{9D8B030D-6E8A-4147-A177-3AD203B41FA5}">
                      <a16:colId xmlns:a16="http://schemas.microsoft.com/office/drawing/2014/main" val="3256977178"/>
                    </a:ext>
                  </a:extLst>
                </a:gridCol>
                <a:gridCol w="1440000">
                  <a:extLst>
                    <a:ext uri="{9D8B030D-6E8A-4147-A177-3AD203B41FA5}">
                      <a16:colId xmlns:a16="http://schemas.microsoft.com/office/drawing/2014/main" val="2012590166"/>
                    </a:ext>
                  </a:extLst>
                </a:gridCol>
                <a:gridCol w="1440000">
                  <a:extLst>
                    <a:ext uri="{9D8B030D-6E8A-4147-A177-3AD203B41FA5}">
                      <a16:colId xmlns:a16="http://schemas.microsoft.com/office/drawing/2014/main" val="848050152"/>
                    </a:ext>
                  </a:extLst>
                </a:gridCol>
                <a:gridCol w="1440000">
                  <a:extLst>
                    <a:ext uri="{9D8B030D-6E8A-4147-A177-3AD203B41FA5}">
                      <a16:colId xmlns:a16="http://schemas.microsoft.com/office/drawing/2014/main" val="223838371"/>
                    </a:ext>
                  </a:extLst>
                </a:gridCol>
                <a:gridCol w="1440000">
                  <a:extLst>
                    <a:ext uri="{9D8B030D-6E8A-4147-A177-3AD203B41FA5}">
                      <a16:colId xmlns:a16="http://schemas.microsoft.com/office/drawing/2014/main" val="188331055"/>
                    </a:ext>
                  </a:extLst>
                </a:gridCol>
              </a:tblGrid>
              <a:tr h="288000">
                <a:tc>
                  <a:txBody>
                    <a:bodyPr/>
                    <a:lstStyle/>
                    <a:p>
                      <a:pPr algn="ctr">
                        <a:spcAft>
                          <a:spcPts val="0"/>
                        </a:spcAft>
                      </a:pPr>
                      <a:endParaRPr kumimoji="1"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cs typeface="+mn-cs"/>
                      </a:endParaRPr>
                    </a:p>
                  </a:txBody>
                  <a:tcPr marL="68580" marR="68580" marT="0" marB="0" anchor="ctr">
                    <a:lnL w="6350" cap="flat" cmpd="sng" algn="ctr">
                      <a:no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C</a:t>
                      </a: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市 中心</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solidFill>
                        <a:schemeClr val="tx1">
                          <a:lumMod val="65000"/>
                          <a:lumOff val="3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C</a:t>
                      </a: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市 周縁</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A</a:t>
                      </a: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市</a:t>
                      </a: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 </a:t>
                      </a: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中心地区 </a:t>
                      </a: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A</a:t>
                      </a: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市 周縁地区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01240215"/>
                  </a:ext>
                </a:extLst>
              </a:tr>
              <a:tr h="288000">
                <a:tc>
                  <a:txBody>
                    <a:bodyPr/>
                    <a:lstStyle/>
                    <a:p>
                      <a:pPr algn="ctr" fontAlgn="ctr"/>
                      <a:r>
                        <a:rPr lang="ja-JP" altLang="en-US" sz="1400" b="0" u="none" strike="noStrike" dirty="0">
                          <a:effectLst/>
                        </a:rPr>
                        <a:t>面積</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ctr" defTabSz="149697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5.7</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 km</a:t>
                      </a:r>
                      <a:r>
                        <a:rPr lang="en-US" altLang="ja-JP" sz="1400" b="0" i="0" u="none" strike="noStrike" baseline="30000" dirty="0">
                          <a:solidFill>
                            <a:srgbClr val="000000"/>
                          </a:solidFill>
                          <a:effectLst/>
                          <a:latin typeface="Noto Sans CJK JP DemiLight" panose="020B0400000000000000" pitchFamily="34" charset="-128"/>
                          <a:ea typeface="Noto Sans CJK JP DemiLight" panose="020B0400000000000000" pitchFamily="34" charset="-128"/>
                        </a:rPr>
                        <a:t>2</a:t>
                      </a:r>
                      <a:endPar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49697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66.3</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 km</a:t>
                      </a:r>
                      <a:r>
                        <a:rPr lang="en-US" altLang="ja-JP" sz="1400" b="0" i="0" u="none" strike="noStrike" baseline="30000" dirty="0">
                          <a:solidFill>
                            <a:srgbClr val="000000"/>
                          </a:solidFill>
                          <a:effectLst/>
                          <a:latin typeface="Noto Sans CJK JP DemiLight" panose="020B0400000000000000" pitchFamily="34" charset="-128"/>
                          <a:ea typeface="Noto Sans CJK JP DemiLight" panose="020B0400000000000000" pitchFamily="34" charset="-128"/>
                        </a:rPr>
                        <a:t>2</a:t>
                      </a:r>
                      <a:endPar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49697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2.2</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 km</a:t>
                      </a:r>
                      <a:r>
                        <a:rPr lang="en-US" altLang="ja-JP" sz="1400" b="0" i="0" u="none" strike="noStrike" baseline="30000" dirty="0">
                          <a:solidFill>
                            <a:srgbClr val="000000"/>
                          </a:solidFill>
                          <a:effectLst/>
                          <a:latin typeface="Noto Sans CJK JP DemiLight" panose="020B0400000000000000" pitchFamily="34" charset="-128"/>
                          <a:ea typeface="Noto Sans CJK JP DemiLight" panose="020B0400000000000000" pitchFamily="34" charset="-128"/>
                        </a:rPr>
                        <a:t>2</a:t>
                      </a:r>
                      <a:endPar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496970" rtl="0" eaLnBrk="1" fontAlgn="ctr" latinLnBrk="0" hangingPunct="1">
                        <a:lnSpc>
                          <a:spcPct val="100000"/>
                        </a:lnSpc>
                        <a:spcBef>
                          <a:spcPts val="0"/>
                        </a:spcBef>
                        <a:spcAft>
                          <a:spcPts val="0"/>
                        </a:spcAft>
                        <a:buClrTx/>
                        <a:buSzTx/>
                        <a:buFontTx/>
                        <a:buNone/>
                        <a:tabLst/>
                        <a:defRPr/>
                      </a:pPr>
                      <a:r>
                        <a:rPr lang="en-US" altLang="ja-JP" sz="1400" u="none" strike="noStrike" dirty="0">
                          <a:solidFill>
                            <a:schemeClr val="tx1"/>
                          </a:solidFill>
                          <a:effectLst/>
                        </a:rPr>
                        <a:t>84.9</a:t>
                      </a:r>
                      <a:r>
                        <a:rPr lang="en-US" altLang="ja-JP" sz="1400" b="0" i="0" u="none" strike="noStrike" dirty="0">
                          <a:solidFill>
                            <a:schemeClr val="tx1"/>
                          </a:solidFill>
                          <a:effectLst/>
                          <a:latin typeface="Noto Sans CJK JP DemiLight" panose="020B0400000000000000" pitchFamily="34" charset="-128"/>
                          <a:ea typeface="Noto Sans CJK JP DemiLight" panose="020B0400000000000000" pitchFamily="34" charset="-128"/>
                        </a:rPr>
                        <a:t> km</a:t>
                      </a:r>
                      <a:r>
                        <a:rPr lang="en-US" altLang="ja-JP" sz="1400" b="0" i="0" u="none" strike="noStrike" baseline="30000" dirty="0">
                          <a:solidFill>
                            <a:schemeClr val="tx1"/>
                          </a:solidFill>
                          <a:effectLst/>
                          <a:latin typeface="Noto Sans CJK JP DemiLight" panose="020B0400000000000000" pitchFamily="34" charset="-128"/>
                          <a:ea typeface="Noto Sans CJK JP DemiLight" panose="020B0400000000000000" pitchFamily="34" charset="-128"/>
                        </a:rPr>
                        <a:t>2</a:t>
                      </a:r>
                      <a:endParaRPr lang="en-US" altLang="ja-JP" sz="1400" b="0" i="0" u="none" strike="noStrike" dirty="0">
                        <a:solidFill>
                          <a:schemeClr val="tx1"/>
                        </a:solidFill>
                        <a:effectLst/>
                        <a:latin typeface="Noto Sans CJK JP DemiLight" panose="020B0400000000000000" pitchFamily="34" charset="-128"/>
                        <a:ea typeface="Noto Sans CJK JP DemiLight" panose="020B0400000000000000" pitchFamily="34"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1277463"/>
                  </a:ext>
                </a:extLst>
              </a:tr>
              <a:tr h="288000">
                <a:tc>
                  <a:txBody>
                    <a:bodyPr/>
                    <a:lstStyle/>
                    <a:p>
                      <a:pPr algn="ctr" fontAlgn="ctr"/>
                      <a:r>
                        <a:rPr lang="ja-JP" altLang="en-US" sz="1400" b="0" u="none" strike="noStrike" dirty="0">
                          <a:effectLst/>
                        </a:rPr>
                        <a:t>人口</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altLang="ja-JP" sz="1400" u="none" strike="noStrike" dirty="0">
                          <a:effectLst/>
                        </a:rPr>
                        <a:t>12,191 </a:t>
                      </a:r>
                      <a:r>
                        <a:rPr lang="ja-JP" altLang="en-US" sz="1400" u="none" strike="noStrike" dirty="0">
                          <a:effectLst/>
                        </a:rPr>
                        <a:t>人</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4,742 </a:t>
                      </a:r>
                      <a:r>
                        <a:rPr lang="ja-JP" altLang="en-US" sz="1400" u="none" strike="noStrike" dirty="0">
                          <a:effectLst/>
                        </a:rPr>
                        <a:t>人</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7,983 </a:t>
                      </a:r>
                      <a:r>
                        <a:rPr lang="ja-JP" altLang="en-US" sz="1400" u="none" strike="noStrike" dirty="0">
                          <a:effectLst/>
                        </a:rPr>
                        <a:t>人</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solidFill>
                            <a:schemeClr val="tx1"/>
                          </a:solidFill>
                          <a:effectLst/>
                        </a:rPr>
                        <a:t>1,837 </a:t>
                      </a:r>
                      <a:r>
                        <a:rPr lang="ja-JP" altLang="en-US" sz="1400" u="none" strike="noStrike" dirty="0">
                          <a:solidFill>
                            <a:schemeClr val="tx1"/>
                          </a:solidFill>
                          <a:effectLst/>
                        </a:rPr>
                        <a:t>人</a:t>
                      </a:r>
                      <a:endParaRPr lang="en-US" altLang="ja-JP" sz="14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567769"/>
                  </a:ext>
                </a:extLst>
              </a:tr>
              <a:tr h="288000">
                <a:tc>
                  <a:txBody>
                    <a:bodyPr/>
                    <a:lstStyle/>
                    <a:p>
                      <a:pPr algn="ctr" fontAlgn="ctr"/>
                      <a:r>
                        <a:rPr lang="ja-JP" altLang="en-US" sz="1400" b="0" u="none" strike="noStrike" dirty="0">
                          <a:effectLst/>
                        </a:rPr>
                        <a:t>人口密度</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altLang="ja-JP" sz="1400" u="none" strike="noStrike" dirty="0">
                          <a:effectLst/>
                        </a:rPr>
                        <a:t>2,131 </a:t>
                      </a:r>
                      <a:r>
                        <a:rPr lang="ja-JP" altLang="en-US" sz="1400" u="none" strike="noStrike" dirty="0">
                          <a:effectLst/>
                        </a:rPr>
                        <a:t>人</a:t>
                      </a:r>
                      <a:r>
                        <a:rPr lang="en-US" altLang="ja-JP" sz="1400" u="none" strike="noStrike" dirty="0">
                          <a:effectLst/>
                        </a:rPr>
                        <a:t>/</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km</a:t>
                      </a:r>
                      <a:r>
                        <a:rPr lang="en-US" altLang="ja-JP" sz="1400" b="0" i="0" u="none" strike="noStrike" baseline="30000" dirty="0">
                          <a:solidFill>
                            <a:srgbClr val="000000"/>
                          </a:solidFill>
                          <a:effectLst/>
                          <a:latin typeface="Noto Sans CJK JP DemiLight" panose="020B0400000000000000" pitchFamily="34" charset="-128"/>
                          <a:ea typeface="Noto Sans CJK JP DemiLight" panose="020B0400000000000000" pitchFamily="34" charset="-128"/>
                        </a:rPr>
                        <a:t>2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72 </a:t>
                      </a:r>
                      <a:r>
                        <a:rPr lang="ja-JP" altLang="en-US" sz="1400" u="none" strike="noStrike" dirty="0">
                          <a:effectLst/>
                        </a:rPr>
                        <a:t>人</a:t>
                      </a:r>
                      <a:r>
                        <a:rPr lang="en-US" altLang="ja-JP" sz="1400" u="none" strike="noStrike" dirty="0">
                          <a:effectLst/>
                        </a:rPr>
                        <a:t>/</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km</a:t>
                      </a:r>
                      <a:r>
                        <a:rPr lang="en-US" altLang="ja-JP" sz="1400" b="0" i="0" u="none" strike="noStrike" baseline="30000" dirty="0">
                          <a:solidFill>
                            <a:srgbClr val="000000"/>
                          </a:solidFill>
                          <a:effectLst/>
                          <a:latin typeface="Noto Sans CJK JP DemiLight" panose="020B0400000000000000" pitchFamily="34" charset="-128"/>
                          <a:ea typeface="Noto Sans CJK JP DemiLight" panose="020B0400000000000000" pitchFamily="34" charset="-128"/>
                        </a:rPr>
                        <a:t>2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3,559 </a:t>
                      </a:r>
                      <a:r>
                        <a:rPr lang="ja-JP" altLang="en-US" sz="1400" u="none" strike="noStrike" dirty="0">
                          <a:effectLst/>
                        </a:rPr>
                        <a:t>人</a:t>
                      </a:r>
                      <a:r>
                        <a:rPr lang="en-US" altLang="ja-JP" sz="1400" u="none" strike="noStrike" dirty="0">
                          <a:effectLst/>
                        </a:rPr>
                        <a:t>/</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km</a:t>
                      </a:r>
                      <a:r>
                        <a:rPr lang="en-US" altLang="ja-JP" sz="1400" b="0" i="0" u="none" strike="noStrike" baseline="30000" dirty="0">
                          <a:solidFill>
                            <a:srgbClr val="000000"/>
                          </a:solidFill>
                          <a:effectLst/>
                          <a:latin typeface="Noto Sans CJK JP DemiLight" panose="020B0400000000000000" pitchFamily="34" charset="-128"/>
                          <a:ea typeface="Noto Sans CJK JP DemiLight" panose="020B0400000000000000" pitchFamily="34" charset="-128"/>
                        </a:rPr>
                        <a:t>2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solidFill>
                            <a:schemeClr val="tx1"/>
                          </a:solidFill>
                          <a:effectLst/>
                        </a:rPr>
                        <a:t>22 </a:t>
                      </a:r>
                      <a:r>
                        <a:rPr lang="ja-JP" altLang="en-US" sz="1400" u="none" strike="noStrike" dirty="0">
                          <a:solidFill>
                            <a:schemeClr val="tx1"/>
                          </a:solidFill>
                          <a:effectLst/>
                        </a:rPr>
                        <a:t>人</a:t>
                      </a:r>
                      <a:r>
                        <a:rPr lang="en-US" altLang="ja-JP" sz="1400" u="none" strike="noStrike" dirty="0">
                          <a:solidFill>
                            <a:schemeClr val="tx1"/>
                          </a:solidFill>
                          <a:effectLst/>
                        </a:rPr>
                        <a:t>/</a:t>
                      </a:r>
                      <a:r>
                        <a:rPr lang="en-US" altLang="ja-JP" sz="1400" b="0" i="0" u="none" strike="noStrike" dirty="0">
                          <a:solidFill>
                            <a:schemeClr val="tx1"/>
                          </a:solidFill>
                          <a:effectLst/>
                          <a:latin typeface="Noto Sans CJK JP DemiLight" panose="020B0400000000000000" pitchFamily="34" charset="-128"/>
                          <a:ea typeface="Noto Sans CJK JP DemiLight" panose="020B0400000000000000" pitchFamily="34" charset="-128"/>
                        </a:rPr>
                        <a:t>km</a:t>
                      </a:r>
                      <a:r>
                        <a:rPr lang="en-US" altLang="ja-JP" sz="1400" b="0" i="0" u="none" strike="noStrike" baseline="30000" dirty="0">
                          <a:solidFill>
                            <a:schemeClr val="tx1"/>
                          </a:solidFill>
                          <a:effectLst/>
                          <a:latin typeface="Noto Sans CJK JP DemiLight" panose="020B0400000000000000" pitchFamily="34" charset="-128"/>
                          <a:ea typeface="Noto Sans CJK JP DemiLight" panose="020B0400000000000000" pitchFamily="34" charset="-128"/>
                        </a:rPr>
                        <a:t>2 </a:t>
                      </a:r>
                      <a:endParaRPr lang="en-US" altLang="ja-JP" sz="14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9210605"/>
                  </a:ext>
                </a:extLst>
              </a:tr>
              <a:tr h="288000">
                <a:tc>
                  <a:txBody>
                    <a:bodyPr/>
                    <a:lstStyle/>
                    <a:p>
                      <a:pPr algn="ctr" fontAlgn="ctr"/>
                      <a:r>
                        <a:rPr lang="ja-JP" altLang="en-US" sz="1400" b="0" u="none" strike="noStrike" dirty="0">
                          <a:effectLst/>
                        </a:rPr>
                        <a:t>平均年齢</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altLang="ja-JP" sz="1400" u="none" strike="noStrike" dirty="0">
                          <a:effectLst/>
                        </a:rPr>
                        <a:t>52.8 </a:t>
                      </a:r>
                      <a:r>
                        <a:rPr lang="ja-JP" altLang="en-US" sz="1400" u="none" strike="noStrike" dirty="0">
                          <a:effectLst/>
                        </a:rPr>
                        <a:t>歳</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50.6 </a:t>
                      </a:r>
                      <a:r>
                        <a:rPr lang="ja-JP" altLang="en-US" sz="1400" u="none" strike="noStrike" dirty="0">
                          <a:effectLst/>
                        </a:rPr>
                        <a:t>歳</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49.6 </a:t>
                      </a:r>
                      <a:r>
                        <a:rPr lang="ja-JP" altLang="en-US" sz="1400" u="none" strike="noStrike" dirty="0">
                          <a:effectLst/>
                        </a:rPr>
                        <a:t>歳</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solidFill>
                            <a:schemeClr val="tx1"/>
                          </a:solidFill>
                          <a:effectLst/>
                        </a:rPr>
                        <a:t>54.1 </a:t>
                      </a:r>
                      <a:r>
                        <a:rPr lang="ja-JP" altLang="en-US" sz="1400" u="none" strike="noStrike" dirty="0">
                          <a:solidFill>
                            <a:schemeClr val="tx1"/>
                          </a:solidFill>
                          <a:effectLst/>
                        </a:rPr>
                        <a:t>歳</a:t>
                      </a:r>
                      <a:endParaRPr lang="en-US" altLang="ja-JP" sz="14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3034466"/>
                  </a:ext>
                </a:extLst>
              </a:tr>
              <a:tr h="288000">
                <a:tc>
                  <a:txBody>
                    <a:bodyPr/>
                    <a:lstStyle/>
                    <a:p>
                      <a:pPr algn="ctr" fontAlgn="ctr"/>
                      <a:r>
                        <a:rPr lang="ja-JP" altLang="en-US" sz="1400" b="0" u="none" strike="noStrike" dirty="0">
                          <a:effectLst/>
                        </a:rPr>
                        <a:t>高齢化率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altLang="ja-JP" sz="1400" u="none" strike="noStrike">
                          <a:effectLst/>
                        </a:rPr>
                        <a:t>35.7%</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33.2%</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effectLst/>
                        </a:rPr>
                        <a:t>33.5%</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u="none" strike="noStrike" dirty="0">
                          <a:solidFill>
                            <a:schemeClr val="tx1"/>
                          </a:solidFill>
                          <a:effectLst/>
                        </a:rPr>
                        <a:t>43.1%</a:t>
                      </a:r>
                      <a:endParaRPr lang="en-US" altLang="ja-JP" sz="14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4763" marR="4763" marT="47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4814467"/>
                  </a:ext>
                </a:extLst>
              </a:tr>
            </a:tbl>
          </a:graphicData>
        </a:graphic>
      </p:graphicFrame>
      <p:sp>
        <p:nvSpPr>
          <p:cNvPr id="23" name="テキスト ボックス 22">
            <a:extLst>
              <a:ext uri="{FF2B5EF4-FFF2-40B4-BE49-F238E27FC236}">
                <a16:creationId xmlns:a16="http://schemas.microsoft.com/office/drawing/2014/main" id="{79222C85-6237-4B96-B772-EE7322F65F82}"/>
              </a:ext>
            </a:extLst>
          </p:cNvPr>
          <p:cNvSpPr txBox="1"/>
          <p:nvPr/>
        </p:nvSpPr>
        <p:spPr>
          <a:xfrm>
            <a:off x="1874446" y="4043773"/>
            <a:ext cx="5040000" cy="307777"/>
          </a:xfrm>
          <a:prstGeom prst="rect">
            <a:avLst/>
          </a:prstGeom>
          <a:noFill/>
        </p:spPr>
        <p:txBody>
          <a:bodyPr wrap="square" rtlCol="0">
            <a:spAutoFit/>
          </a:bodyPr>
          <a:lstStyle/>
          <a:p>
            <a:pPr algn="ctr"/>
            <a:r>
              <a:rPr kumimoji="1" lang="ja-JP" altLang="en-US" sz="1400" dirty="0"/>
              <a:t>対象地区の概要（</a:t>
            </a:r>
            <a:r>
              <a:rPr kumimoji="1" lang="en-US" altLang="ja-JP" sz="1400" dirty="0"/>
              <a:t>2015</a:t>
            </a:r>
            <a:r>
              <a:rPr kumimoji="1" lang="ja-JP" altLang="en-US" sz="1400" dirty="0"/>
              <a:t>年国勢調査より </a:t>
            </a:r>
            <a:r>
              <a:rPr kumimoji="1" lang="en-US" altLang="ja-JP" sz="1400" dirty="0"/>
              <a:t>※</a:t>
            </a:r>
            <a:r>
              <a:rPr kumimoji="1" lang="ja-JP" altLang="en-US" sz="1400" dirty="0"/>
              <a:t>面積で按分）</a:t>
            </a:r>
          </a:p>
        </p:txBody>
      </p:sp>
    </p:spTree>
    <p:extLst>
      <p:ext uri="{BB962C8B-B14F-4D97-AF65-F5344CB8AC3E}">
        <p14:creationId xmlns:p14="http://schemas.microsoft.com/office/powerpoint/2010/main" val="317056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661B277-CC91-431B-A3C1-57B955FB988C}"/>
              </a:ext>
            </a:extLst>
          </p:cNvPr>
          <p:cNvSpPr>
            <a:spLocks noGrp="1"/>
          </p:cNvSpPr>
          <p:nvPr>
            <p:ph type="title"/>
          </p:nvPr>
        </p:nvSpPr>
        <p:spPr/>
        <p:txBody>
          <a:bodyPr/>
          <a:lstStyle/>
          <a:p>
            <a:r>
              <a:rPr kumimoji="1" lang="en-US" altLang="ja-JP" dirty="0"/>
              <a:t>2.2 </a:t>
            </a:r>
            <a:r>
              <a:rPr kumimoji="1" lang="ja-JP" altLang="en-US" dirty="0"/>
              <a:t>アンケート調査の概要</a:t>
            </a:r>
          </a:p>
        </p:txBody>
      </p:sp>
      <p:graphicFrame>
        <p:nvGraphicFramePr>
          <p:cNvPr id="8" name="表 7">
            <a:extLst>
              <a:ext uri="{FF2B5EF4-FFF2-40B4-BE49-F238E27FC236}">
                <a16:creationId xmlns:a16="http://schemas.microsoft.com/office/drawing/2014/main" id="{AF0901FA-74E9-4CE3-9DEA-D20226C3C94B}"/>
              </a:ext>
            </a:extLst>
          </p:cNvPr>
          <p:cNvGraphicFramePr>
            <a:graphicFrameLocks noGrp="1"/>
          </p:cNvGraphicFramePr>
          <p:nvPr>
            <p:extLst>
              <p:ext uri="{D42A27DB-BD31-4B8C-83A1-F6EECF244321}">
                <p14:modId xmlns:p14="http://schemas.microsoft.com/office/powerpoint/2010/main" val="1694118529"/>
              </p:ext>
            </p:extLst>
          </p:nvPr>
        </p:nvGraphicFramePr>
        <p:xfrm>
          <a:off x="1123090" y="4239320"/>
          <a:ext cx="6336000" cy="2430363"/>
        </p:xfrm>
        <a:graphic>
          <a:graphicData uri="http://schemas.openxmlformats.org/drawingml/2006/table">
            <a:tbl>
              <a:tblPr firstRow="1" firstCol="1" bandRow="1">
                <a:tableStyleId>{69012ECD-51FC-41F1-AA8D-1B2483CD663E}</a:tableStyleId>
              </a:tblPr>
              <a:tblGrid>
                <a:gridCol w="1008000">
                  <a:extLst>
                    <a:ext uri="{9D8B030D-6E8A-4147-A177-3AD203B41FA5}">
                      <a16:colId xmlns:a16="http://schemas.microsoft.com/office/drawing/2014/main" val="3256977178"/>
                    </a:ext>
                  </a:extLst>
                </a:gridCol>
                <a:gridCol w="1332000">
                  <a:extLst>
                    <a:ext uri="{9D8B030D-6E8A-4147-A177-3AD203B41FA5}">
                      <a16:colId xmlns:a16="http://schemas.microsoft.com/office/drawing/2014/main" val="2012590166"/>
                    </a:ext>
                  </a:extLst>
                </a:gridCol>
                <a:gridCol w="1332000">
                  <a:extLst>
                    <a:ext uri="{9D8B030D-6E8A-4147-A177-3AD203B41FA5}">
                      <a16:colId xmlns:a16="http://schemas.microsoft.com/office/drawing/2014/main" val="848050152"/>
                    </a:ext>
                  </a:extLst>
                </a:gridCol>
                <a:gridCol w="1332000">
                  <a:extLst>
                    <a:ext uri="{9D8B030D-6E8A-4147-A177-3AD203B41FA5}">
                      <a16:colId xmlns:a16="http://schemas.microsoft.com/office/drawing/2014/main" val="223838371"/>
                    </a:ext>
                  </a:extLst>
                </a:gridCol>
                <a:gridCol w="1332000">
                  <a:extLst>
                    <a:ext uri="{9D8B030D-6E8A-4147-A177-3AD203B41FA5}">
                      <a16:colId xmlns:a16="http://schemas.microsoft.com/office/drawing/2014/main" val="188331055"/>
                    </a:ext>
                  </a:extLst>
                </a:gridCol>
              </a:tblGrid>
              <a:tr h="284382">
                <a:tc rowSpan="2">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秩父市</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kumimoji="1" lang="ja-JP" altLang="en-US"/>
                    </a:p>
                  </a:txBody>
                  <a:tcPr/>
                </a:tc>
                <a:tc gridSpan="2">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会津若松市</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spcAft>
                          <a:spcPts val="0"/>
                        </a:spcAft>
                      </a:pPr>
                      <a:endParaRPr lang="ja-JP" sz="16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79931021"/>
                  </a:ext>
                </a:extLst>
              </a:tr>
              <a:tr h="273981">
                <a:tc vMerge="1">
                  <a:txBody>
                    <a:bodyPr/>
                    <a:lstStyle/>
                    <a:p>
                      <a:pPr algn="ctr">
                        <a:spcAft>
                          <a:spcPts val="0"/>
                        </a:spcAft>
                      </a:pP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中心</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周縁</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中心地区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rPr>
                        <a:t>周縁地区</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01240215"/>
                  </a:ext>
                </a:extLst>
              </a:tr>
              <a:tr h="288000">
                <a:tc rowSpan="2">
                  <a:txBody>
                    <a:bodyPr/>
                    <a:lstStyle/>
                    <a:p>
                      <a:pPr algn="ctr">
                        <a:spcAft>
                          <a:spcPts val="0"/>
                        </a:spcAft>
                      </a:pP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実施期間</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2017</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年</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2017</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年</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2018</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年</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2018</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年</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1277463"/>
                  </a:ext>
                </a:extLst>
              </a:tr>
              <a:tr h="288000">
                <a:tc vMerge="1">
                  <a:txBody>
                    <a:bodyPr/>
                    <a:lstStyle/>
                    <a:p>
                      <a:pPr algn="ctr">
                        <a:spcAft>
                          <a:spcPts val="0"/>
                        </a:spcAft>
                      </a:pP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8</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-9</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p>
                  </a:txBody>
                  <a:tcPr marL="4763" marR="4763" marT="4763" marB="0">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7</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-8</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p>
                  </a:txBody>
                  <a:tcPr marL="4763" marR="4763" marT="4763"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7</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-8</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p>
                  </a:txBody>
                  <a:tcPr marL="4763" marR="4763" marT="4763"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7</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r>
                        <a:rPr lang="en-US" altLang="ja-JP"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-8</a:t>
                      </a:r>
                      <a:r>
                        <a:rPr lang="ja-JP" altLang="en-US" sz="1400" b="0" i="0" u="none" strike="noStrike" dirty="0">
                          <a:solidFill>
                            <a:srgbClr val="000000"/>
                          </a:solidFill>
                          <a:effectLst/>
                          <a:latin typeface="Noto Sans CJK JP DemiLight" panose="020B0400000000000000" pitchFamily="34" charset="-128"/>
                          <a:ea typeface="Noto Sans CJK JP DemiLight" panose="020B0400000000000000" pitchFamily="34" charset="-128"/>
                        </a:rPr>
                        <a:t>月</a:t>
                      </a:r>
                    </a:p>
                  </a:txBody>
                  <a:tcPr marL="4763" marR="4763" marT="4763"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6649674"/>
                  </a:ext>
                </a:extLst>
              </a:tr>
              <a:tr h="360000">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rPr>
                        <a:t>配布方法</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rPr>
                        <a:t>郵送</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rPr>
                        <a:t>郵送</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rPr>
                        <a:t>配布サービス</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rPr>
                        <a:t>ポストに投函</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567769"/>
                  </a:ext>
                </a:extLst>
              </a:tr>
              <a:tr h="360000">
                <a:tc>
                  <a:txBody>
                    <a:bodyPr/>
                    <a:lstStyle/>
                    <a:p>
                      <a:pPr algn="ctr">
                        <a:spcAft>
                          <a:spcPts val="0"/>
                        </a:spcAft>
                      </a:pP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調査対象</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5650</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世帯</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1690</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世帯</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4050</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世帯</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465</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世帯</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9210605"/>
                  </a:ext>
                </a:extLst>
              </a:tr>
              <a:tr h="288000">
                <a:tc rowSpan="2">
                  <a:txBody>
                    <a:bodyPr/>
                    <a:lstStyle/>
                    <a:p>
                      <a:pPr algn="ctr">
                        <a:spcAft>
                          <a:spcPts val="0"/>
                        </a:spcAft>
                      </a:pP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回答数</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1093</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通</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331</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通</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590</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通</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ja-JP" sz="1400" b="0" kern="100" dirty="0">
                          <a:solidFill>
                            <a:schemeClr val="tx1"/>
                          </a:solidFill>
                          <a:effectLst/>
                          <a:latin typeface="Noto Sans CJK JP DemiLight" panose="020B0400000000000000" pitchFamily="34" charset="-128"/>
                          <a:ea typeface="Noto Sans CJK JP DemiLight" panose="020B0400000000000000" pitchFamily="34" charset="-128"/>
                        </a:rPr>
                        <a:t>105</a:t>
                      </a:r>
                      <a:r>
                        <a:rPr lang="ja-JP" sz="1400" b="0" kern="100" dirty="0">
                          <a:solidFill>
                            <a:schemeClr val="tx1"/>
                          </a:solidFill>
                          <a:effectLst/>
                          <a:latin typeface="Noto Sans CJK JP DemiLight" panose="020B0400000000000000" pitchFamily="34" charset="-128"/>
                          <a:ea typeface="Noto Sans CJK JP DemiLight" panose="020B0400000000000000" pitchFamily="34" charset="-128"/>
                        </a:rPr>
                        <a:t>通</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3034466"/>
                  </a:ext>
                </a:extLst>
              </a:tr>
              <a:tr h="288000">
                <a:tc vMerge="1">
                  <a:txBody>
                    <a:bodyPr/>
                    <a:lstStyle/>
                    <a:p>
                      <a:pPr algn="ctr">
                        <a:spcAft>
                          <a:spcPts val="0"/>
                        </a:spcAft>
                      </a:pP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19.3%</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lnL w="6350" cap="flat" cmpd="sng" algn="ctr">
                      <a:solidFill>
                        <a:schemeClr val="tx1">
                          <a:lumMod val="75000"/>
                          <a:lumOff val="2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19.6%</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14.6%</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400" b="0" kern="100" dirty="0">
                          <a:solidFill>
                            <a:schemeClr val="tx1"/>
                          </a:solidFill>
                          <a:effectLst/>
                          <a:latin typeface="Noto Sans CJK JP DemiLight" panose="020B0400000000000000" pitchFamily="34" charset="-128"/>
                          <a:ea typeface="Noto Sans CJK JP DemiLight" panose="020B0400000000000000" pitchFamily="34" charset="-128"/>
                        </a:rPr>
                        <a:t>22.6%</a:t>
                      </a:r>
                      <a:endParaRPr lang="ja-JP" sz="1400" b="0" kern="100" dirty="0">
                        <a:solidFill>
                          <a:schemeClr val="tx1"/>
                        </a:solidFill>
                        <a:effectLst/>
                        <a:latin typeface="Noto Sans CJK JP DemiLight" panose="020B0400000000000000" pitchFamily="34" charset="-128"/>
                        <a:ea typeface="Noto Sans CJK JP DemiLight" panose="020B0400000000000000" pitchFamily="34" charset="-128"/>
                        <a:cs typeface="Times New Roman" panose="02020603050405020304" pitchFamily="18" charset="0"/>
                      </a:endParaRPr>
                    </a:p>
                  </a:txBody>
                  <a:tcPr marL="68580" marR="6858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5675230"/>
                  </a:ext>
                </a:extLst>
              </a:tr>
            </a:tbl>
          </a:graphicData>
        </a:graphic>
      </p:graphicFrame>
      <p:sp>
        <p:nvSpPr>
          <p:cNvPr id="9" name="テキスト ボックス 8">
            <a:extLst>
              <a:ext uri="{FF2B5EF4-FFF2-40B4-BE49-F238E27FC236}">
                <a16:creationId xmlns:a16="http://schemas.microsoft.com/office/drawing/2014/main" id="{C82B5F85-97A3-4D85-B862-2369739A7043}"/>
              </a:ext>
            </a:extLst>
          </p:cNvPr>
          <p:cNvSpPr txBox="1"/>
          <p:nvPr/>
        </p:nvSpPr>
        <p:spPr>
          <a:xfrm>
            <a:off x="2000766" y="3958277"/>
            <a:ext cx="4580649" cy="307777"/>
          </a:xfrm>
          <a:prstGeom prst="rect">
            <a:avLst/>
          </a:prstGeom>
          <a:noFill/>
        </p:spPr>
        <p:txBody>
          <a:bodyPr wrap="square" rtlCol="0">
            <a:spAutoFit/>
          </a:bodyPr>
          <a:lstStyle/>
          <a:p>
            <a:pPr algn="ctr"/>
            <a:r>
              <a:rPr kumimoji="1" lang="ja-JP" altLang="en-US" sz="1400" dirty="0">
                <a:latin typeface="Noto Sans CJK JP DemiLight" panose="020B0400000000000000" pitchFamily="34" charset="-128"/>
                <a:ea typeface="Noto Sans CJK JP DemiLight" panose="020B0400000000000000" pitchFamily="34" charset="-128"/>
              </a:rPr>
              <a:t>表</a:t>
            </a:r>
            <a:r>
              <a:rPr kumimoji="1" lang="en-US" altLang="ja-JP" sz="1400" dirty="0">
                <a:latin typeface="Noto Sans CJK JP DemiLight" panose="020B0400000000000000" pitchFamily="34" charset="-128"/>
                <a:ea typeface="Noto Sans CJK JP DemiLight" panose="020B0400000000000000" pitchFamily="34" charset="-128"/>
              </a:rPr>
              <a:t>2-2</a:t>
            </a:r>
            <a:r>
              <a:rPr kumimoji="1" lang="ja-JP" altLang="en-US" sz="1400" dirty="0">
                <a:latin typeface="Noto Sans CJK JP DemiLight" panose="020B0400000000000000" pitchFamily="34" charset="-128"/>
                <a:ea typeface="Noto Sans CJK JP DemiLight" panose="020B0400000000000000" pitchFamily="34" charset="-128"/>
              </a:rPr>
              <a:t> アンケート調査の概要</a:t>
            </a:r>
          </a:p>
        </p:txBody>
      </p:sp>
      <p:sp>
        <p:nvSpPr>
          <p:cNvPr id="10" name="コンテンツ プレースホルダー 2">
            <a:extLst>
              <a:ext uri="{FF2B5EF4-FFF2-40B4-BE49-F238E27FC236}">
                <a16:creationId xmlns:a16="http://schemas.microsoft.com/office/drawing/2014/main" id="{7ED4B3AC-0B49-4F30-A2FA-7257C54077E6}"/>
              </a:ext>
            </a:extLst>
          </p:cNvPr>
          <p:cNvSpPr>
            <a:spLocks noGrp="1"/>
          </p:cNvSpPr>
          <p:nvPr>
            <p:ph sz="quarter" idx="13"/>
          </p:nvPr>
        </p:nvSpPr>
        <p:spPr>
          <a:xfrm>
            <a:off x="517008" y="3302708"/>
            <a:ext cx="8111313" cy="4127500"/>
          </a:xfrm>
        </p:spPr>
        <p:txBody>
          <a:bodyPr/>
          <a:lstStyle/>
          <a:p>
            <a:pPr marL="0" indent="0">
              <a:buNone/>
            </a:pPr>
            <a:r>
              <a:rPr lang="ja-JP" altLang="en-US" dirty="0"/>
              <a:t>　　各地区の全世帯に対し、アンケート調査を実施</a:t>
            </a:r>
            <a:endParaRPr lang="en-US" altLang="ja-JP" dirty="0"/>
          </a:p>
        </p:txBody>
      </p:sp>
    </p:spTree>
    <p:extLst>
      <p:ext uri="{BB962C8B-B14F-4D97-AF65-F5344CB8AC3E}">
        <p14:creationId xmlns:p14="http://schemas.microsoft.com/office/powerpoint/2010/main" val="234874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661B277-CC91-431B-A3C1-57B955FB988C}"/>
              </a:ext>
            </a:extLst>
          </p:cNvPr>
          <p:cNvSpPr>
            <a:spLocks noGrp="1"/>
          </p:cNvSpPr>
          <p:nvPr>
            <p:ph type="title"/>
          </p:nvPr>
        </p:nvSpPr>
        <p:spPr/>
        <p:txBody>
          <a:bodyPr/>
          <a:lstStyle/>
          <a:p>
            <a:r>
              <a:rPr kumimoji="1" lang="ja-JP" altLang="en-US" dirty="0"/>
              <a:t>単純集計</a:t>
            </a:r>
          </a:p>
        </p:txBody>
      </p:sp>
      <p:sp>
        <p:nvSpPr>
          <p:cNvPr id="10" name="コンテンツ プレースホルダー 2">
            <a:extLst>
              <a:ext uri="{FF2B5EF4-FFF2-40B4-BE49-F238E27FC236}">
                <a16:creationId xmlns:a16="http://schemas.microsoft.com/office/drawing/2014/main" id="{7ED4B3AC-0B49-4F30-A2FA-7257C54077E6}"/>
              </a:ext>
            </a:extLst>
          </p:cNvPr>
          <p:cNvSpPr>
            <a:spLocks noGrp="1"/>
          </p:cNvSpPr>
          <p:nvPr>
            <p:ph sz="quarter" idx="13"/>
          </p:nvPr>
        </p:nvSpPr>
        <p:spPr>
          <a:xfrm>
            <a:off x="517008" y="936964"/>
            <a:ext cx="8111313" cy="4127500"/>
          </a:xfrm>
        </p:spPr>
        <p:txBody>
          <a:bodyPr/>
          <a:lstStyle/>
          <a:p>
            <a:pPr marL="0" indent="0">
              <a:buNone/>
            </a:pPr>
            <a:r>
              <a:rPr lang="ja-JP" altLang="en-US" dirty="0"/>
              <a:t>　　各地区の全世帯に対し、アンケート調査を実施</a:t>
            </a:r>
            <a:endParaRPr lang="en-US" altLang="ja-JP" dirty="0"/>
          </a:p>
        </p:txBody>
      </p:sp>
    </p:spTree>
    <p:extLst>
      <p:ext uri="{BB962C8B-B14F-4D97-AF65-F5344CB8AC3E}">
        <p14:creationId xmlns:p14="http://schemas.microsoft.com/office/powerpoint/2010/main" val="3424686348"/>
      </p:ext>
    </p:extLst>
  </p:cSld>
  <p:clrMapOvr>
    <a:masterClrMapping/>
  </p:clrMapOvr>
</p:sld>
</file>

<file path=ppt/theme/theme1.xml><?xml version="1.0" encoding="utf-8"?>
<a:theme xmlns:a="http://schemas.openxmlformats.org/drawingml/2006/main" name="テーマ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o Sans Demi">
      <a:majorFont>
        <a:latin typeface="Calibri Light"/>
        <a:ea typeface="游ゴシック Light"/>
        <a:cs typeface=""/>
      </a:majorFont>
      <a:minorFont>
        <a:latin typeface="Noto Sans CJK JP DemiLight"/>
        <a:ea typeface="Noto Sans CJK JP DemiLight"/>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テーマ1" id="{F97C0A46-11F9-47AB-B1C5-ADAC1BCA3FEF}" vid="{EAF3D26D-D257-456B-B94A-988148ACA8B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20803</TotalTime>
  <Words>4753</Words>
  <Application>Microsoft Office PowerPoint</Application>
  <PresentationFormat>画面に合わせる (4:3)</PresentationFormat>
  <Paragraphs>1553</Paragraphs>
  <Slides>44</Slides>
  <Notes>0</Notes>
  <HiddenSlides>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44</vt:i4>
      </vt:variant>
    </vt:vector>
  </HeadingPairs>
  <TitlesOfParts>
    <vt:vector size="53" baseType="lpstr">
      <vt:lpstr>Noto Sans CJK JP Bold</vt:lpstr>
      <vt:lpstr>Noto Sans CJK JP DemiLight</vt:lpstr>
      <vt:lpstr>Noto Sans CJK JP Light</vt:lpstr>
      <vt:lpstr>Noto Sans CJK JP Medium</vt:lpstr>
      <vt:lpstr>Noto Sans CJK JP Regular</vt:lpstr>
      <vt:lpstr>メイリオ</vt:lpstr>
      <vt:lpstr>游ゴシック</vt:lpstr>
      <vt:lpstr>Arial</vt:lpstr>
      <vt:lpstr>テーマ1</vt:lpstr>
      <vt:lpstr>公共施設等の再編に関する住民意識の研究 -4都市におけるアンケート調査の分析-</vt:lpstr>
      <vt:lpstr>1.1 研究の背景</vt:lpstr>
      <vt:lpstr>1.1 研究の背景</vt:lpstr>
      <vt:lpstr>1.2 研究の目的</vt:lpstr>
      <vt:lpstr>1.4 研究方法</vt:lpstr>
      <vt:lpstr>PowerPoint プレゼンテーション</vt:lpstr>
      <vt:lpstr>2.1 調査対象とする地区</vt:lpstr>
      <vt:lpstr>2.2 アンケート調査の概要</vt:lpstr>
      <vt:lpstr>単純集計</vt:lpstr>
      <vt:lpstr>クロス集計</vt:lpstr>
      <vt:lpstr>PowerPoint プレゼンテーション</vt:lpstr>
      <vt:lpstr>3.1 探索的因子分析 - 分析の概要</vt:lpstr>
      <vt:lpstr>3.1 探索的因子分析 - 分析方法</vt:lpstr>
      <vt:lpstr>3.2 探索的因子分析 – 変数選択</vt:lpstr>
      <vt:lpstr>3.3 探索的因子分析 – 準備</vt:lpstr>
      <vt:lpstr>3.3 探索的因子分析 – 推定結果</vt:lpstr>
      <vt:lpstr>3.4 確認的因子分析 - 分析方法</vt:lpstr>
      <vt:lpstr>3.6 確認的因子分析 – 推定結果</vt:lpstr>
      <vt:lpstr>4.1 因子得点による寛容性の分類</vt:lpstr>
      <vt:lpstr>重回帰分析 - 説明変数の選択</vt:lpstr>
      <vt:lpstr>重回帰分析 - 施設集約への寛容性</vt:lpstr>
      <vt:lpstr>重回帰分析 - 居住地集約への寛容性</vt:lpstr>
      <vt:lpstr>PowerPoint プレゼンテーション</vt:lpstr>
      <vt:lpstr>4.2 寛容度による属性の類型化</vt:lpstr>
      <vt:lpstr>4.2 寛容度による属性の類型化</vt:lpstr>
      <vt:lpstr>4.2 寛容度による属性の類型化</vt:lpstr>
      <vt:lpstr>4.3 各類型の特徴</vt:lpstr>
      <vt:lpstr>4.3 各類型の特徴</vt:lpstr>
      <vt:lpstr>4.3 各類型の特徴</vt:lpstr>
      <vt:lpstr>4.3 各類型の特徴</vt:lpstr>
      <vt:lpstr>4.4 各類型の特徴まとめ</vt:lpstr>
      <vt:lpstr>PowerPoint プレゼンテーション</vt:lpstr>
      <vt:lpstr>5.1 まとめと展望</vt:lpstr>
      <vt:lpstr>参考文献</vt:lpstr>
      <vt:lpstr>1.4 研究フロー</vt:lpstr>
      <vt:lpstr>3.4 確認的因子分析 - 分析方法</vt:lpstr>
      <vt:lpstr>ベイズ推定について</vt:lpstr>
      <vt:lpstr>確認的因子分析 - 分析方法</vt:lpstr>
      <vt:lpstr>順序-カテゴリカルデータの再コード化</vt:lpstr>
      <vt:lpstr>元の変数の度数分布</vt:lpstr>
      <vt:lpstr>確認的因子分析 - 分析結果</vt:lpstr>
      <vt:lpstr>代表施設の選定</vt:lpstr>
      <vt:lpstr>目次</vt:lpstr>
      <vt:lpstr>目次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中川 稜太</dc:creator>
  <cp:lastModifiedBy>中川 稜太</cp:lastModifiedBy>
  <cp:revision>851</cp:revision>
  <cp:lastPrinted>2020-02-07T11:29:21Z</cp:lastPrinted>
  <dcterms:created xsi:type="dcterms:W3CDTF">2019-04-14T10:16:17Z</dcterms:created>
  <dcterms:modified xsi:type="dcterms:W3CDTF">2021-01-08T12:44:26Z</dcterms:modified>
</cp:coreProperties>
</file>