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3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53AFC0-1CAF-4B55-B07D-56487A174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28DA21C-6CAD-4AE9-A666-5BE713A81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2C279E-DE43-421E-A900-909CE1CDD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6838-C0B9-4863-96A8-38C2AE37B459}" type="datetimeFigureOut">
              <a:rPr kumimoji="1" lang="ja-JP" altLang="en-US" smtClean="0"/>
              <a:t>2021/1/6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065AA8-2B81-4DA7-B70F-DBEBD95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E6B30E-B245-4B49-BDB3-F428320EB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4770-01F5-4794-AD11-BF4E60066F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4877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9069F6-C308-4C46-BEE3-E1E4C3CA4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D0ED665-8575-4E41-805C-F390F3B4F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FC6F9C-53D7-4C99-A29A-9F78CA373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6838-C0B9-4863-96A8-38C2AE37B459}" type="datetimeFigureOut">
              <a:rPr kumimoji="1" lang="ja-JP" altLang="en-US" smtClean="0"/>
              <a:t>2021/1/6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EA7171-81B3-448C-94A9-6423E7F70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FD7AEC-46A8-4C79-859F-6AAF87BCE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4770-01F5-4794-AD11-BF4E60066F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06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8B6E269-F6D5-4920-98FD-1BCEFFD9C7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F845C7F-6859-4046-A1BE-AA949F56F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D3BB9D-E23A-4F83-AAE2-F0BF5E82E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6838-C0B9-4863-96A8-38C2AE37B459}" type="datetimeFigureOut">
              <a:rPr kumimoji="1" lang="ja-JP" altLang="en-US" smtClean="0"/>
              <a:t>2021/1/6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D3734C-180D-4B9E-A884-6FAC7D51E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86DFA0-B3D5-4ED1-8839-057B81791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4770-01F5-4794-AD11-BF4E60066F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7003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82BF4E-E8BB-45C7-8E79-5082E8914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3866A7-6533-4E9E-A590-D96F5C8CF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B41917-7D7B-443C-8394-DE8AFE337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6838-C0B9-4863-96A8-38C2AE37B459}" type="datetimeFigureOut">
              <a:rPr kumimoji="1" lang="ja-JP" altLang="en-US" smtClean="0"/>
              <a:t>2021/1/6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D63DF5-2515-4222-9EB2-009365A3C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AAEFBE-C65A-4E22-B387-1A2FEC617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4770-01F5-4794-AD11-BF4E60066F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3058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651D25-DE66-42BC-9E41-C76E40AB1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2ACD15F-91DF-462E-9ED3-53F008067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C81FEA-904D-480A-8748-E39EBCA77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6838-C0B9-4863-96A8-38C2AE37B459}" type="datetimeFigureOut">
              <a:rPr kumimoji="1" lang="ja-JP" altLang="en-US" smtClean="0"/>
              <a:t>2021/1/6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C217AA-44E6-4008-B21B-9E0F71CA5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1F42B8-49EC-461B-9F98-02F3BDE83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4770-01F5-4794-AD11-BF4E60066F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913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63247F-29B1-45CC-8F8D-31439A7C5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2B468C-1021-428A-A76C-64F9EE21AF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81C1A8B-CA10-4E76-A35A-10C31F451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A327F80-4DAB-4E2E-823B-E434A1C62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6838-C0B9-4863-96A8-38C2AE37B459}" type="datetimeFigureOut">
              <a:rPr kumimoji="1" lang="ja-JP" altLang="en-US" smtClean="0"/>
              <a:t>2021/1/6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81CD450-DCD5-4F2E-9F8E-DD5119354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C87F4B8-938E-48F4-956C-06FA85B8B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4770-01F5-4794-AD11-BF4E60066F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9228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591874-916D-41AE-8F6F-6951539A1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A783BE7-4093-450A-A4D0-FCBAE602C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20997FE-5546-424A-9540-B42F9ECE2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77D5BB2-1657-48E3-82E7-D3DB48C7B1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912FE32-17DA-4EFF-95B8-69326F73C4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B0E59DD-85C8-4848-B99C-B67963D12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6838-C0B9-4863-96A8-38C2AE37B459}" type="datetimeFigureOut">
              <a:rPr kumimoji="1" lang="ja-JP" altLang="en-US" smtClean="0"/>
              <a:t>2021/1/6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5B8107C-F7A0-4526-BF44-260CE7E9E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E56D50F-013B-4481-BE7D-6F20A5A04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4770-01F5-4794-AD11-BF4E60066F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963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2E8A77-30BF-491D-B2D3-2B1C26529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AE6C565-B3D0-4BF8-8043-C0CAA0D4B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6838-C0B9-4863-96A8-38C2AE37B459}" type="datetimeFigureOut">
              <a:rPr kumimoji="1" lang="ja-JP" altLang="en-US" smtClean="0"/>
              <a:t>2021/1/6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B62AF21-D8CB-478F-B0CB-743B40D03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C7DB30D-A9DF-41AE-8FBC-3521123DC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4770-01F5-4794-AD11-BF4E60066F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2571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7BA428D-41B8-433F-8863-0C04D8218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6838-C0B9-4863-96A8-38C2AE37B459}" type="datetimeFigureOut">
              <a:rPr kumimoji="1" lang="ja-JP" altLang="en-US" smtClean="0"/>
              <a:t>2021/1/6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41A3BC0-7113-483C-A244-C3B00C001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3ECFD4D-34B0-47C7-AF56-2D7ED0176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4770-01F5-4794-AD11-BF4E60066F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7578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9522F6-7A5B-49EE-A24E-228CE04E9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F93E92-F731-475F-9435-3C9749690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56D899F-E2AF-47CD-8F99-4B9F036D1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CFBC39-F8DE-48A7-B6D3-EDEB3B62E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6838-C0B9-4863-96A8-38C2AE37B459}" type="datetimeFigureOut">
              <a:rPr kumimoji="1" lang="ja-JP" altLang="en-US" smtClean="0"/>
              <a:t>2021/1/6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3E06F6D-D0AE-4172-81AC-61A45C6AE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B9062AF-9F7D-43A9-B0BE-7EB7511CE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4770-01F5-4794-AD11-BF4E60066F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7327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0E8082-8A5D-45C3-9937-7486BD884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930F245-94F7-43DC-9C2A-00B71C5D34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A6DB4E3-91E4-4958-B295-75FB81399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10879DC-B14A-4FD0-8BC9-B7D0776B5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6838-C0B9-4863-96A8-38C2AE37B459}" type="datetimeFigureOut">
              <a:rPr kumimoji="1" lang="ja-JP" altLang="en-US" smtClean="0"/>
              <a:t>2021/1/6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040E010-4D1F-4BFD-AF1D-F118EE5C2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B032F45-31DE-4E3B-B7E6-769E264B5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4770-01F5-4794-AD11-BF4E60066F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9301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3F5579B-252D-47A7-9271-6863785BE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B0DB5A4-951F-4A9C-BDC1-C3E105B7E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14D4B4-5983-48F2-875B-BAD5D436DC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96838-C0B9-4863-96A8-38C2AE37B459}" type="datetimeFigureOut">
              <a:rPr kumimoji="1" lang="ja-JP" altLang="en-US" smtClean="0"/>
              <a:t>2021/1/6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30F0E8-452A-4194-B5DE-BCBA0F474A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EF1540-E641-4673-96C2-FEFAD44B02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44770-01F5-4794-AD11-BF4E60066F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842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09034C-5D01-4343-8DEA-0CF9F4F04C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D55385B-DDBB-4D21-B033-D75A20CF6A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210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5DD1F5-2D4E-4324-9C82-A32AB2830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地方自治体を取り巻く状況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7FBF88-9FF2-4940-BD2F-5C295A0C5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0061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E3CDF0-6C24-41A1-91E5-031945911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都市機能の再編イメージ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C9F0F5-D5B0-47B5-96B0-FD6DF26C5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3847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2CB660-8A3E-447C-BE55-B021B4F25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331EEB-C741-486B-A866-14E849C0A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4874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6F0128-F479-4FD5-ACC8-867723284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研究手法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7B7D1B-5CC3-4059-A67F-06ED98758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建築・まちづくり✕統計解析・データサイエンス・マーケティング</a:t>
            </a:r>
            <a:endParaRPr kumimoji="1" lang="en-US" altLang="ja-JP" dirty="0"/>
          </a:p>
          <a:p>
            <a:r>
              <a:rPr lang="ja-JP" altLang="en-US" dirty="0"/>
              <a:t>アプローチすべき層を特定する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1005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01D26E-0800-436C-B640-3978FA8A3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研究対象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D0DFD4-C2B5-4F90-9194-2E74E3CED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6514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744769-EE49-4520-AC37-88CD2CF9C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研究フロー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8C871C-2DDE-4704-91DE-B748ADA07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アンケート配布</a:t>
            </a:r>
            <a:endParaRPr kumimoji="1" lang="en-US" altLang="ja-JP" dirty="0"/>
          </a:p>
          <a:p>
            <a:r>
              <a:rPr lang="ja-JP" altLang="en-US" dirty="0"/>
              <a:t>単純集計、クロス集計→各地区で同様の傾向</a:t>
            </a:r>
            <a:endParaRPr lang="en-US" altLang="ja-JP" dirty="0"/>
          </a:p>
          <a:p>
            <a:r>
              <a:rPr lang="ja-JP" altLang="en-US"/>
              <a:t>セグメンテーション（クラスタリング・セグメンテーション）</a:t>
            </a:r>
            <a:endParaRPr lang="en-US" altLang="ja-JP" dirty="0"/>
          </a:p>
          <a:p>
            <a:r>
              <a:rPr lang="ja-JP" altLang="en-US" dirty="0"/>
              <a:t>（因子分析による質問項目の縮約）</a:t>
            </a:r>
            <a:endParaRPr lang="en-US" altLang="ja-JP" dirty="0"/>
          </a:p>
          <a:p>
            <a:r>
              <a:rPr kumimoji="1" lang="ja-JP" altLang="en-US" dirty="0"/>
              <a:t>ペルソナの特定</a:t>
            </a:r>
            <a:endParaRPr kumimoji="1" lang="en-US" altLang="ja-JP" dirty="0"/>
          </a:p>
          <a:p>
            <a:r>
              <a:rPr lang="ja-JP" altLang="en-US" dirty="0"/>
              <a:t>（重回帰分析、クロス集計、ヒストグラム）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37495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77</Words>
  <Application>Microsoft Office PowerPoint</Application>
  <PresentationFormat>ワイド画面</PresentationFormat>
  <Paragraphs>14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PowerPoint プレゼンテーション</vt:lpstr>
      <vt:lpstr>地方自治体を取り巻く状況</vt:lpstr>
      <vt:lpstr>都市機能の再編イメージ</vt:lpstr>
      <vt:lpstr>研究目的</vt:lpstr>
      <vt:lpstr>研究手法</vt:lpstr>
      <vt:lpstr>研究対象</vt:lpstr>
      <vt:lpstr>研究フロー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中川 稜太</dc:creator>
  <cp:lastModifiedBy>中川 稜太</cp:lastModifiedBy>
  <cp:revision>5</cp:revision>
  <dcterms:created xsi:type="dcterms:W3CDTF">2021-01-05T18:49:24Z</dcterms:created>
  <dcterms:modified xsi:type="dcterms:W3CDTF">2021-01-05T19:10:24Z</dcterms:modified>
</cp:coreProperties>
</file>