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6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8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9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7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7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9C1A-9B59-4FF1-A692-F29E1BAD7E6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2FDDB-6A25-4E68-9989-85D227BD8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4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분류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 smtClean="0"/>
              <a:t>Decision Tree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3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5069" y="691978"/>
            <a:ext cx="3377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Logistic regression Coefficient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Open - Score: -0.7534</a:t>
            </a:r>
          </a:p>
          <a:p>
            <a:r>
              <a:rPr lang="en-US" altLang="ko-KR" dirty="0" smtClean="0"/>
              <a:t>High - Score: 0.5654</a:t>
            </a:r>
          </a:p>
          <a:p>
            <a:r>
              <a:rPr lang="en-US" altLang="ko-KR" dirty="0" smtClean="0"/>
              <a:t>Low - Score: 0.1796</a:t>
            </a:r>
          </a:p>
          <a:p>
            <a:r>
              <a:rPr lang="en-US" altLang="ko-KR" dirty="0" smtClean="0"/>
              <a:t>Volume - Score: 0.1797</a:t>
            </a:r>
          </a:p>
          <a:p>
            <a:r>
              <a:rPr lang="en-US" altLang="ko-KR" dirty="0" smtClean="0"/>
              <a:t>Dividends - Score: -0.3905</a:t>
            </a:r>
          </a:p>
          <a:p>
            <a:r>
              <a:rPr lang="en-US" altLang="ko-KR" dirty="0" smtClean="0"/>
              <a:t>Dollar - Score: 0.3321</a:t>
            </a:r>
          </a:p>
          <a:p>
            <a:r>
              <a:rPr lang="en-US" altLang="ko-KR" dirty="0" smtClean="0"/>
              <a:t>S&amp;P500 - Score: -0.0801</a:t>
            </a:r>
          </a:p>
          <a:p>
            <a:r>
              <a:rPr lang="en-US" altLang="ko-KR" dirty="0" smtClean="0"/>
              <a:t>DJIA - Score: 0.2399</a:t>
            </a:r>
          </a:p>
          <a:p>
            <a:r>
              <a:rPr lang="en-US" altLang="ko-KR" dirty="0" smtClean="0"/>
              <a:t>Nasdaq - Score: -0.0680</a:t>
            </a:r>
          </a:p>
          <a:p>
            <a:r>
              <a:rPr lang="en-US" altLang="ko-KR" dirty="0" smtClean="0"/>
              <a:t>interest - Score: -0.1682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1492" y="691978"/>
            <a:ext cx="4843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feature importance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Open - Score: 0.0985</a:t>
            </a:r>
          </a:p>
          <a:p>
            <a:r>
              <a:rPr lang="en-US" altLang="ko-KR" dirty="0" smtClean="0"/>
              <a:t>High - Score: 0.0965</a:t>
            </a:r>
          </a:p>
          <a:p>
            <a:r>
              <a:rPr lang="en-US" altLang="ko-KR" dirty="0" smtClean="0"/>
              <a:t>Low - Score: 0.0931</a:t>
            </a:r>
          </a:p>
          <a:p>
            <a:r>
              <a:rPr lang="en-US" altLang="ko-KR" dirty="0" smtClean="0"/>
              <a:t>Volume - Score: 0.1513</a:t>
            </a:r>
          </a:p>
          <a:p>
            <a:r>
              <a:rPr lang="en-US" altLang="ko-KR" dirty="0" smtClean="0"/>
              <a:t>Dividends - Score: 0.0000</a:t>
            </a:r>
          </a:p>
          <a:p>
            <a:r>
              <a:rPr lang="en-US" altLang="ko-KR" dirty="0" smtClean="0"/>
              <a:t>Dollar - Score: 0.1648</a:t>
            </a:r>
          </a:p>
          <a:p>
            <a:r>
              <a:rPr lang="en-US" altLang="ko-KR" dirty="0" smtClean="0"/>
              <a:t>S&amp;P500 - Score: 0.1070</a:t>
            </a:r>
          </a:p>
          <a:p>
            <a:r>
              <a:rPr lang="en-US" altLang="ko-KR" dirty="0" smtClean="0"/>
              <a:t>DJIA - Score: 0.0566</a:t>
            </a:r>
          </a:p>
          <a:p>
            <a:r>
              <a:rPr lang="en-US" altLang="ko-KR" dirty="0" smtClean="0"/>
              <a:t>Nasdaq - Score: 0.0779</a:t>
            </a:r>
          </a:p>
          <a:p>
            <a:r>
              <a:rPr lang="en-US" altLang="ko-KR" dirty="0" smtClean="0"/>
              <a:t>interest - Score: 0.1543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95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686143"/>
            <a:ext cx="9142857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6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686143"/>
            <a:ext cx="9142857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7720"/>
            <a:ext cx="12192000" cy="2612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411"/>
            <a:ext cx="1219200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7124" y="420130"/>
            <a:ext cx="3278660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결정 트리 시각화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7123" y="3677018"/>
            <a:ext cx="411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Depth=4 </a:t>
            </a:r>
            <a:r>
              <a:rPr lang="ko-KR" altLang="en-US" dirty="0" smtClean="0"/>
              <a:t>까지의 결정 트리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39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973" y="510746"/>
            <a:ext cx="52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8496" y="1400432"/>
            <a:ext cx="72822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조정 </a:t>
            </a:r>
            <a:r>
              <a:rPr lang="en-US" altLang="ko-KR" dirty="0" smtClean="0"/>
              <a:t>– grid search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Scoring : 'accuracy'</a:t>
            </a:r>
            <a:endParaRPr lang="en-US" altLang="ko-KR" dirty="0"/>
          </a:p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조정 범위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: [3, 5, 7, 9, 11, 13, 15, 17, 19, 21, 23]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min_samples_split</a:t>
            </a:r>
            <a:r>
              <a:rPr lang="en-US" altLang="ko-KR" dirty="0" smtClean="0"/>
              <a:t>: [2, 7, 12, 17, 22, 27, 32, 37, 42, 47] </a:t>
            </a:r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: 11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min_samples_split</a:t>
            </a:r>
            <a:r>
              <a:rPr lang="en-US" altLang="ko-KR" dirty="0" smtClean="0"/>
              <a:t>: 2</a:t>
            </a:r>
            <a:endParaRPr lang="en-US" altLang="ko-KR" dirty="0" smtClean="0"/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적용한 모델의 </a:t>
            </a:r>
            <a:r>
              <a:rPr lang="en-US" altLang="ko-KR" dirty="0" smtClean="0"/>
              <a:t>train score: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0.4385</a:t>
            </a:r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적용한 모델의 </a:t>
            </a:r>
            <a:r>
              <a:rPr lang="en-US" altLang="ko-KR" dirty="0" smtClean="0"/>
              <a:t>test score: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0.6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352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29000"/>
            <a:ext cx="10971428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5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973" y="510746"/>
            <a:ext cx="52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8496" y="1400432"/>
            <a:ext cx="7282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조정 </a:t>
            </a:r>
            <a:r>
              <a:rPr lang="en-US" altLang="ko-KR" dirty="0" smtClean="0"/>
              <a:t>– grid search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Scoring : 'accuracy'</a:t>
            </a:r>
            <a:endParaRPr lang="en-US" altLang="ko-KR" dirty="0"/>
          </a:p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조정 범위 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C: [0.001, 0.01, 0.1, 1, 10, 100, 1000]}</a:t>
            </a:r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C: 1000}</a:t>
            </a:r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적용한 모델의 </a:t>
            </a:r>
            <a:r>
              <a:rPr lang="en-US" altLang="ko-KR" dirty="0" smtClean="0"/>
              <a:t>train score: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0.5613</a:t>
            </a:r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적용한 모델의 </a:t>
            </a:r>
            <a:r>
              <a:rPr lang="en-US" altLang="ko-KR" dirty="0" smtClean="0"/>
              <a:t>test score: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0.7</a:t>
            </a:r>
          </a:p>
        </p:txBody>
      </p:sp>
    </p:spTree>
    <p:extLst>
      <p:ext uri="{BB962C8B-B14F-4D97-AF65-F5344CB8AC3E}">
        <p14:creationId xmlns:p14="http://schemas.microsoft.com/office/powerpoint/2010/main" val="327991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29000"/>
            <a:ext cx="10971428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289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분류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TFG5076XG</dc:creator>
  <cp:lastModifiedBy>TFG5076XG</cp:lastModifiedBy>
  <cp:revision>6</cp:revision>
  <dcterms:created xsi:type="dcterms:W3CDTF">2021-12-15T08:43:03Z</dcterms:created>
  <dcterms:modified xsi:type="dcterms:W3CDTF">2021-12-15T10:51:36Z</dcterms:modified>
</cp:coreProperties>
</file>