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69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7D6-8A3D-4077-B250-D83A960E368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C67E-530E-4E54-B454-CDF5F59E5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1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7D6-8A3D-4077-B250-D83A960E368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C67E-530E-4E54-B454-CDF5F59E5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5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7D6-8A3D-4077-B250-D83A960E368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C67E-530E-4E54-B454-CDF5F59E5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7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7D6-8A3D-4077-B250-D83A960E368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C67E-530E-4E54-B454-CDF5F59E5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7D6-8A3D-4077-B250-D83A960E368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C67E-530E-4E54-B454-CDF5F59E5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0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7D6-8A3D-4077-B250-D83A960E368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C67E-530E-4E54-B454-CDF5F59E5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3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7D6-8A3D-4077-B250-D83A960E368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C67E-530E-4E54-B454-CDF5F59E5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5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7D6-8A3D-4077-B250-D83A960E368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C67E-530E-4E54-B454-CDF5F59E5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7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7D6-8A3D-4077-B250-D83A960E368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C67E-530E-4E54-B454-CDF5F59E5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9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7D6-8A3D-4077-B250-D83A960E368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C67E-530E-4E54-B454-CDF5F59E5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2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A7D6-8A3D-4077-B250-D83A960E368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C67E-530E-4E54-B454-CDF5F59E5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A7D6-8A3D-4077-B250-D83A960E3688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2C67E-530E-4E54-B454-CDF5F59E5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9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Regressor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사용 모델 알고리즘</a:t>
            </a:r>
            <a:endParaRPr lang="en-US" altLang="ko-KR" dirty="0" smtClean="0"/>
          </a:p>
          <a:p>
            <a:r>
              <a:rPr lang="en-US" altLang="ko-KR" dirty="0" err="1" smtClean="0"/>
              <a:t>LinearRegression</a:t>
            </a:r>
            <a:r>
              <a:rPr lang="en-US" altLang="ko-KR" dirty="0"/>
              <a:t>()</a:t>
            </a:r>
          </a:p>
          <a:p>
            <a:r>
              <a:rPr lang="en-US" altLang="ko-KR" dirty="0" smtClean="0"/>
              <a:t>Ridge()</a:t>
            </a:r>
            <a:r>
              <a:rPr lang="en-US" altLang="ko-KR" dirty="0"/>
              <a:t> </a:t>
            </a:r>
          </a:p>
          <a:p>
            <a:r>
              <a:rPr lang="en-US" altLang="ko-KR" dirty="0" smtClean="0"/>
              <a:t>Lasso()</a:t>
            </a:r>
            <a:endParaRPr lang="en-US" altLang="ko-KR" dirty="0"/>
          </a:p>
          <a:p>
            <a:r>
              <a:rPr lang="en-US" altLang="ko-KR" dirty="0" err="1" smtClean="0"/>
              <a:t>DecisionTreeRegressor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r>
              <a:rPr lang="en-US" altLang="ko-KR" dirty="0" err="1" smtClean="0"/>
              <a:t>RandomForestRegressor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r>
              <a:rPr lang="en-US" altLang="ko-KR" dirty="0" err="1" smtClean="0"/>
              <a:t>GradientBoostingRegressor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r>
              <a:rPr lang="en-US" altLang="ko-KR" dirty="0" err="1" smtClean="0"/>
              <a:t>XGBRegressor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85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2011"/>
          </a:xfrm>
        </p:spPr>
        <p:txBody>
          <a:bodyPr>
            <a:noAutofit/>
          </a:bodyPr>
          <a:lstStyle/>
          <a:p>
            <a:r>
              <a:rPr lang="en-US" altLang="ko-KR" sz="3000" dirty="0" err="1" smtClean="0"/>
              <a:t>ExtraGradientBoostingRegressor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5922"/>
            <a:ext cx="4549346" cy="1245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train_score</a:t>
            </a:r>
            <a:r>
              <a:rPr lang="en-US" altLang="ko-KR" sz="1800" dirty="0" smtClean="0"/>
              <a:t> : 0.9999945451034528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test_score</a:t>
            </a:r>
            <a:r>
              <a:rPr lang="en-US" altLang="ko-KR" sz="1800" dirty="0" smtClean="0"/>
              <a:t> : -0.7880377581453987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5167" y="957654"/>
            <a:ext cx="5470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degree = 4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ExtraGradientBoostingRegressor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         </a:t>
            </a:r>
            <a:r>
              <a:rPr lang="en-US" altLang="ko-KR" dirty="0" err="1" smtClean="0"/>
              <a:t>learning_rate</a:t>
            </a:r>
            <a:r>
              <a:rPr lang="en-US" altLang="ko-KR" dirty="0" smtClean="0"/>
              <a:t>=0.01, </a:t>
            </a:r>
            <a:r>
              <a:rPr lang="en-US" altLang="ko-KR" dirty="0" err="1" smtClean="0"/>
              <a:t>max_depth</a:t>
            </a:r>
            <a:r>
              <a:rPr lang="en-US" altLang="ko-KR" dirty="0" smtClean="0"/>
              <a:t>=11,</a:t>
            </a:r>
          </a:p>
          <a:p>
            <a:r>
              <a:rPr lang="en-US" altLang="ko-KR" dirty="0" smtClean="0"/>
              <a:t>                             </a:t>
            </a:r>
            <a:r>
              <a:rPr lang="en-US" altLang="ko-KR" dirty="0" err="1" smtClean="0"/>
              <a:t>n_estimators</a:t>
            </a:r>
            <a:r>
              <a:rPr lang="en-US" altLang="ko-KR" dirty="0" smtClean="0"/>
              <a:t>=1000)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train_score</a:t>
            </a:r>
            <a:r>
              <a:rPr lang="en-US" altLang="ko-KR" dirty="0" smtClean="0"/>
              <a:t> : 0.9999988725145763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test_score</a:t>
            </a:r>
            <a:r>
              <a:rPr lang="en-US" altLang="ko-KR" dirty="0" smtClean="0"/>
              <a:t> : 0.5489384170748883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best_train_score</a:t>
            </a:r>
            <a:r>
              <a:rPr lang="en-US" altLang="ko-KR" dirty="0" smtClean="0"/>
              <a:t> : 0.9999988725145763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best_test_score</a:t>
            </a:r>
            <a:r>
              <a:rPr lang="en-US" altLang="ko-KR" dirty="0" smtClean="0"/>
              <a:t> : 0.5489384170748883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034214"/>
            <a:ext cx="4696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ExtraGradientBoostingRegressor</a:t>
            </a:r>
            <a:r>
              <a:rPr lang="en-US" altLang="ko-KR" dirty="0" smtClean="0"/>
              <a:t>(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err="1" smtClean="0"/>
              <a:t>learning_rate</a:t>
            </a:r>
            <a:r>
              <a:rPr lang="en-US" altLang="ko-KR" dirty="0" smtClean="0"/>
              <a:t>=0.1, </a:t>
            </a:r>
            <a:r>
              <a:rPr lang="en-US" altLang="ko-KR" dirty="0" err="1" smtClean="0"/>
              <a:t>max_depth</a:t>
            </a:r>
            <a:r>
              <a:rPr lang="en-US" altLang="ko-KR" dirty="0" smtClean="0"/>
              <a:t>=11,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</a:t>
            </a:r>
            <a:r>
              <a:rPr lang="en-US" altLang="ko-KR" dirty="0" err="1" smtClean="0"/>
              <a:t>n_estimators</a:t>
            </a:r>
            <a:r>
              <a:rPr lang="en-US" altLang="ko-KR" dirty="0" smtClean="0"/>
              <a:t>=5000)</a:t>
            </a:r>
          </a:p>
          <a:p>
            <a:r>
              <a:rPr lang="en-US" altLang="ko-KR" dirty="0" smtClean="0"/>
              <a:t>   train : 0.9999999999909958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test : 0.044284234006312984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48" y="3608172"/>
            <a:ext cx="5491649" cy="29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6324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각 모델 예측 값 비교</a:t>
            </a:r>
            <a:endParaRPr lang="ko-KR" altLang="en-US" sz="3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1450"/>
            <a:ext cx="10515599" cy="542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Autofit/>
          </a:bodyPr>
          <a:lstStyle/>
          <a:p>
            <a:r>
              <a:rPr lang="en-US" altLang="ko-KR" sz="3000" dirty="0" err="1" smtClean="0"/>
              <a:t>coef</a:t>
            </a:r>
            <a:r>
              <a:rPr lang="en-US" altLang="ko-KR" sz="3000" dirty="0" smtClean="0"/>
              <a:t>_</a:t>
            </a:r>
            <a:r>
              <a:rPr lang="ko-KR" altLang="en-US" sz="3000" dirty="0" smtClean="0"/>
              <a:t>비교</a:t>
            </a:r>
            <a:endParaRPr lang="ko-KR" altLang="en-US" sz="3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55645"/>
            <a:ext cx="5257800" cy="2590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3646445"/>
            <a:ext cx="5272088" cy="2447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27394"/>
            <a:ext cx="52578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2756"/>
          </a:xfrm>
        </p:spPr>
        <p:txBody>
          <a:bodyPr>
            <a:normAutofit fontScale="90000"/>
          </a:bodyPr>
          <a:lstStyle/>
          <a:p>
            <a:r>
              <a:rPr lang="en-US" altLang="ko-KR" sz="3000" dirty="0" err="1" smtClean="0"/>
              <a:t>Feature_importances</a:t>
            </a:r>
            <a:r>
              <a:rPr lang="en-US" altLang="ko-KR" sz="3000" dirty="0" smtClean="0"/>
              <a:t>_</a:t>
            </a:r>
            <a:r>
              <a:rPr lang="ko-KR" altLang="en-US" sz="3000" dirty="0" smtClean="0"/>
              <a:t>비교</a:t>
            </a:r>
            <a:endParaRPr lang="ko-KR" altLang="en-US" sz="3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30266"/>
            <a:ext cx="5386644" cy="2476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844" y="1011216"/>
            <a:ext cx="5128956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8" y="640843"/>
            <a:ext cx="5386644" cy="26483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52" y="640843"/>
            <a:ext cx="5555264" cy="2648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00680" y="3289162"/>
            <a:ext cx="378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xgboost</a:t>
            </a:r>
            <a:r>
              <a:rPr lang="en-US" altLang="ko-KR" sz="1400" dirty="0" smtClean="0"/>
              <a:t> feature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노드</a:t>
            </a:r>
            <a:r>
              <a:rPr lang="ko-KR" altLang="en-US" sz="1400" dirty="0" smtClean="0"/>
              <a:t> 분할 시 사용된 횟수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73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train, test </a:t>
            </a:r>
            <a:r>
              <a:rPr lang="ko-KR" altLang="en-US" dirty="0" smtClean="0"/>
              <a:t>기간 나눠서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선형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릿지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라쏘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coef</a:t>
            </a:r>
            <a:r>
              <a:rPr lang="en-US" altLang="ko-KR" dirty="0" smtClean="0"/>
              <a:t>_ </a:t>
            </a:r>
            <a:r>
              <a:rPr lang="ko-KR" altLang="en-US" dirty="0" smtClean="0"/>
              <a:t>비교 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데이터 제거 후 다시 돌리기</a:t>
            </a:r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결정트리</a:t>
            </a:r>
            <a:r>
              <a:rPr lang="ko-KR" altLang="en-US" dirty="0" smtClean="0"/>
              <a:t> 회귀 종류 </a:t>
            </a:r>
            <a:r>
              <a:rPr lang="en-US" altLang="ko-KR" dirty="0" smtClean="0"/>
              <a:t>importance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데이터 제거 후 다시 돌리기</a:t>
            </a:r>
          </a:p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보팅</a:t>
            </a:r>
            <a:r>
              <a:rPr lang="ko-KR" altLang="en-US" dirty="0" smtClean="0"/>
              <a:t> 회귀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학습 데이터 기간 </a:t>
            </a:r>
            <a:r>
              <a:rPr lang="en-US" altLang="ko-KR" dirty="0" smtClean="0"/>
              <a:t>: 2020/01/02 ~ 2021/12/03</a:t>
            </a:r>
          </a:p>
          <a:p>
            <a:pPr marL="0" indent="0">
              <a:buNone/>
            </a:pPr>
            <a:r>
              <a:rPr lang="ko-KR" altLang="en-US" dirty="0" smtClean="0"/>
              <a:t>테스트 데이터 기간 </a:t>
            </a:r>
            <a:r>
              <a:rPr lang="en-US" altLang="ko-KR" dirty="0" smtClean="0"/>
              <a:t>: 2021/12/03 ~ 2021/12/10 (</a:t>
            </a:r>
            <a:r>
              <a:rPr lang="ko-KR" altLang="en-US" dirty="0" smtClean="0"/>
              <a:t>일주일</a:t>
            </a:r>
            <a:r>
              <a:rPr lang="en-US" altLang="ko-KR" dirty="0"/>
              <a:t> </a:t>
            </a:r>
            <a:r>
              <a:rPr lang="en-US" altLang="ko-KR" dirty="0" smtClean="0"/>
              <a:t>= 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random_state</a:t>
            </a:r>
            <a:r>
              <a:rPr lang="en-US" altLang="ko-KR" dirty="0" smtClean="0"/>
              <a:t>=17 </a:t>
            </a:r>
            <a:r>
              <a:rPr lang="ko-KR" altLang="en-US" dirty="0" smtClean="0"/>
              <a:t>고정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cv=5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아무 설정 없이 모델 학습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에 교차검증</a:t>
            </a:r>
            <a:r>
              <a:rPr lang="en-US" altLang="ko-KR" dirty="0" smtClean="0"/>
              <a:t>(grid)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다항화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교차검증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099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2224" y="268224"/>
            <a:ext cx="8753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: </a:t>
            </a:r>
            <a:r>
              <a:rPr lang="ko-KR" altLang="en-US" dirty="0" smtClean="0"/>
              <a:t>삼성 종가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redict : </a:t>
            </a:r>
            <a:r>
              <a:rPr lang="ko-KR" altLang="en-US" dirty="0" smtClean="0"/>
              <a:t>기본 모델 예측</a:t>
            </a:r>
            <a:endParaRPr lang="en-US" altLang="ko-KR" dirty="0" smtClean="0"/>
          </a:p>
          <a:p>
            <a:r>
              <a:rPr lang="en-US" altLang="ko-KR" dirty="0" err="1"/>
              <a:t>b</a:t>
            </a:r>
            <a:r>
              <a:rPr lang="en-US" altLang="ko-KR" dirty="0" err="1" smtClean="0"/>
              <a:t>est_pred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기본 모델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예측</a:t>
            </a:r>
            <a:endParaRPr lang="en-US" altLang="ko-KR" dirty="0" smtClean="0"/>
          </a:p>
          <a:p>
            <a:r>
              <a:rPr lang="en-US" altLang="ko-KR" dirty="0" smtClean="0"/>
              <a:t>poly_(best)_</a:t>
            </a:r>
            <a:r>
              <a:rPr lang="en-US" altLang="ko-KR" dirty="0" err="1" smtClean="0"/>
              <a:t>pred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다항화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예측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02" y="1468552"/>
            <a:ext cx="9410700" cy="46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2011"/>
          </a:xfrm>
        </p:spPr>
        <p:txBody>
          <a:bodyPr>
            <a:noAutofit/>
          </a:bodyPr>
          <a:lstStyle/>
          <a:p>
            <a:r>
              <a:rPr lang="en-US" altLang="ko-KR" sz="3000" dirty="0" err="1" smtClean="0"/>
              <a:t>LinearRegressor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59993"/>
            <a:ext cx="4428744" cy="2490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train_score</a:t>
            </a:r>
            <a:r>
              <a:rPr lang="en-US" altLang="ko-KR" sz="2000" dirty="0" smtClean="0"/>
              <a:t> : 0.9996768419102545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test_score</a:t>
            </a:r>
            <a:r>
              <a:rPr lang="en-US" altLang="ko-KR" sz="2000" dirty="0" smtClean="0"/>
              <a:t> : 0.7518470833096909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6" y="2157983"/>
            <a:ext cx="8766048" cy="4255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5168" y="957654"/>
            <a:ext cx="5376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degree = 3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train_score</a:t>
            </a:r>
            <a:r>
              <a:rPr lang="en-US" altLang="ko-KR" dirty="0" smtClean="0"/>
              <a:t> : 0.9999149983930522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test_score</a:t>
            </a:r>
            <a:r>
              <a:rPr lang="en-US" altLang="ko-KR" dirty="0" smtClean="0"/>
              <a:t> : 0.9520671280645093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8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2011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Ridge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5922"/>
            <a:ext cx="4549346" cy="1245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train_score</a:t>
            </a:r>
            <a:r>
              <a:rPr lang="en-US" altLang="ko-KR" sz="1800" dirty="0" smtClean="0"/>
              <a:t> : 0.9996768416251155                    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test_score</a:t>
            </a:r>
            <a:r>
              <a:rPr lang="en-US" altLang="ko-KR" sz="1800" dirty="0" smtClean="0"/>
              <a:t> : 0.7516350103214077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5168" y="957654"/>
            <a:ext cx="5376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degree = 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Ridge(alpha=10, </a:t>
            </a:r>
            <a:r>
              <a:rPr lang="en-US" altLang="ko-KR" dirty="0" err="1" smtClean="0"/>
              <a:t>max_iter</a:t>
            </a:r>
            <a:r>
              <a:rPr lang="en-US" altLang="ko-KR" dirty="0" smtClean="0"/>
              <a:t>=500)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train_score</a:t>
            </a:r>
            <a:r>
              <a:rPr lang="en-US" altLang="ko-KR" dirty="0" smtClean="0"/>
              <a:t> : 0.9998817340329035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test_score</a:t>
            </a:r>
            <a:r>
              <a:rPr lang="en-US" altLang="ko-KR" dirty="0" smtClean="0"/>
              <a:t> : 0.9294719947105937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best_train_score</a:t>
            </a:r>
            <a:r>
              <a:rPr lang="en-US" altLang="ko-KR" dirty="0" smtClean="0"/>
              <a:t> : 0.9998817340329035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best_test_score</a:t>
            </a:r>
            <a:r>
              <a:rPr lang="en-US" altLang="ko-KR" dirty="0" smtClean="0"/>
              <a:t> : 0.9294719947105937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6987"/>
            <a:ext cx="7117492" cy="33033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2111815"/>
            <a:ext cx="431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Ridge(alpha=0.001, '</a:t>
            </a:r>
            <a:r>
              <a:rPr lang="en-US" altLang="ko-KR" dirty="0" err="1" smtClean="0"/>
              <a:t>max_iter</a:t>
            </a:r>
            <a:r>
              <a:rPr lang="en-US" altLang="ko-KR" dirty="0" smtClean="0"/>
              <a:t>‘=500)</a:t>
            </a:r>
          </a:p>
          <a:p>
            <a:r>
              <a:rPr lang="en-US" altLang="ko-KR" dirty="0" smtClean="0"/>
              <a:t>   train : 0.9996768419102543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test : 0.751846870323656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89" y="3356987"/>
            <a:ext cx="3997411" cy="32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2011"/>
          </a:xfrm>
        </p:spPr>
        <p:txBody>
          <a:bodyPr>
            <a:noAutofit/>
          </a:bodyPr>
          <a:lstStyle/>
          <a:p>
            <a:r>
              <a:rPr lang="en-US" altLang="ko-KR" sz="3000" dirty="0" smtClean="0"/>
              <a:t>Lasso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5922"/>
            <a:ext cx="4549346" cy="1245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train_score</a:t>
            </a:r>
            <a:r>
              <a:rPr lang="en-US" altLang="ko-KR" sz="1800" dirty="0" smtClean="0"/>
              <a:t> : 0.9996127723983546                    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test_score</a:t>
            </a:r>
            <a:r>
              <a:rPr lang="en-US" altLang="ko-KR" sz="1800" dirty="0" smtClean="0"/>
              <a:t> : 0.8295310434864609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5168" y="957654"/>
            <a:ext cx="5376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degree = 4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/>
              <a:t>Lasso</a:t>
            </a:r>
            <a:r>
              <a:rPr lang="en-US" altLang="ko-KR" dirty="0" smtClean="0"/>
              <a:t>(alpha=10, </a:t>
            </a:r>
            <a:r>
              <a:rPr lang="en-US" altLang="ko-KR" dirty="0" err="1" smtClean="0"/>
              <a:t>max_iter</a:t>
            </a:r>
            <a:r>
              <a:rPr lang="en-US" altLang="ko-KR" dirty="0" smtClean="0"/>
              <a:t>=1000)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train_score</a:t>
            </a:r>
            <a:r>
              <a:rPr lang="en-US" altLang="ko-KR" dirty="0" smtClean="0"/>
              <a:t> : 0.9998422314495918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test_score</a:t>
            </a:r>
            <a:r>
              <a:rPr lang="en-US" altLang="ko-KR" dirty="0" smtClean="0"/>
              <a:t> : 0.9554982019959594</a:t>
            </a:r>
            <a:r>
              <a:rPr lang="en-US" altLang="ko-KR" dirty="0" smtClean="0"/>
              <a:t>      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best_train_score</a:t>
            </a:r>
            <a:r>
              <a:rPr lang="en-US" altLang="ko-KR" dirty="0" smtClean="0"/>
              <a:t> : 0.9998422314495918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best_test_score</a:t>
            </a:r>
            <a:r>
              <a:rPr lang="en-US" altLang="ko-KR" dirty="0" smtClean="0"/>
              <a:t> : 0.9554982019959594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111815"/>
            <a:ext cx="4310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Lasso(alpha=5, '</a:t>
            </a:r>
            <a:r>
              <a:rPr lang="en-US" altLang="ko-KR" dirty="0" err="1" smtClean="0"/>
              <a:t>max_iter</a:t>
            </a:r>
            <a:r>
              <a:rPr lang="en-US" altLang="ko-KR" dirty="0" smtClean="0"/>
              <a:t>‘=1000)</a:t>
            </a:r>
          </a:p>
          <a:p>
            <a:r>
              <a:rPr lang="en-US" altLang="ko-KR" dirty="0" smtClean="0"/>
              <a:t>   train : 0.9996139430085761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test : 0.8241531222353934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6988"/>
            <a:ext cx="6740611" cy="312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2011"/>
          </a:xfrm>
        </p:spPr>
        <p:txBody>
          <a:bodyPr>
            <a:noAutofit/>
          </a:bodyPr>
          <a:lstStyle/>
          <a:p>
            <a:r>
              <a:rPr lang="en-US" altLang="ko-KR" sz="3000" dirty="0" err="1" smtClean="0"/>
              <a:t>DecisionTreeRegressor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5922"/>
            <a:ext cx="4549346" cy="1245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train_score</a:t>
            </a:r>
            <a:r>
              <a:rPr lang="en-US" altLang="ko-KR" sz="1800" dirty="0" smtClean="0"/>
              <a:t> : 1.0                    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test_score</a:t>
            </a:r>
            <a:r>
              <a:rPr lang="en-US" altLang="ko-KR" sz="1800" dirty="0" smtClean="0"/>
              <a:t> : -0.1713995943204869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5167" y="957654"/>
            <a:ext cx="5470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degree = 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DecisionTreeRegressor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max_depth</a:t>
            </a:r>
            <a:r>
              <a:rPr lang="en-US" altLang="ko-KR" dirty="0" smtClean="0"/>
              <a:t>=11)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train_score</a:t>
            </a:r>
            <a:r>
              <a:rPr lang="en-US" altLang="ko-KR" dirty="0" smtClean="0"/>
              <a:t> : 1.0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test_score</a:t>
            </a:r>
            <a:r>
              <a:rPr lang="en-US" altLang="ko-KR" dirty="0" smtClean="0"/>
              <a:t> : -0.06997971602434072</a:t>
            </a:r>
            <a:r>
              <a:rPr lang="en-US" altLang="ko-KR" dirty="0" smtClean="0"/>
              <a:t>      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best_train_score</a:t>
            </a:r>
            <a:r>
              <a:rPr lang="en-US" altLang="ko-KR" dirty="0" smtClean="0"/>
              <a:t> : 1.0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best_test_score</a:t>
            </a:r>
            <a:r>
              <a:rPr lang="en-US" altLang="ko-KR" dirty="0" smtClean="0"/>
              <a:t> : -0.06997971602434072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034214"/>
            <a:ext cx="4696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DecisionTreeRegressor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max_depth</a:t>
            </a:r>
            <a:r>
              <a:rPr lang="en-US" altLang="ko-KR" dirty="0" smtClean="0"/>
              <a:t>=15)</a:t>
            </a:r>
          </a:p>
          <a:p>
            <a:r>
              <a:rPr lang="en-US" altLang="ko-KR" dirty="0" smtClean="0"/>
              <a:t>   train : 1.0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test : 0.2900608519269777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04519"/>
            <a:ext cx="5834449" cy="30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5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2011"/>
          </a:xfrm>
        </p:spPr>
        <p:txBody>
          <a:bodyPr>
            <a:noAutofit/>
          </a:bodyPr>
          <a:lstStyle/>
          <a:p>
            <a:r>
              <a:rPr lang="en-US" altLang="ko-KR" sz="3000" dirty="0" err="1" smtClean="0"/>
              <a:t>RandomForestRegressor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5922"/>
            <a:ext cx="4549346" cy="1245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train_score</a:t>
            </a:r>
            <a:r>
              <a:rPr lang="en-US" altLang="ko-KR" sz="1800" dirty="0" smtClean="0"/>
              <a:t> : 0.9998723758301289                    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test_score</a:t>
            </a:r>
            <a:r>
              <a:rPr lang="en-US" altLang="ko-KR" sz="1800" dirty="0" smtClean="0"/>
              <a:t> : 0.35672160243407713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5297" y="1018552"/>
            <a:ext cx="5470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degree = 4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RandomForestRegressor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max_depth</a:t>
            </a:r>
            <a:r>
              <a:rPr lang="en-US" altLang="ko-KR" dirty="0" smtClean="0"/>
              <a:t>=11,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</a:t>
            </a:r>
            <a:r>
              <a:rPr lang="en-US" altLang="ko-KR" dirty="0" err="1" smtClean="0"/>
              <a:t>n_estimators</a:t>
            </a:r>
            <a:r>
              <a:rPr lang="en-US" altLang="ko-KR" dirty="0" smtClean="0"/>
              <a:t>=100)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train_score</a:t>
            </a:r>
            <a:r>
              <a:rPr lang="en-US" altLang="ko-KR" dirty="0" smtClean="0"/>
              <a:t> : </a:t>
            </a:r>
            <a:r>
              <a:rPr lang="en-US" altLang="ko-KR" dirty="0"/>
              <a:t>0.9998184962344205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test_score</a:t>
            </a:r>
            <a:r>
              <a:rPr lang="en-US" altLang="ko-KR" dirty="0" smtClean="0"/>
              <a:t> : </a:t>
            </a:r>
            <a:r>
              <a:rPr lang="en-US" altLang="ko-KR" dirty="0"/>
              <a:t>0.3958975659229209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best_train_score</a:t>
            </a:r>
            <a:r>
              <a:rPr lang="en-US" altLang="ko-KR" dirty="0" smtClean="0"/>
              <a:t> : </a:t>
            </a:r>
            <a:r>
              <a:rPr lang="en-US" altLang="ko-KR" dirty="0"/>
              <a:t>0.9998184962344205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best_test_score</a:t>
            </a:r>
            <a:r>
              <a:rPr lang="en-US" altLang="ko-KR" dirty="0" smtClean="0"/>
              <a:t> : </a:t>
            </a:r>
            <a:r>
              <a:rPr lang="en-US" altLang="ko-KR" dirty="0"/>
              <a:t>0.3958975659229209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034214"/>
            <a:ext cx="4887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RandomForestRegressor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max_depth</a:t>
            </a:r>
            <a:r>
              <a:rPr lang="en-US" altLang="ko-KR" dirty="0" smtClean="0"/>
              <a:t>=13,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</a:t>
            </a:r>
            <a:r>
              <a:rPr lang="en-US" altLang="ko-KR" dirty="0" err="1" smtClean="0"/>
              <a:t>n_estimators</a:t>
            </a:r>
            <a:r>
              <a:rPr lang="en-US" altLang="ko-KR" dirty="0" smtClean="0"/>
              <a:t>=100)</a:t>
            </a:r>
          </a:p>
          <a:p>
            <a:r>
              <a:rPr lang="en-US" altLang="ko-KR" dirty="0" smtClean="0"/>
              <a:t>   train : 0.9998742200246591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test : 0.2792074036511156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378663"/>
            <a:ext cx="6229865" cy="30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2011"/>
          </a:xfrm>
        </p:spPr>
        <p:txBody>
          <a:bodyPr>
            <a:noAutofit/>
          </a:bodyPr>
          <a:lstStyle/>
          <a:p>
            <a:r>
              <a:rPr lang="en-US" altLang="ko-KR" sz="3000" dirty="0" err="1" smtClean="0"/>
              <a:t>GradientBoostingRegressor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5922"/>
            <a:ext cx="4549346" cy="1245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train_score</a:t>
            </a:r>
            <a:r>
              <a:rPr lang="en-US" altLang="ko-KR" sz="1800" dirty="0" smtClean="0"/>
              <a:t> : 0.9999324850024487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test_score</a:t>
            </a:r>
            <a:r>
              <a:rPr lang="en-US" altLang="ko-KR" sz="1800" dirty="0" smtClean="0"/>
              <a:t> : -0.18029732873661963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5341" y="880052"/>
            <a:ext cx="5347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degree = 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GradientBoostingRegressor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max_depth</a:t>
            </a:r>
            <a:r>
              <a:rPr lang="en-US" altLang="ko-KR" dirty="0" smtClean="0"/>
              <a:t>=3,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</a:t>
            </a:r>
            <a:r>
              <a:rPr lang="en-US" altLang="ko-KR" dirty="0" err="1" smtClean="0"/>
              <a:t>learning_rate</a:t>
            </a:r>
            <a:r>
              <a:rPr lang="en-US" altLang="ko-KR" dirty="0" smtClean="0"/>
              <a:t>=1,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</a:t>
            </a:r>
            <a:r>
              <a:rPr lang="en-US" altLang="ko-KR" dirty="0" err="1" smtClean="0"/>
              <a:t>n_estimators</a:t>
            </a:r>
            <a:r>
              <a:rPr lang="en-US" altLang="ko-KR" dirty="0" smtClean="0"/>
              <a:t>=100)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train_score</a:t>
            </a:r>
            <a:r>
              <a:rPr lang="en-US" altLang="ko-KR" dirty="0" smtClean="0"/>
              <a:t> : 1.0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test_score</a:t>
            </a:r>
            <a:r>
              <a:rPr lang="en-US" altLang="ko-KR" dirty="0" smtClean="0"/>
              <a:t> : 0.24070397988144487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best_train_score</a:t>
            </a:r>
            <a:r>
              <a:rPr lang="en-US" altLang="ko-KR" dirty="0" smtClean="0"/>
              <a:t> : 1.0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best_test_score</a:t>
            </a:r>
            <a:r>
              <a:rPr lang="en-US" altLang="ko-KR" dirty="0" smtClean="0"/>
              <a:t> : </a:t>
            </a:r>
            <a:r>
              <a:rPr lang="en-US" altLang="ko-KR" dirty="0"/>
              <a:t>0.24070397988144487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034214"/>
            <a:ext cx="4903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GradientBoostingRegressor</a:t>
            </a:r>
            <a:r>
              <a:rPr lang="en-US" altLang="ko-KR" dirty="0" smtClean="0"/>
              <a:t>(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</a:t>
            </a:r>
            <a:r>
              <a:rPr lang="en-US" altLang="ko-KR" dirty="0" err="1" smtClean="0"/>
              <a:t>max_depth</a:t>
            </a:r>
            <a:r>
              <a:rPr lang="en-US" altLang="ko-KR" dirty="0" smtClean="0"/>
              <a:t>=3,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</a:t>
            </a:r>
            <a:r>
              <a:rPr lang="en-US" altLang="ko-KR" dirty="0" err="1" smtClean="0"/>
              <a:t>learning_rate</a:t>
            </a:r>
            <a:r>
              <a:rPr lang="en-US" altLang="ko-KR" dirty="0" smtClean="0"/>
              <a:t>=0.1,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</a:t>
            </a:r>
            <a:r>
              <a:rPr lang="en-US" altLang="ko-KR" dirty="0" err="1" smtClean="0"/>
              <a:t>n_estimators</a:t>
            </a:r>
            <a:r>
              <a:rPr lang="en-US" altLang="ko-KR" dirty="0" smtClean="0"/>
              <a:t>=5000)</a:t>
            </a:r>
          </a:p>
          <a:p>
            <a:r>
              <a:rPr lang="en-US" altLang="ko-KR" dirty="0" smtClean="0"/>
              <a:t>   train : 0.9999999999999999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test : -0.14988984201308608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04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461</Words>
  <Application>Microsoft Office PowerPoint</Application>
  <PresentationFormat>와이드스크린</PresentationFormat>
  <Paragraphs>119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Regressor</vt:lpstr>
      <vt:lpstr>PowerPoint 프레젠테이션</vt:lpstr>
      <vt:lpstr>PowerPoint 프레젠테이션</vt:lpstr>
      <vt:lpstr>LinearRegressor</vt:lpstr>
      <vt:lpstr>Ridge</vt:lpstr>
      <vt:lpstr>Lasso</vt:lpstr>
      <vt:lpstr>DecisionTreeRegressor</vt:lpstr>
      <vt:lpstr>RandomForestRegressor</vt:lpstr>
      <vt:lpstr>GradientBoostingRegressor</vt:lpstr>
      <vt:lpstr>ExtraGradientBoostingRegressor</vt:lpstr>
      <vt:lpstr>각 모델 예측 값 비교</vt:lpstr>
      <vt:lpstr>coef_비교</vt:lpstr>
      <vt:lpstr>Feature_importances_비교</vt:lpstr>
      <vt:lpstr>PowerPoint 프레젠테이션</vt:lpstr>
      <vt:lpstr>추후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Regressor</dc:title>
  <dc:creator>TFG5076XG</dc:creator>
  <cp:lastModifiedBy>TFG5076XG</cp:lastModifiedBy>
  <cp:revision>36</cp:revision>
  <dcterms:created xsi:type="dcterms:W3CDTF">2021-12-15T07:06:01Z</dcterms:created>
  <dcterms:modified xsi:type="dcterms:W3CDTF">2021-12-15T12:26:33Z</dcterms:modified>
</cp:coreProperties>
</file>