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  <p:sldId id="258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4C41FB-65C0-46DA-8C87-A75852AA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FBD79A3-8E4C-4528-BC04-5A1CC151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4DD81F-D585-499A-B3C6-48F6EB4A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64F4DC-E818-415E-AAA5-82E41930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28E959-483C-4B14-A478-43732A4E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0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069756-5237-4086-9DB9-4B7B4E6D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E2E8522-5127-40AA-9E4D-CC9FCF923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C85447B-2BDE-4950-8392-1426C7B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4CEF34-445F-443A-91E4-B703106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015F8E-F81B-4718-9E61-ACF02070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182F50B-F6F9-4298-9B8F-3835A8D89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C2329C-7D5E-4F1E-A6FD-F3E539B0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27DF9E4-79CF-424F-8B3A-7B1A11F6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A4BEAD1-AFD2-4C2A-9EEC-007F6369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4687E21-F608-4B62-B095-2352D380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3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63F440-0D89-4942-A735-0513D4A9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E671685-0EB5-44F5-A6A1-9D69BE53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A5FA11-2B60-445F-912E-A046C9F4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2C03A9-FF72-4F1E-91D6-4AE52168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024E99-6FBE-44B1-A444-8F815BAA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681925-9A3E-4501-834D-75F542CF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380C73-AA3A-4E59-AC90-0DACAE51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F4565C-1FAF-4E39-B15D-4CC9EEB6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D453473-CE0B-43DB-9889-6880D238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C56793-2873-41C4-B171-DAA7E445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9C2545F-69AA-4C56-8549-279139C9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5666EE-458A-4613-AC26-1998A4C57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9FBFAF2-3224-4009-AAC6-8466B430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F8033B-51C2-4D92-82F6-48BBBE32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1FE07A-61D1-4A3F-93E3-5F3B0428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DA41670-F33B-4412-837C-CD90AD1A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23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68F5BF-39F0-4348-B18B-4762AAFB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752F7E-84BB-423A-86CE-78F0B306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76A3B6C-7408-49A7-8D6D-5DF37F20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5CFBDA7-667C-42BD-B91A-D50A2AA6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ACA01C7-742D-4B0B-A14B-ED7CDD6F0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9BB1D4-1462-4EF7-9D1B-ABB9DE87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7479108-2A1E-4A15-8A07-1B31BD6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214BEC3-BD13-4675-A4C7-612DE5FD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E63634-95B4-4A15-A726-FEF95532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12644B2-0251-4A1B-9398-D3D5036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D14142B-EA70-4566-9E98-1CDDC36F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331844-34FC-42CD-83EE-F252C7F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EFF09BC-9F67-4728-B794-B5AC821A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99EAC02-A3E3-4F6D-B8B6-61C06FC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985E057-915C-433A-A940-AC40FCDE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BCB5E-708E-4CED-9516-2D8EFB4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8CD6EE-1470-4B6C-BC2D-848646CE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F1BA134-22E7-4B5B-9251-3DE2D3DB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D5D9B0-9675-4383-866E-988C42AC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DFFD64D-6A08-41E6-8BA6-4E68C761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8704E5-3704-4A4D-8241-ACD16AB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46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8C61B4-CADF-49CD-9C65-FE852EEB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842D778-331C-47FB-A12C-309ACDB9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D6780CB-EC15-48FF-A2CD-7451B122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5F99469-2350-47AD-883D-04429AFE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CEA1C3-0A16-49A3-889F-38371535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1136DA-B16D-4569-A5BA-5C9C258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2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A710F10-E21A-4C17-8076-77CE1F67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4117A67-776A-4672-98DF-A378C739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381E8-313A-4176-89AC-57DBACEC3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8828-BA7C-4778-A635-4944EC0BF027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E7851B-7E5D-490D-8A18-E124CC56C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DDD892B-28CB-49D9-9CF2-2D5B7A9D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D2C8-5CAE-4A74-B5AD-64DE7C505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6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8C2AC0-86B3-492C-BB22-A8E3002BA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0F41183-2E22-4D1C-B0A9-D318A9A7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4ECB45E-7A5F-4A9D-A19F-40B7F09A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1755689"/>
            <a:ext cx="472464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2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6D60FC-E640-4CF9-8CF4-93C19AD7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1755689"/>
            <a:ext cx="472464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2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9B12CB-A90A-4029-83C5-A7E0F97D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1755689"/>
            <a:ext cx="472464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941AE2-1201-4954-BD80-F8A1D0A9E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9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845BE4-2080-4B61-921F-DB64F7CC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600538-750B-4BBA-B70E-DBB51E8DF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1" y="169818"/>
            <a:ext cx="5514975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73800-6840-49EE-996E-9F5F9A9DA5DE}"/>
              </a:ext>
            </a:extLst>
          </p:cNvPr>
          <p:cNvSpPr txBox="1"/>
          <p:nvPr/>
        </p:nvSpPr>
        <p:spPr>
          <a:xfrm>
            <a:off x="5677987" y="156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https://m.blog.naver.com/PostView.naver?isHttpsRedirect=true&amp;blogId=nywoo19&amp;logNo=221600142327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F9390E-C8BA-40A7-B33C-5A7AFEB16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4" y="1533389"/>
            <a:ext cx="10982325" cy="238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025BCCF-58D5-490F-B024-9805FA4D86C7}"/>
              </a:ext>
            </a:extLst>
          </p:cNvPr>
          <p:cNvSpPr txBox="1"/>
          <p:nvPr/>
        </p:nvSpPr>
        <p:spPr>
          <a:xfrm>
            <a:off x="8273554" y="1771514"/>
            <a:ext cx="373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https://dacon.io/codeshare/2570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4F3802-08F8-4E4F-8048-06E143156149}"/>
              </a:ext>
            </a:extLst>
          </p:cNvPr>
          <p:cNvSpPr txBox="1"/>
          <p:nvPr/>
        </p:nvSpPr>
        <p:spPr>
          <a:xfrm>
            <a:off x="365760" y="2194305"/>
            <a:ext cx="1105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03_02 </a:t>
            </a:r>
            <a:r>
              <a:rPr lang="ko-KR" altLang="en-US" dirty="0"/>
              <a:t>그림을 보면 </a:t>
            </a:r>
            <a:r>
              <a:rPr lang="en-US" altLang="ko-KR" dirty="0"/>
              <a:t>(1,2,0) </a:t>
            </a:r>
            <a:r>
              <a:rPr lang="ko-KR" altLang="en-US" dirty="0" err="1"/>
              <a:t>일때</a:t>
            </a:r>
            <a:r>
              <a:rPr lang="ko-KR" altLang="en-US" dirty="0"/>
              <a:t> 상수항을 제외한 모든 계수의 </a:t>
            </a:r>
            <a:r>
              <a:rPr lang="en-US" altLang="ko-KR" dirty="0"/>
              <a:t>p value </a:t>
            </a:r>
            <a:r>
              <a:rPr lang="ko-KR" altLang="en-US" dirty="0"/>
              <a:t>가 </a:t>
            </a:r>
            <a:r>
              <a:rPr lang="en-US" altLang="ko-KR" dirty="0"/>
              <a:t>0.05</a:t>
            </a:r>
            <a:r>
              <a:rPr lang="ko-KR" altLang="en-US" dirty="0"/>
              <a:t>이하로 유의미하게 나타났다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컴퓨터이(가) 표시된 사진&#10;&#10;자동 생성된 설명">
            <a:extLst>
              <a:ext uri="{FF2B5EF4-FFF2-40B4-BE49-F238E27FC236}">
                <a16:creationId xmlns:a16="http://schemas.microsoft.com/office/drawing/2014/main" xmlns="" id="{0CEE13BE-1D59-4F38-A9C3-C5B453BCCA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2925468"/>
            <a:ext cx="11263347" cy="54000000"/>
          </a:xfrm>
          <a:prstGeom prst="rect">
            <a:avLst/>
          </a:prstGeom>
        </p:spPr>
      </p:pic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xmlns="" id="{785922C9-689A-4BF1-9A57-D514671B2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40377"/>
              </p:ext>
            </p:extLst>
          </p:nvPr>
        </p:nvGraphicFramePr>
        <p:xfrm>
          <a:off x="11072814" y="867711"/>
          <a:ext cx="828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포장기 셸 개체" showAsIcon="1" r:id="rId6" imgW="828000" imgH="486000" progId="Package">
                  <p:embed/>
                </p:oleObj>
              </mc:Choice>
              <mc:Fallback>
                <p:oleObj name="포장기 셸 개체" showAsIcon="1" r:id="rId6" imgW="828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72814" y="867711"/>
                        <a:ext cx="82867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xmlns="" id="{54A31ED0-D1DF-4D47-98EC-FE464F7AF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64990"/>
              </p:ext>
            </p:extLst>
          </p:nvPr>
        </p:nvGraphicFramePr>
        <p:xfrm>
          <a:off x="11072814" y="2258928"/>
          <a:ext cx="1035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포장기 셸 개체" showAsIcon="1" r:id="rId8" imgW="1035000" imgH="486000" progId="Package">
                  <p:embed/>
                </p:oleObj>
              </mc:Choice>
              <mc:Fallback>
                <p:oleObj name="포장기 셸 개체" showAsIcon="1" r:id="rId8" imgW="1035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72814" y="2258928"/>
                        <a:ext cx="103505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2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ACA9E506-AE05-4B70-8652-90E5D909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1"/>
            <a:ext cx="3810000" cy="26479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0809221-FC31-46C0-9E97-388A288D7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1"/>
            <a:ext cx="3810000" cy="26479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D7D77387-6D08-465F-B0B9-5001A234F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1"/>
            <a:ext cx="3810000" cy="264795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219A6EFB-A3CF-48B2-82B3-16EAE764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700"/>
            <a:ext cx="3810000" cy="264795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28C60CA7-7D0C-4DC9-911D-9A296C6B5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39" y="3741699"/>
            <a:ext cx="3810000" cy="26479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0829863-5C07-4CD9-9D51-9FF7C520D8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709E98E-5D1A-4E5A-8262-1D05EF86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402D82C-A2C4-4425-914E-82BAE8E80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0D55B8-C19D-4B80-8D33-D0BA4B477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DFBFADA-357E-4417-B4E5-CBFAD22D8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BC83CB8-EBAB-4F63-9B29-140699463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454B392-58A8-4877-B0E5-CDD58A5434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DBAD73-2998-4959-9E1D-D2EB63D72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F3E89F1-2F81-4C65-85FC-DADFB0F74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E57C38A-613C-4A50-BC38-3D05B32C8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4C5F28B-3078-408C-B47A-901E873CE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8DEBF77-E535-41F4-981E-F472D4188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7C6D2D8-9C87-4B6E-A507-7145E1914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2DE7D0-E77D-4DE2-907A-AED91CDD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36ACEA0-F9BC-41BB-812A-C692574C8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3BCD4E-7AA7-4753-9A79-10A27959B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F11B34A-ECD9-4FB4-BE07-E1F696475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1E098A0-0E07-4722-A575-609A2D0AA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1BFD2DD8-6924-4843-A53F-9FF70FCD6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B08529-678C-40B9-BC62-D64453DE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181100"/>
            <a:ext cx="6677025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A5E199-84C9-4107-B3F6-9C0B3A38607D}"/>
              </a:ext>
            </a:extLst>
          </p:cNvPr>
          <p:cNvSpPr txBox="1"/>
          <p:nvPr/>
        </p:nvSpPr>
        <p:spPr>
          <a:xfrm>
            <a:off x="78377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https://towardsdatascience.com/time-series-forecasting-arima-models-7f221e9eee06</a:t>
            </a:r>
          </a:p>
        </p:txBody>
      </p:sp>
    </p:spTree>
    <p:extLst>
      <p:ext uri="{BB962C8B-B14F-4D97-AF65-F5344CB8AC3E}">
        <p14:creationId xmlns:p14="http://schemas.microsoft.com/office/powerpoint/2010/main" val="256401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DA30D47-CBDC-4729-BA33-71BEEE75B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E30E34-FE4A-48F7-BDDA-34FEEF881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E9577C4-EE10-4E54-99D9-755C388FC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1FD3FEC-B740-451F-8C40-679CA56EB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EF1214C-5907-4693-8014-56E7FE911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7EFB053B-F341-4B1B-911E-50CA5DD00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1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DAC0BE4-CAA7-47A7-A883-8EB29775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973507-6982-4FA3-918B-2AFC33699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4DF6D86-073C-4033-8EE3-281D1BC4B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4D16689-0670-4E5E-A8B1-566966543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21BB870-8EC6-48F6-8322-2D2697FF6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0B08FAA-6249-4F44-955C-A1FBE85C5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5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D79AB8-FBB3-47BC-BE97-40D69DB26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620C16F-1652-4019-B37C-04B182D48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0137EDA-4B5E-4A4B-A87D-35A276365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8ACB77B-31A4-4245-9B69-7EB963262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3359B9B-E35C-48B9-BC75-AB51E9D44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1AE1E10-9BB5-4FF7-9823-13411C4D94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2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962B118-2857-4F6C-8D08-40A9E132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468350"/>
            <a:ext cx="3810000" cy="2647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16D5A9A-6A06-4DA3-B2B0-80B4415FF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68350"/>
            <a:ext cx="3810000" cy="2647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DACA86B-DC5A-49B0-86EF-B35459C71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468350"/>
            <a:ext cx="3810000" cy="2647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8CFF1B2-B8F0-42E1-A8D9-CED38150F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3741699"/>
            <a:ext cx="3810000" cy="2647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B059331-794B-44A6-AD98-206BBFC9B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741699"/>
            <a:ext cx="3810000" cy="2647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C93D70E-E720-4666-82B9-E20DD75A8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41" y="3741699"/>
            <a:ext cx="3810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담장이(가) 표시된 사진&#10;&#10;자동 생성된 설명">
            <a:extLst>
              <a:ext uri="{FF2B5EF4-FFF2-40B4-BE49-F238E27FC236}">
                <a16:creationId xmlns:a16="http://schemas.microsoft.com/office/drawing/2014/main" xmlns="" id="{E7233A2F-46F0-480E-A659-5918EA099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4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담장이(가) 표시된 사진&#10;&#10;자동 생성된 설명">
            <a:extLst>
              <a:ext uri="{FF2B5EF4-FFF2-40B4-BE49-F238E27FC236}">
                <a16:creationId xmlns:a16="http://schemas.microsoft.com/office/drawing/2014/main" xmlns="" id="{3F88E6D4-970C-4632-9E34-3D6E7F9FB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0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담장이(가) 표시된 사진&#10;&#10;자동 생성된 설명">
            <a:extLst>
              <a:ext uri="{FF2B5EF4-FFF2-40B4-BE49-F238E27FC236}">
                <a16:creationId xmlns:a16="http://schemas.microsoft.com/office/drawing/2014/main" xmlns="" id="{C453BB30-ACDB-4434-B60A-D7C705B84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담장이(가) 표시된 사진&#10;&#10;자동 생성된 설명">
            <a:extLst>
              <a:ext uri="{FF2B5EF4-FFF2-40B4-BE49-F238E27FC236}">
                <a16:creationId xmlns:a16="http://schemas.microsoft.com/office/drawing/2014/main" xmlns="" id="{29E4DD38-3778-4F73-BEBE-7FF0106D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담장이(가) 표시된 사진&#10;&#10;자동 생성된 설명">
            <a:extLst>
              <a:ext uri="{FF2B5EF4-FFF2-40B4-BE49-F238E27FC236}">
                <a16:creationId xmlns:a16="http://schemas.microsoft.com/office/drawing/2014/main" xmlns="" id="{0DF660F7-A0F5-4D8E-9B8C-CEE26067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담장이(가) 표시된 사진&#10;&#10;자동 생성된 설명">
            <a:extLst>
              <a:ext uri="{FF2B5EF4-FFF2-40B4-BE49-F238E27FC236}">
                <a16:creationId xmlns:a16="http://schemas.microsoft.com/office/drawing/2014/main" xmlns="" id="{C8E85CCE-633F-47DE-8BE1-A6900FF4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01" y="1755689"/>
            <a:ext cx="4832598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2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6DB20EF-6F18-475A-9F2B-17EB43883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1755689"/>
            <a:ext cx="472464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</Words>
  <Application>Microsoft Office PowerPoint</Application>
  <PresentationFormat>와이드스크린</PresentationFormat>
  <Paragraphs>4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Office 테마</vt:lpstr>
      <vt:lpstr>포장기 셸 개체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정준현</dc:creator>
  <cp:lastModifiedBy>TFG5076XG</cp:lastModifiedBy>
  <cp:revision>3</cp:revision>
  <dcterms:created xsi:type="dcterms:W3CDTF">2021-12-14T13:56:45Z</dcterms:created>
  <dcterms:modified xsi:type="dcterms:W3CDTF">2021-12-15T00:36:49Z</dcterms:modified>
</cp:coreProperties>
</file>