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8D157-D0B7-4FEB-B1D0-23C22510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B5C893-1880-419F-8068-FD4ABEB9A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2EB0-CA30-4F8E-B7C6-A290340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A5CA7-B130-41D7-B23A-7091F4F8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E3C29-2CDE-4D22-A969-4678E8A5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8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9B335-9F75-4C02-AEE6-F897F055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4883C-A4AF-48CE-B0E6-AEA98CAF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84A2B-9A2D-4BE5-812B-E5187903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DDD21-35F2-45C5-A9F3-64E97D7A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3BF25-48AC-4862-8854-3CE69D9D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7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597BA-5CAF-4B58-99C0-E1166A1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7B655-2A12-42EE-8CEF-B93C618A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DA352-B674-4401-ACF6-8CF198E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F7E93-B04F-42B0-A045-305C306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18D1D-0661-495E-8956-4058A13F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1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3E70E-022F-4F45-B39B-40BDFEEE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01D27-CA13-47A3-904A-F701B919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84630-CAB5-4CC8-847F-7B08CAD9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BD4C-3CA1-4550-818F-58556B2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0792C-C28C-424D-B915-E4015105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2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CAFD-971C-4762-8120-659DEC60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4B661-7B8E-4156-B0A6-88B681A4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27AF2-4643-4693-BA9B-D4BD8219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D6B44-E3D5-4914-8810-CED2468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33C8B-CC95-40ED-919C-E259874E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3A586-9E26-45B7-BCAE-DC32B7A2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4ABD0-773B-44F6-89E0-3CA709C7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ACFC3-9CC4-4093-87BD-28104AA1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AC348-63B5-42C2-A092-7A1522CD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29D30-9CF8-455B-9524-D649601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C491-1295-49F7-B25F-851BF9F4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25CE-190B-427A-AB2E-02CFDE06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CED64-D577-4982-B56F-9DA46536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9CB7E-2870-4AA0-8349-667BC477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E734B-1ED1-4E5F-B68A-B0302FA8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2144E-644F-453B-9F3A-099E5C742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9C2B38-DF85-4A2A-9D54-48A418C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848A1F-D9CF-4231-902D-2940F964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7C41F1-6D28-4582-8823-32F071CB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EEC0E-9381-4411-AD42-CCCE3DD6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4CCC85-A0D4-4C35-BA7C-801BA66F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E0924-D908-4698-AD57-ADBCAB24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AF659-06F4-48D3-9BE5-461B8F47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2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30E4CC-66AC-4443-9D55-DD639BA1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1CF7D7-D97C-440A-9D46-C725E048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B5C86-8567-42D0-9E61-BDAC9F11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7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66438-27E5-470D-9026-872D2079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C56EE-A264-4CE5-86E9-C08D99A0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BF377-66EF-4ECC-9DFD-DA2B3216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1784-838B-4608-A247-8DFC70A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19EB3-42F7-47B8-8B99-19F1994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91E29-1B12-422A-B7E7-5F5CF701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B70BE-2841-4C1E-9811-94AE060B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FAF559-C763-4820-95A4-C84421F17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AEF18-88DE-4E9E-8705-DBC8B3A19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C9973-E74C-43D3-B376-F77B621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0134F-7CDB-4E15-BD9B-CBB4390C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D6B21-3D6E-4118-91E4-A20FB2F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10D62-22FB-4F12-BE0A-5576A3F1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410CA-AFEC-4AC3-8980-F15328096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58BAE-B2A2-459D-AD06-7691A7216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1CC4-356A-4B16-935D-4CA7A274631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DEA17-2435-42AE-8558-77D70686E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0AA32-E08C-4E19-BEA8-FFD94619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1559-FF18-4B04-BF1E-8E111C43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4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D5DA7AF-79E2-4479-960D-853BD71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70"/>
            <a:ext cx="12192000" cy="67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2E237-18E7-4BA6-BBBD-CE8C28A0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6" y="998360"/>
            <a:ext cx="890587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2537BD-5404-40AB-B380-4076A5B44341}"/>
              </a:ext>
            </a:extLst>
          </p:cNvPr>
          <p:cNvSpPr txBox="1"/>
          <p:nvPr/>
        </p:nvSpPr>
        <p:spPr>
          <a:xfrm flipH="1">
            <a:off x="153895" y="1875190"/>
            <a:ext cx="1087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 우도 최적화에 대한 해의 초기 추측</a:t>
            </a:r>
            <a:r>
              <a:rPr lang="en-US" altLang="ko-KR" dirty="0"/>
              <a:t>, </a:t>
            </a:r>
            <a:r>
              <a:rPr lang="ko-KR" altLang="en-US" dirty="0"/>
              <a:t>없는 경우 기본값은 </a:t>
            </a:r>
            <a:r>
              <a:rPr lang="en-US" altLang="ko-KR" dirty="0" err="1"/>
              <a:t>Model.start_params</a:t>
            </a:r>
            <a:r>
              <a:rPr lang="ko-KR" altLang="en-US" dirty="0"/>
              <a:t>에 의해 제공됩니다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CF633E-9C52-4531-9A84-4487CE60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5" y="2413300"/>
            <a:ext cx="8905875" cy="73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6E096A-E070-4674-A088-FB336870EB54}"/>
              </a:ext>
            </a:extLst>
          </p:cNvPr>
          <p:cNvSpPr txBox="1"/>
          <p:nvPr/>
        </p:nvSpPr>
        <p:spPr>
          <a:xfrm flipH="1">
            <a:off x="153895" y="3287510"/>
            <a:ext cx="1087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Start_params</a:t>
            </a:r>
            <a:r>
              <a:rPr lang="ko-KR" altLang="en-US" dirty="0"/>
              <a:t>가 이미 변형되었는지 아닌지 설정해 주는 값</a:t>
            </a:r>
            <a:r>
              <a:rPr lang="en-US" altLang="ko-KR" dirty="0"/>
              <a:t>, </a:t>
            </a:r>
            <a:r>
              <a:rPr lang="ko-KR" altLang="en-US" dirty="0"/>
              <a:t>기본값 </a:t>
            </a:r>
            <a:r>
              <a:rPr lang="en-US" altLang="ko-KR" dirty="0"/>
              <a:t>True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A09274-F208-4DFF-9542-6F59AC487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95" y="3830285"/>
            <a:ext cx="9134475" cy="1038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2722B3-0633-4943-81D5-F55A229E0CE7}"/>
              </a:ext>
            </a:extLst>
          </p:cNvPr>
          <p:cNvSpPr txBox="1"/>
          <p:nvPr/>
        </p:nvSpPr>
        <p:spPr>
          <a:xfrm>
            <a:off x="153894" y="5041953"/>
            <a:ext cx="11977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매개 변수가 이전에 </a:t>
            </a:r>
            <a:r>
              <a:rPr lang="ko-KR" altLang="en-US" dirty="0" err="1"/>
              <a:t>fix_params</a:t>
            </a:r>
            <a:r>
              <a:rPr lang="ko-KR" altLang="en-US" dirty="0"/>
              <a:t> 메서드로 설정된 경우에</a:t>
            </a:r>
            <a:r>
              <a:rPr lang="en-US" altLang="ko-KR" dirty="0"/>
              <a:t>,</a:t>
            </a:r>
            <a:r>
              <a:rPr lang="ko-KR" altLang="en-US" dirty="0"/>
              <a:t> 이 인수는 </a:t>
            </a:r>
            <a:r>
              <a:rPr lang="en-US" altLang="ko-KR" dirty="0"/>
              <a:t>s</a:t>
            </a:r>
            <a:r>
              <a:rPr lang="ko-KR" altLang="en-US" dirty="0" err="1"/>
              <a:t>tart_params에</a:t>
            </a:r>
            <a:r>
              <a:rPr lang="ko-KR" altLang="en-US" dirty="0"/>
              <a:t> 고정 매개 변수가 포함되어 있는지 여부를 설명합니다. 기본값은 </a:t>
            </a:r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56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D5DA7AF-79E2-4479-960D-853BD71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70"/>
            <a:ext cx="12192000" cy="6780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712883-720E-4F3A-83AC-7EDE72FE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4" y="1018902"/>
            <a:ext cx="8953500" cy="1276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17089A-6F03-4EE7-A41A-53A4543C4B33}"/>
              </a:ext>
            </a:extLst>
          </p:cNvPr>
          <p:cNvSpPr txBox="1"/>
          <p:nvPr/>
        </p:nvSpPr>
        <p:spPr>
          <a:xfrm>
            <a:off x="153894" y="2468695"/>
            <a:ext cx="11940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모형의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모수를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추정하는 데 사용되는 방법입니다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유효한 옵션으로는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statespace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innovations_mle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hannan_rissanen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burg, innovations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및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yule_walker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모든 사양에 대해 모든 옵션을 사용할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수있는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것은 아닙니다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yule_walker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AR (p)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모델에서만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1EB04-FC37-4ABF-8A55-72CC3934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4" y="3784963"/>
            <a:ext cx="7924800" cy="838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8F463-F793-4CD4-ADDB-E9BCB2AAEFAC}"/>
              </a:ext>
            </a:extLst>
          </p:cNvPr>
          <p:cNvSpPr txBox="1"/>
          <p:nvPr/>
        </p:nvSpPr>
        <p:spPr>
          <a:xfrm>
            <a:off x="153893" y="4708726"/>
            <a:ext cx="11872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Method </a:t>
            </a:r>
            <a:r>
              <a:rPr lang="ko-KR" alt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인자값을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설명하는 추가 매개변수들을 </a:t>
            </a:r>
            <a:r>
              <a:rPr lang="ko-KR" alt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정할때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사용합니다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3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D5DA7AF-79E2-4479-960D-853BD71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70"/>
            <a:ext cx="12192000" cy="678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17089A-6F03-4EE7-A41A-53A4543C4B33}"/>
              </a:ext>
            </a:extLst>
          </p:cNvPr>
          <p:cNvSpPr txBox="1"/>
          <p:nvPr/>
        </p:nvSpPr>
        <p:spPr>
          <a:xfrm>
            <a:off x="153894" y="2468695"/>
            <a:ext cx="11940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회귀 효과를 추정하기 위해 일반화 최소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제곱법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(GLS)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을 사용할지 여부입니다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기본값은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False if method=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statespace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그렇지 않으면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8F463-F793-4CD4-ADDB-E9BCB2AAEFAC}"/>
              </a:ext>
            </a:extLst>
          </p:cNvPr>
          <p:cNvSpPr txBox="1"/>
          <p:nvPr/>
        </p:nvSpPr>
        <p:spPr>
          <a:xfrm>
            <a:off x="153893" y="4708726"/>
            <a:ext cx="11872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Helvetica" panose="020B0604020202020204" pitchFamily="34" charset="0"/>
              </a:rPr>
              <a:t>gls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인자값을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설명하는 추가 매개변수들을 </a:t>
            </a:r>
            <a:r>
              <a:rPr lang="ko-KR" altLang="en-US" dirty="0" err="1">
                <a:solidFill>
                  <a:srgbClr val="000000"/>
                </a:solidFill>
                <a:latin typeface="Helvetica" panose="020B0604020202020204" pitchFamily="34" charset="0"/>
              </a:rPr>
              <a:t>정할때</a:t>
            </a:r>
            <a:r>
              <a:rPr lang="ko-KR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 사용합니다</a:t>
            </a:r>
            <a:r>
              <a:rPr lang="en-US" altLang="ko-KR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485A0-9F20-4A0A-9B1E-E93D58B12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3" y="1139174"/>
            <a:ext cx="8362950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10EB85-2749-45FC-B242-0D01C643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93" y="3547292"/>
            <a:ext cx="9029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05332-7810-4C18-9748-C377D8A9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7832" cy="3186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94619-7D90-481B-944A-9FAC88F49084}"/>
              </a:ext>
            </a:extLst>
          </p:cNvPr>
          <p:cNvSpPr txBox="1"/>
          <p:nvPr/>
        </p:nvSpPr>
        <p:spPr>
          <a:xfrm>
            <a:off x="148046" y="3429000"/>
            <a:ext cx="11765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cov_type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키워드는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j-lt"/>
              </a:rPr>
              <a:t>모수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 추정치의 공분산 행렬을 계산하는 방법을 제어합니다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/>
            <a:br>
              <a:rPr lang="ko-KR" altLang="en-US" dirty="0">
                <a:latin typeface="+mj-lt"/>
              </a:rPr>
            </a:br>
            <a:r>
              <a:rPr lang="en-US" altLang="ko-KR" dirty="0">
                <a:latin typeface="+mj-lt"/>
              </a:rPr>
              <a:t>‘</a:t>
            </a:r>
            <a:r>
              <a:rPr lang="en-US" altLang="ko-KR" dirty="0" err="1">
                <a:latin typeface="+mj-lt"/>
              </a:rPr>
              <a:t>opg</a:t>
            </a:r>
            <a:r>
              <a:rPr lang="en-US" altLang="ko-KR" dirty="0">
                <a:latin typeface="+mj-lt"/>
              </a:rPr>
              <a:t>’ :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기울기 추정기의 외적</a:t>
            </a:r>
            <a:br>
              <a:rPr lang="ko-KR" altLang="en-US" dirty="0">
                <a:latin typeface="+mj-lt"/>
              </a:rPr>
            </a:br>
            <a:r>
              <a:rPr lang="en-US" altLang="ko-KR" dirty="0">
                <a:latin typeface="+mj-lt"/>
              </a:rPr>
              <a:t>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oim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’ : Harvey(1989)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의 방법을 사용하여 관측된 정보 행렬 추정기에 대한 계산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j-lt"/>
              </a:rPr>
              <a:t>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approx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’ : Hessian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행렬의 수치 근사를 사용하여 관측된 정보 행렬 추정기에 대한 계산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ko-KR" altLang="en-US" dirty="0">
                <a:latin typeface="+mj-lt"/>
              </a:rPr>
            </a:br>
            <a:r>
              <a:rPr lang="en-US" altLang="ko-KR" dirty="0">
                <a:solidFill>
                  <a:srgbClr val="000000"/>
                </a:solidFill>
                <a:latin typeface="+mj-lt"/>
              </a:rPr>
              <a:t>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robust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‘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일부 오류가 있어도 유효할 수 있는 공분산 행렬에 대해 근사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중간과정에서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oim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계산을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ko-KR" altLang="en-US" dirty="0">
                <a:latin typeface="+mj-lt"/>
              </a:rPr>
            </a:br>
            <a:r>
              <a:rPr lang="en-US" altLang="ko-KR" dirty="0">
                <a:solidFill>
                  <a:srgbClr val="000000"/>
                </a:solidFill>
                <a:latin typeface="+mj-lt"/>
              </a:rPr>
              <a:t>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robust_approx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’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중간 과정에서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approx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계산을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사용한다는 점을 제외하고는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robust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와 동일합니다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ko-KR" altLang="en-US" dirty="0">
                <a:latin typeface="+mj-lt"/>
              </a:rPr>
            </a:br>
            <a:r>
              <a:rPr lang="en-US" altLang="ko-KR" dirty="0">
                <a:latin typeface="+mj-lt"/>
              </a:rPr>
              <a:t>‘none‘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공분산 행렬 계산을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하지 않을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ko-KR" altLang="en-US" dirty="0">
                <a:latin typeface="+mj-lt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각 관측치에 대한 로그 가능성 값을 계산하지 않도록 메모리 보존을 사용하지 않는 한 기본값은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opg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메모리 보존을 사용한다면 기본값은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oim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altLang="ko-KR" b="0" i="0" dirty="0">
              <a:effectLst/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1538BB-C08C-403F-B2AA-3E9A1F66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32" y="318660"/>
            <a:ext cx="5624187" cy="15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EB8D81-FC0B-4C8A-865B-E18A07FF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" y="204923"/>
            <a:ext cx="8972550" cy="857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5C1EC7-3559-455A-8755-8494D1475482}"/>
              </a:ext>
            </a:extLst>
          </p:cNvPr>
          <p:cNvSpPr txBox="1"/>
          <p:nvPr/>
        </p:nvSpPr>
        <p:spPr>
          <a:xfrm>
            <a:off x="329565" y="1296628"/>
            <a:ext cx="852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최대화 매개변수의 배열만 반환할지 여부입니다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기본값은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False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7257AB-E91B-4F3C-9071-EBC0F335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" y="2113189"/>
            <a:ext cx="9105900" cy="123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F7EC8-E226-441A-B3D9-159F34EC2E2E}"/>
              </a:ext>
            </a:extLst>
          </p:cNvPr>
          <p:cNvSpPr txBox="1"/>
          <p:nvPr/>
        </p:nvSpPr>
        <p:spPr>
          <a:xfrm>
            <a:off x="329565" y="3577773"/>
            <a:ext cx="11662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로 설정되면 기술이 적용되어 메모리 사용량을 크게 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사용하는 경우 샘플 외 예측이 가능하지만 결과 개체의 일부 기능을 사용할 수 없습니다 </a:t>
            </a:r>
            <a:endParaRPr lang="en-US" altLang="ko-K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평활화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된 결과 및 샘플 내 예측 포함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기본값은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False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83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338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정준현</dc:creator>
  <cp:lastModifiedBy>정준현</cp:lastModifiedBy>
  <cp:revision>1</cp:revision>
  <dcterms:created xsi:type="dcterms:W3CDTF">2021-12-15T01:57:05Z</dcterms:created>
  <dcterms:modified xsi:type="dcterms:W3CDTF">2021-12-15T02:43:21Z</dcterms:modified>
</cp:coreProperties>
</file>