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58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7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90673F7-38B0-4CEB-A007-9F7F52A1CB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BCC2EB6F-797D-47FC-BDC0-65BE11377C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061556C-C6CC-4185-A8C3-8CF92CD85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77936-40D7-4F27-849A-52316501E403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E99CE67-57E0-4C63-8864-B529DC4B4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9928E041-5A13-436B-99A7-3672849BE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0FAF-42DD-4F46-ABAA-10B4BE5AE2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533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62E04E0-66B4-45EE-81B9-CE3E94937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8286813D-5F4F-4CB7-88F8-A44A2626D5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14BC4CE-6B1F-4A0E-BE42-87F3B8A5C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77936-40D7-4F27-849A-52316501E403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B70AE55-D101-4D92-AE8C-E0B27FD92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7C2091C-DF6C-4DA8-A218-7FD385B18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0FAF-42DD-4F46-ABAA-10B4BE5AE2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887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B26A6529-DE5A-4D91-92F6-2987B2AADF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BF7FAD72-4A68-4364-878F-580E8F9DD2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30155A8-0C0D-423D-A844-CD990F61C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77936-40D7-4F27-849A-52316501E403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ADBD8A0-E298-4621-9391-63E08A71C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C08E0DC-A4F1-4C3E-A93A-C7A4D0D58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0FAF-42DD-4F46-ABAA-10B4BE5AE2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63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856E0D8-3925-4571-A9A4-0D52475DE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1F89988-3BE7-46ED-8F29-462284850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F1955013-30AA-406A-ACFA-48A56146B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77936-40D7-4F27-849A-52316501E403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E969B05-DF39-4566-9192-6A20B5DE4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376DAD08-A4FD-40FD-B1F4-946F92F43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0FAF-42DD-4F46-ABAA-10B4BE5AE2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124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3601B68-AA3B-4998-AC82-C623FCF93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C5634DDA-2612-4148-A12F-8496632FB7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CC00D73F-88D8-41CE-B3B0-DEC33EA7C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77936-40D7-4F27-849A-52316501E403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1C30E21-0049-43D5-9203-DA1E0B5EE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23766D9-09C4-467E-975D-FFDA47E42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0FAF-42DD-4F46-ABAA-10B4BE5AE2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273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AA5DE71-D573-4957-B4B5-82B0A78CE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9FA2EA2-1FEA-49EE-B800-6EB26E2BD5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1D2B084F-60D2-4485-8AC7-BA3F279A1E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358E33FB-3E33-49F3-AC2B-1CF53EC70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77936-40D7-4F27-849A-52316501E403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FBF1C4EA-5AC2-40F3-A3FC-BAAF3EA32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CD12B5A8-287E-49B1-B807-CFC038866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0FAF-42DD-4F46-ABAA-10B4BE5AE2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1899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B8B5E31-211D-4BD9-AEFC-3C9D3F98B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35AA5459-6C67-47AA-A913-C69103C4A4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C70B2514-365A-4FA6-AFD3-D3EFD16E7F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79ADD173-0BF6-4073-9668-17F2BB230E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401769A0-56E5-48DC-AB2C-B7658E7EF9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6D13BF90-139B-4EDB-B7C1-1E236E903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77936-40D7-4F27-849A-52316501E403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FBD85FFA-4C91-4134-92F5-ECFF8242D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B9AC6EAF-2E4B-4D6A-A5F0-03DCD484C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0FAF-42DD-4F46-ABAA-10B4BE5AE2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2108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39D70CD-C5A6-4C15-913A-6D6A8B710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539AC3C2-8D77-4D32-BF24-11E2187DE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77936-40D7-4F27-849A-52316501E403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867E5FDB-1B01-407A-A486-402AEFC55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86C9F45D-A795-4969-BEEA-26D01DFC0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0FAF-42DD-4F46-ABAA-10B4BE5AE2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063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BB3347B3-FF3E-42AB-865A-D1B78F595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77936-40D7-4F27-849A-52316501E403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569D649A-0E31-463A-9632-183745350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193C40DF-0BF8-48CA-A765-A8BEA4224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0FAF-42DD-4F46-ABAA-10B4BE5AE2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543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71E4614-DF33-4D43-BFCF-9BB436297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41829CE-AE75-496A-A1D2-BD528ABAE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46E16BD4-A280-4155-9F4D-C3B26EBBA1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FD2FE210-8DC0-4F9D-AFC1-F758961E7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77936-40D7-4F27-849A-52316501E403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9D8FDE13-41CF-41FC-88DF-3802651E2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394AFF40-FCB5-4164-BC6E-C5F546143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0FAF-42DD-4F46-ABAA-10B4BE5AE2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4399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6E74A4D-FE1E-405F-A316-114E3C2A5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E46EFC3A-A3BB-40AF-B050-461F49BD95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B4D6BD42-71DC-4985-A2F0-3ABA87F168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89D171E5-A83F-4077-9166-EAC880CBD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77936-40D7-4F27-849A-52316501E403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68F6DA5-4F80-4A98-BB1D-94D22A2EA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55044B6E-187B-454A-9D40-E9D9A06FB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0FAF-42DD-4F46-ABAA-10B4BE5AE2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303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136B7749-4CC4-4204-9922-45108395F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6675ADA0-3556-48E1-B219-CC8606BBCE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2EC0F84-3E97-4248-869F-BBAB139BC4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77936-40D7-4F27-849A-52316501E403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F8AC6B9-A536-4007-8559-48B846E387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D5DFEEB-6E7B-4942-8618-16F4D60919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C40FAF-42DD-4F46-ABAA-10B4BE5AE2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834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FDB6212-F522-4CFD-872C-EC5F00BFC8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2FCF3013-F724-4D77-97FA-C09C3AE62B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1874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5B8F482-1D83-4490-BB90-C88186E83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ARIMA </a:t>
            </a:r>
            <a:r>
              <a:rPr lang="ko-KR" altLang="en-US" dirty="0"/>
              <a:t>사용방법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E79FD65-430B-460A-859F-A1FDF504B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55453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5B8F482-1D83-4490-BB90-C88186E83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ARIMA parameter (p, d, q)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E79FD65-430B-460A-859F-A1FDF504B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52232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5B8F482-1D83-4490-BB90-C88186E83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ARIMA.fit</a:t>
            </a:r>
            <a:r>
              <a:rPr lang="en-US" altLang="ko-KR" dirty="0"/>
              <a:t> parameter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E79FD65-430B-460A-859F-A1FDF504B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16566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5B8F482-1D83-4490-BB90-C88186E83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ARIMA sample data </a:t>
            </a:r>
            <a:r>
              <a:rPr lang="ko-KR" altLang="en-US" dirty="0"/>
              <a:t>예측 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E79FD65-430B-460A-859F-A1FDF504B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74484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5B8F482-1D83-4490-BB90-C88186E83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ARIMA target data </a:t>
            </a:r>
            <a:r>
              <a:rPr lang="ko-KR" altLang="en-US" dirty="0"/>
              <a:t>예측 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E79FD65-430B-460A-859F-A1FDF504B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753853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5B8F482-1D83-4490-BB90-C88186E83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향후과제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E79FD65-430B-460A-859F-A1FDF504B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Facebook</a:t>
            </a:r>
            <a:r>
              <a:rPr lang="ko-KR" altLang="en-US" dirty="0"/>
              <a:t>에서 제공하는 </a:t>
            </a:r>
            <a:r>
              <a:rPr lang="en-US" altLang="ko-KR" dirty="0"/>
              <a:t>prophet</a:t>
            </a:r>
            <a:r>
              <a:rPr lang="ko-KR" altLang="en-US" dirty="0"/>
              <a:t>이라는 시계열 분석 라이브러리가 있는데</a:t>
            </a:r>
            <a:r>
              <a:rPr lang="en-US" altLang="ko-KR" dirty="0"/>
              <a:t>, </a:t>
            </a:r>
            <a:r>
              <a:rPr lang="ko-KR" altLang="en-US" dirty="0"/>
              <a:t>시간이 더 있었다면 이 라이브러리로도 분석할 수 있었으면 좋았을 것 같다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ARIMA.fit</a:t>
            </a:r>
            <a:r>
              <a:rPr lang="en-US" altLang="ko-KR" dirty="0"/>
              <a:t>()</a:t>
            </a:r>
            <a:r>
              <a:rPr lang="ko-KR" altLang="en-US" dirty="0"/>
              <a:t>에 대한 파라미터에 대해 더 이해하여 사용해 보아 삼성전자 종가 시계열 데이터 분석</a:t>
            </a:r>
            <a:r>
              <a:rPr lang="en-US" altLang="ko-KR" dirty="0"/>
              <a:t>/</a:t>
            </a:r>
            <a:r>
              <a:rPr lang="ko-KR" altLang="en-US" dirty="0"/>
              <a:t>예측에는 어떤 파라미터가 최적화 되어 있는지 알아보면 좋았을 것 같다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762275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7C92A5E-D087-4A83-91DF-AD6ECFE1F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Bibliography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953C83C5-1C2D-467E-91DA-78798F8A1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[1] C. H. Daube, The Corona Virus Stock Exchange Crash, </a:t>
            </a:r>
            <a:r>
              <a:rPr lang="en-US" altLang="ko-KR" dirty="0" err="1"/>
              <a:t>Institut</a:t>
            </a:r>
            <a:r>
              <a:rPr lang="en-US" altLang="ko-KR" dirty="0"/>
              <a:t> of Accounting, Controlling and Financial Management, 2020. </a:t>
            </a:r>
          </a:p>
          <a:p>
            <a:r>
              <a:rPr lang="en-US" altLang="ko-KR" dirty="0"/>
              <a:t>[2] R. </a:t>
            </a:r>
            <a:r>
              <a:rPr lang="en-US" altLang="ko-KR" dirty="0" err="1"/>
              <a:t>Ortmann</a:t>
            </a:r>
            <a:r>
              <a:rPr lang="en-US" altLang="ko-KR" dirty="0"/>
              <a:t>, M. </a:t>
            </a:r>
            <a:r>
              <a:rPr lang="en-US" altLang="ko-KR" dirty="0" err="1"/>
              <a:t>Pelster</a:t>
            </a:r>
            <a:r>
              <a:rPr lang="en-US" altLang="ko-KR" dirty="0"/>
              <a:t>, and S. T. </a:t>
            </a:r>
            <a:r>
              <a:rPr lang="en-US" altLang="ko-KR" dirty="0" err="1"/>
              <a:t>Wengerek</a:t>
            </a:r>
            <a:r>
              <a:rPr lang="en-US" altLang="ko-KR" dirty="0"/>
              <a:t>, COVID-19 and investor behavior, Available at SSRN 3589443, 2020</a:t>
            </a:r>
          </a:p>
          <a:p>
            <a:r>
              <a:rPr lang="en-US" altLang="ko-KR" dirty="0"/>
              <a:t>[3] https://www.kukinews.com/newsView/kuk202110120273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050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F53DE60-4D47-4992-A4F1-64A473F33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목적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E82B41C-7FB4-4CD6-BC88-B201001F5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최근 코로나</a:t>
            </a:r>
            <a:r>
              <a:rPr lang="en-US" altLang="ko-KR" dirty="0"/>
              <a:t>19</a:t>
            </a:r>
            <a:r>
              <a:rPr lang="ko-KR" altLang="en-US" dirty="0"/>
              <a:t>로 인한 초저금리 현상으로 전 세계적 으로 투자 열풍이 불고 있다</a:t>
            </a:r>
            <a:r>
              <a:rPr lang="en-US" altLang="ko-KR" dirty="0"/>
              <a:t>. </a:t>
            </a:r>
            <a:r>
              <a:rPr lang="ko-KR" altLang="en-US" dirty="0"/>
              <a:t>세계 금융시장은 </a:t>
            </a:r>
            <a:r>
              <a:rPr lang="en-US" altLang="ko-KR" dirty="0" smtClean="0"/>
              <a:t>2008</a:t>
            </a:r>
            <a:r>
              <a:rPr lang="ko-KR" altLang="en-US" dirty="0" smtClean="0"/>
              <a:t>년 </a:t>
            </a:r>
            <a:r>
              <a:rPr lang="ko-KR" altLang="en-US" dirty="0"/>
              <a:t>리먼 사태 때 보다 더 큰 하락을 보였다</a:t>
            </a:r>
            <a:r>
              <a:rPr lang="en-US" altLang="ko-KR" dirty="0"/>
              <a:t>[1]. </a:t>
            </a:r>
            <a:r>
              <a:rPr lang="ko-KR" altLang="en-US" dirty="0"/>
              <a:t>금융시장이 하락을 보이면서 떨어진 주식을 보유하고자 투자하는 사람들은 점점 늘어났다</a:t>
            </a:r>
            <a:r>
              <a:rPr lang="en-US" altLang="ko-KR" dirty="0"/>
              <a:t>[2].</a:t>
            </a:r>
          </a:p>
          <a:p>
            <a:r>
              <a:rPr lang="ko-KR" altLang="en-US" dirty="0"/>
              <a:t>우리가 타겟 종목으로 설정한 삼성전자도 다르지 않았다</a:t>
            </a:r>
            <a:r>
              <a:rPr lang="en-US" altLang="ko-KR" dirty="0"/>
              <a:t>[3]. </a:t>
            </a:r>
            <a:r>
              <a:rPr lang="ko-KR" altLang="en-US" dirty="0"/>
              <a:t>최근에 큰 하락과 더불어 최근에 상승이 이어지고 있는데</a:t>
            </a:r>
            <a:r>
              <a:rPr lang="en-US" altLang="ko-KR" dirty="0"/>
              <a:t>, </a:t>
            </a:r>
            <a:r>
              <a:rPr lang="ko-KR" altLang="en-US" dirty="0"/>
              <a:t>우리는 우리가 배운 </a:t>
            </a:r>
            <a:r>
              <a:rPr lang="ko-KR" altLang="en-US" dirty="0" err="1"/>
              <a:t>머신러닝</a:t>
            </a:r>
            <a:r>
              <a:rPr lang="ko-KR" altLang="en-US" dirty="0"/>
              <a:t> 기법과</a:t>
            </a:r>
            <a:r>
              <a:rPr lang="en-US" altLang="ko-KR" dirty="0"/>
              <a:t>, </a:t>
            </a:r>
            <a:r>
              <a:rPr lang="ko-KR" altLang="en-US" dirty="0"/>
              <a:t>인터넷에서 찾은 유명한 시계열 분석 툴을 이용하여 삼성전자 주가를 예측하여 화성에 갈 계획을 세웠다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화성 </a:t>
            </a:r>
            <a:r>
              <a:rPr lang="ko-KR" altLang="en-US" dirty="0" err="1"/>
              <a:t>갈끄니까</a:t>
            </a:r>
            <a:r>
              <a:rPr lang="en-US" altLang="ko-KR" dirty="0"/>
              <a:t>~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6456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CFDFAFD-7DB6-4306-8361-2B7E3F8DC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사용한 데이터 수집 라이브러리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5B2078B-D55A-4CFC-9F5B-DCB1FC3BC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FinanceDataReader</a:t>
            </a:r>
            <a:r>
              <a:rPr lang="en-US" altLang="ko-KR" dirty="0"/>
              <a:t> library</a:t>
            </a:r>
          </a:p>
          <a:p>
            <a:endParaRPr lang="en-US" altLang="ko-KR" dirty="0"/>
          </a:p>
          <a:p>
            <a:r>
              <a:rPr lang="en-US" altLang="ko-KR" dirty="0"/>
              <a:t>Yahoo finance library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3007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CFDFAFD-7DB6-4306-8361-2B7E3F8DC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사용한 </a:t>
            </a:r>
            <a:r>
              <a:rPr lang="ko-KR" altLang="en-US" dirty="0" err="1"/>
              <a:t>머신러닝</a:t>
            </a:r>
            <a:r>
              <a:rPr lang="en-US" altLang="ko-KR" dirty="0"/>
              <a:t>, </a:t>
            </a:r>
            <a:r>
              <a:rPr lang="ko-KR" altLang="en-US" dirty="0"/>
              <a:t>시계열 분석 기법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5B2078B-D55A-4CFC-9F5B-DCB1FC3BC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분류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회귀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시계열 분석</a:t>
            </a:r>
            <a:endParaRPr lang="en-US" altLang="ko-KR" dirty="0"/>
          </a:p>
          <a:p>
            <a:pPr lvl="1"/>
            <a:r>
              <a:rPr lang="en-US" altLang="ko-KR" dirty="0"/>
              <a:t>ARIMA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9961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345CAE0-C6CB-44E3-9633-5A2A64D49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사용한 </a:t>
            </a:r>
            <a:r>
              <a:rPr lang="en-US" altLang="ko-KR" dirty="0"/>
              <a:t>EDA </a:t>
            </a:r>
            <a:r>
              <a:rPr lang="ko-KR" altLang="en-US" dirty="0"/>
              <a:t>기법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6285933B-9C90-4D80-8D8E-6C443DBC3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863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815451E-6D0D-484C-92FE-B5BFF04BC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EDA</a:t>
            </a:r>
            <a:r>
              <a:rPr lang="ko-KR" altLang="en-US" dirty="0"/>
              <a:t>및 </a:t>
            </a:r>
            <a:r>
              <a:rPr lang="ko-KR" altLang="en-US" dirty="0" err="1"/>
              <a:t>머신러닝</a:t>
            </a:r>
            <a:r>
              <a:rPr lang="ko-KR" altLang="en-US" dirty="0"/>
              <a:t> 결과 </a:t>
            </a:r>
            <a:r>
              <a:rPr lang="en-US" altLang="ko-KR" dirty="0"/>
              <a:t>- </a:t>
            </a:r>
            <a:r>
              <a:rPr lang="ko-KR" altLang="en-US" dirty="0"/>
              <a:t>분류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C9BDB75A-C513-4915-9392-663B92F39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921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815451E-6D0D-484C-92FE-B5BFF04BC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EDA</a:t>
            </a:r>
            <a:r>
              <a:rPr lang="ko-KR" altLang="en-US" dirty="0"/>
              <a:t>및 </a:t>
            </a:r>
            <a:r>
              <a:rPr lang="ko-KR" altLang="en-US" dirty="0" err="1"/>
              <a:t>머신러닝</a:t>
            </a:r>
            <a:r>
              <a:rPr lang="ko-KR" altLang="en-US" dirty="0"/>
              <a:t> 결과 </a:t>
            </a:r>
            <a:r>
              <a:rPr lang="en-US" altLang="ko-KR" dirty="0"/>
              <a:t>- </a:t>
            </a:r>
            <a:r>
              <a:rPr lang="ko-KR" altLang="en-US" dirty="0"/>
              <a:t>회귀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C9BDB75A-C513-4915-9392-663B92F39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0037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5B8F482-1D83-4490-BB90-C88186E83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ARIMA</a:t>
            </a:r>
            <a:r>
              <a:rPr lang="ko-KR" altLang="en-US" dirty="0"/>
              <a:t>를 활용한 시계열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E79FD65-430B-460A-859F-A1FDF504B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7579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5B8F482-1D83-4490-BB90-C88186E83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ARIMA </a:t>
            </a:r>
            <a:r>
              <a:rPr lang="ko-KR" altLang="en-US" dirty="0"/>
              <a:t>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E79FD65-430B-460A-859F-A1FDF504B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2795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266</Words>
  <Application>Microsoft Office PowerPoint</Application>
  <PresentationFormat>와이드스크린</PresentationFormat>
  <Paragraphs>36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PowerPoint 프레젠테이션</vt:lpstr>
      <vt:lpstr>프로젝트 목적</vt:lpstr>
      <vt:lpstr>사용한 데이터 수집 라이브러리</vt:lpstr>
      <vt:lpstr>사용한 머신러닝, 시계열 분석 기법</vt:lpstr>
      <vt:lpstr>사용한 EDA 기법</vt:lpstr>
      <vt:lpstr>EDA및 머신러닝 결과 - 분류</vt:lpstr>
      <vt:lpstr>EDA및 머신러닝 결과 - 회귀</vt:lpstr>
      <vt:lpstr>ARIMA를 활용한 시계열 분석</vt:lpstr>
      <vt:lpstr>ARIMA 소개</vt:lpstr>
      <vt:lpstr>ARIMA 사용방법</vt:lpstr>
      <vt:lpstr>ARIMA parameter (p, d, q)</vt:lpstr>
      <vt:lpstr>ARIMA.fit parameter</vt:lpstr>
      <vt:lpstr>ARIMA sample data 예측 결과</vt:lpstr>
      <vt:lpstr>ARIMA target data 예측 결과</vt:lpstr>
      <vt:lpstr>향후과제</vt:lpstr>
      <vt:lpstr>Bibliography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정준현</dc:creator>
  <cp:lastModifiedBy>TFG5076XG</cp:lastModifiedBy>
  <cp:revision>2</cp:revision>
  <dcterms:created xsi:type="dcterms:W3CDTF">2021-12-15T07:29:58Z</dcterms:created>
  <dcterms:modified xsi:type="dcterms:W3CDTF">2021-12-15T08:54:47Z</dcterms:modified>
</cp:coreProperties>
</file>