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v" ContentType="image/p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7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2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713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78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506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36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88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0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0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9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1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5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D367-7984-440E-B682-2ADB8FDF97E2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0E2302-4C1C-4AE8-8D0D-71FFEBDB6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m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B46A9-0BCC-4FBC-A38B-BE5E4B91E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009" y="1671798"/>
            <a:ext cx="10301057" cy="18143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리눅스 주요 명령어</a:t>
            </a:r>
            <a:br>
              <a:rPr lang="en-US" altLang="ko-KR" dirty="0"/>
            </a:br>
            <a:r>
              <a:rPr lang="en-US" altLang="ko-KR" dirty="0"/>
              <a:t>T O P 1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339BD2-92FB-4FF6-9619-2FBEA8867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0835" y="4279038"/>
            <a:ext cx="1790329" cy="172448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김민석</a:t>
            </a:r>
          </a:p>
        </p:txBody>
      </p:sp>
    </p:spTree>
    <p:extLst>
      <p:ext uri="{BB962C8B-B14F-4D97-AF65-F5344CB8AC3E}">
        <p14:creationId xmlns:p14="http://schemas.microsoft.com/office/powerpoint/2010/main" val="210434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12FD6-ACB7-4328-9AB8-E44A4C80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23" y="632987"/>
            <a:ext cx="8911687" cy="1280890"/>
          </a:xfrm>
        </p:spPr>
        <p:txBody>
          <a:bodyPr/>
          <a:lstStyle/>
          <a:p>
            <a:r>
              <a:rPr lang="en-US" altLang="ko-KR" dirty="0"/>
              <a:t>6. find / locate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40C64-A11B-471E-9E7D-38F22AD9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710" y="1540189"/>
            <a:ext cx="8915400" cy="3777622"/>
          </a:xfrm>
        </p:spPr>
        <p:txBody>
          <a:bodyPr/>
          <a:lstStyle/>
          <a:p>
            <a:r>
              <a:rPr lang="ko-KR" altLang="en-US" dirty="0"/>
              <a:t>디스크에 저장된 각종 파일</a:t>
            </a:r>
            <a:r>
              <a:rPr lang="en-US" altLang="ko-KR" dirty="0"/>
              <a:t>/</a:t>
            </a:r>
            <a:r>
              <a:rPr lang="ko-KR" altLang="en-US" dirty="0"/>
              <a:t>디렉토리를 검색할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파일을 찾을 때 이 두 가지 명령어를 모두 사용해도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find</a:t>
            </a:r>
            <a:r>
              <a:rPr lang="ko-KR" altLang="en-US" dirty="0"/>
              <a:t>는 이름 외에도 특정 디렉토리</a:t>
            </a:r>
            <a:r>
              <a:rPr lang="en-US" altLang="ko-KR" dirty="0"/>
              <a:t>, </a:t>
            </a:r>
            <a:r>
              <a:rPr lang="ko-KR" altLang="en-US" dirty="0"/>
              <a:t>파일 권한</a:t>
            </a:r>
            <a:r>
              <a:rPr lang="en-US" altLang="ko-KR" dirty="0"/>
              <a:t>, </a:t>
            </a:r>
            <a:r>
              <a:rPr lang="ko-KR" altLang="en-US" dirty="0"/>
              <a:t>파일 크기 등으로 검색이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locate </a:t>
            </a:r>
            <a:r>
              <a:rPr lang="ko-KR" altLang="en-US" dirty="0"/>
              <a:t>명령어의 경우 </a:t>
            </a:r>
            <a:r>
              <a:rPr lang="en-US" altLang="ko-KR" dirty="0" err="1"/>
              <a:t>updatedb</a:t>
            </a:r>
            <a:r>
              <a:rPr lang="ko-KR" altLang="en-US" dirty="0"/>
              <a:t>를 반드시 먼저 실행해주어야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외에도 </a:t>
            </a:r>
            <a:r>
              <a:rPr lang="en-US" altLang="ko-KR" dirty="0"/>
              <a:t>which, </a:t>
            </a:r>
            <a:r>
              <a:rPr lang="en-US" altLang="ko-KR" dirty="0" err="1"/>
              <a:t>whereis</a:t>
            </a:r>
            <a:r>
              <a:rPr lang="en-US" altLang="ko-KR" dirty="0"/>
              <a:t> </a:t>
            </a:r>
            <a:r>
              <a:rPr lang="ko-KR" altLang="en-US" dirty="0"/>
              <a:t>등도 특정파일을 찾거나 디렉토리 검색을 제공한다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053569-89C6-4348-B6BE-FDB53624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87" y="3610431"/>
            <a:ext cx="5086291" cy="854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16C7C-3560-4A05-BA78-45936DA7FDDB}"/>
              </a:ext>
            </a:extLst>
          </p:cNvPr>
          <p:cNvSpPr txBox="1"/>
          <p:nvPr/>
        </p:nvSpPr>
        <p:spPr>
          <a:xfrm>
            <a:off x="4960185" y="6225013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[locate </a:t>
            </a:r>
            <a:r>
              <a:rPr lang="ko-KR" altLang="en-US" dirty="0"/>
              <a:t>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53A03D-572B-4855-B607-A923FEF9C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10" y="4996183"/>
            <a:ext cx="6509482" cy="1228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BC846-37CA-45B2-8EAD-9521049CE95C}"/>
              </a:ext>
            </a:extLst>
          </p:cNvPr>
          <p:cNvSpPr txBox="1"/>
          <p:nvPr/>
        </p:nvSpPr>
        <p:spPr>
          <a:xfrm>
            <a:off x="5117279" y="4464617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[find </a:t>
            </a:r>
            <a:r>
              <a:rPr lang="ko-KR" altLang="en-US" dirty="0"/>
              <a:t>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4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94951-EF27-4EB6-8BEA-985A792E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9" y="650743"/>
            <a:ext cx="8911687" cy="1280890"/>
          </a:xfrm>
        </p:spPr>
        <p:txBody>
          <a:bodyPr/>
          <a:lstStyle/>
          <a:p>
            <a:r>
              <a:rPr lang="en-US" altLang="ko-KR" dirty="0"/>
              <a:t>7. 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95016-8087-4420-A059-869282F9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466" y="1441142"/>
            <a:ext cx="8915400" cy="3777622"/>
          </a:xfrm>
        </p:spPr>
        <p:txBody>
          <a:bodyPr/>
          <a:lstStyle/>
          <a:p>
            <a:r>
              <a:rPr lang="en-US" altLang="ko-KR" dirty="0"/>
              <a:t>Copy</a:t>
            </a:r>
          </a:p>
          <a:p>
            <a:r>
              <a:rPr lang="ko-KR" altLang="en-US" dirty="0"/>
              <a:t>특정 파일의 사본을 새로운 이름으로 생성하고자 할 때 사용하는 명령어이다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 encore.txt</a:t>
            </a:r>
            <a:r>
              <a:rPr lang="ko-KR" altLang="en-US" dirty="0"/>
              <a:t> </a:t>
            </a:r>
            <a:r>
              <a:rPr lang="en-US" altLang="ko-KR" dirty="0"/>
              <a:t>playdata.vi</a:t>
            </a:r>
            <a:r>
              <a:rPr lang="ko-KR" altLang="en-US" dirty="0" err="1"/>
              <a:t>라고</a:t>
            </a:r>
            <a:r>
              <a:rPr lang="ko-KR" altLang="en-US" dirty="0"/>
              <a:t> 입력하면</a:t>
            </a:r>
            <a:r>
              <a:rPr lang="en-US" altLang="ko-KR" dirty="0"/>
              <a:t>, encore.txt </a:t>
            </a:r>
            <a:r>
              <a:rPr lang="ko-KR" altLang="en-US" dirty="0"/>
              <a:t>파일을 복사해 </a:t>
            </a:r>
            <a:r>
              <a:rPr lang="en-US" altLang="ko-KR" dirty="0"/>
              <a:t>playdata.vi</a:t>
            </a:r>
            <a:r>
              <a:rPr lang="ko-KR" altLang="en-US" dirty="0"/>
              <a:t>란 이름으로 생성해준다</a:t>
            </a:r>
            <a:r>
              <a:rPr lang="en-US" altLang="ko-KR" dirty="0"/>
              <a:t>. encore.txt </a:t>
            </a:r>
            <a:r>
              <a:rPr lang="ko-KR" altLang="en-US" dirty="0"/>
              <a:t>파일은 그대로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951FA6-45F4-4713-9330-657DF27A4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27" y="3114448"/>
            <a:ext cx="6936153" cy="2875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CC054-7923-46DD-8FB4-D411EDFF3961}"/>
              </a:ext>
            </a:extLst>
          </p:cNvPr>
          <p:cNvSpPr txBox="1"/>
          <p:nvPr/>
        </p:nvSpPr>
        <p:spPr>
          <a:xfrm>
            <a:off x="5356535" y="600994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[cd </a:t>
            </a:r>
            <a:r>
              <a:rPr lang="ko-KR" altLang="en-US" dirty="0"/>
              <a:t>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62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EE768-B7F0-43A1-953E-D08A0005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036" y="641865"/>
            <a:ext cx="8911687" cy="1280890"/>
          </a:xfrm>
        </p:spPr>
        <p:txBody>
          <a:bodyPr/>
          <a:lstStyle/>
          <a:p>
            <a:r>
              <a:rPr lang="en-US" altLang="ko-KR" dirty="0"/>
              <a:t>8. mv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9B50B-9880-4CD9-A039-B1F28D54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323" y="1432264"/>
            <a:ext cx="8915400" cy="3777622"/>
          </a:xfrm>
        </p:spPr>
        <p:txBody>
          <a:bodyPr/>
          <a:lstStyle/>
          <a:p>
            <a:r>
              <a:rPr lang="en-US" altLang="ko-KR" dirty="0"/>
              <a:t>Move</a:t>
            </a:r>
          </a:p>
          <a:p>
            <a:r>
              <a:rPr lang="ko-KR" altLang="en-US" dirty="0"/>
              <a:t>파일 이름을 변경하거나 다른 디렉토리로 옮길 때</a:t>
            </a:r>
            <a:r>
              <a:rPr lang="en-US" altLang="ko-KR" dirty="0"/>
              <a:t>,                                                     </a:t>
            </a:r>
            <a:r>
              <a:rPr lang="ko-KR" altLang="en-US" dirty="0"/>
              <a:t>또는 두 가지 작업을 모두 수행할 때 사용하는 명령어</a:t>
            </a:r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mv encore.txt playdata.vi</a:t>
            </a:r>
            <a:r>
              <a:rPr lang="ko-KR" altLang="en-US" dirty="0"/>
              <a:t>라고 입력하면</a:t>
            </a:r>
            <a:r>
              <a:rPr lang="en-US" altLang="ko-KR" dirty="0"/>
              <a:t>                                            encore.txt</a:t>
            </a:r>
            <a:r>
              <a:rPr lang="ko-KR" altLang="en-US" dirty="0"/>
              <a:t>의 이름을 </a:t>
            </a:r>
            <a:r>
              <a:rPr lang="en-US" altLang="ko-KR" dirty="0"/>
              <a:t>playdata.vi</a:t>
            </a:r>
            <a:r>
              <a:rPr lang="ko-KR" altLang="en-US" dirty="0"/>
              <a:t>로 바꿔주고</a:t>
            </a:r>
            <a:r>
              <a:rPr lang="en-US" altLang="ko-KR" dirty="0"/>
              <a:t>,                                                       </a:t>
            </a:r>
            <a:r>
              <a:rPr lang="ko-KR" altLang="en-US" dirty="0"/>
              <a:t>디렉토리 경로를 입력하면 해당</a:t>
            </a:r>
            <a:r>
              <a:rPr lang="en-US" altLang="ko-KR" dirty="0"/>
              <a:t> </a:t>
            </a:r>
            <a:r>
              <a:rPr lang="ko-KR" altLang="en-US" dirty="0"/>
              <a:t>파일을</a:t>
            </a:r>
            <a:r>
              <a:rPr lang="en-US" altLang="ko-KR" dirty="0"/>
              <a:t> </a:t>
            </a:r>
            <a:r>
              <a:rPr lang="ko-KR" altLang="en-US" dirty="0"/>
              <a:t>디렉토리로 옮겨준다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46B04-8E85-470A-B4B7-BF2080A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85" y="3739461"/>
            <a:ext cx="7212808" cy="1985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59C5A0-E4BB-4F21-ABD7-16BE8C2729DE}"/>
              </a:ext>
            </a:extLst>
          </p:cNvPr>
          <p:cNvSpPr txBox="1"/>
          <p:nvPr/>
        </p:nvSpPr>
        <p:spPr>
          <a:xfrm>
            <a:off x="4917520" y="5744595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[mv </a:t>
            </a:r>
            <a:r>
              <a:rPr lang="ko-KR" altLang="en-US" dirty="0"/>
              <a:t>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88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B53AE-83EA-4FE8-AB2D-8CCF86CF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1865"/>
            <a:ext cx="8911687" cy="1280890"/>
          </a:xfrm>
        </p:spPr>
        <p:txBody>
          <a:bodyPr/>
          <a:lstStyle/>
          <a:p>
            <a:r>
              <a:rPr lang="en-US" altLang="ko-KR" dirty="0"/>
              <a:t>9. cat / more / less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ADF15-072F-4347-BE2B-7588BCE5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14509"/>
            <a:ext cx="8915400" cy="3777622"/>
          </a:xfrm>
        </p:spPr>
        <p:txBody>
          <a:bodyPr/>
          <a:lstStyle/>
          <a:p>
            <a:r>
              <a:rPr lang="en-US" altLang="ko-KR" dirty="0"/>
              <a:t>Concatenate </a:t>
            </a:r>
            <a:r>
              <a:rPr lang="ko-KR" altLang="en-US" dirty="0"/>
              <a:t>또는 </a:t>
            </a:r>
            <a:r>
              <a:rPr lang="en-US" altLang="ko-KR" dirty="0"/>
              <a:t>Catenate</a:t>
            </a:r>
          </a:p>
          <a:p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초보자들이 가장 많이 배우는 명령어 중 하나</a:t>
            </a:r>
            <a:endParaRPr lang="en-US" altLang="ko-KR" dirty="0"/>
          </a:p>
          <a:p>
            <a:r>
              <a:rPr lang="ko-KR" altLang="en-US" dirty="0"/>
              <a:t>파일 이름을 인자로 받아 그 내용을 그대로 화면에 띄워준다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개의 파일을 동시에 출력해줄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more, less </a:t>
            </a:r>
            <a:r>
              <a:rPr lang="ko-KR" altLang="en-US" dirty="0"/>
              <a:t>등 다른 방법으로도 파일을 열람할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46A3E-1FFC-41DC-90AF-74B7FF8B0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44" y="3774025"/>
            <a:ext cx="5850694" cy="2190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52FC82-384F-4151-90FC-E354013FA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003" y="3061303"/>
            <a:ext cx="3962743" cy="2903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406CD3-B059-4E4C-8D78-16DB050DBF8C}"/>
              </a:ext>
            </a:extLst>
          </p:cNvPr>
          <p:cNvSpPr txBox="1"/>
          <p:nvPr/>
        </p:nvSpPr>
        <p:spPr>
          <a:xfrm>
            <a:off x="3291251" y="6031469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[cat </a:t>
            </a:r>
            <a:r>
              <a:rPr lang="ko-KR" altLang="en-US" dirty="0"/>
              <a:t>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98371-33A0-4A15-94EB-43E66B869D93}"/>
              </a:ext>
            </a:extLst>
          </p:cNvPr>
          <p:cNvSpPr txBox="1"/>
          <p:nvPr/>
        </p:nvSpPr>
        <p:spPr>
          <a:xfrm>
            <a:off x="8619894" y="60314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다양한 </a:t>
            </a:r>
            <a:r>
              <a:rPr lang="en-US" altLang="ko-KR" dirty="0"/>
              <a:t>cat</a:t>
            </a:r>
            <a:r>
              <a:rPr lang="ko-KR" altLang="en-US" dirty="0"/>
              <a:t> 사용방법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54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F0A5-F6D4-43F1-8584-9324FC20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02" y="632988"/>
            <a:ext cx="8911687" cy="1280890"/>
          </a:xfrm>
        </p:spPr>
        <p:txBody>
          <a:bodyPr/>
          <a:lstStyle/>
          <a:p>
            <a:r>
              <a:rPr lang="en-US" altLang="ko-KR" dirty="0"/>
              <a:t>10. kill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D39BB-56C9-47DD-9BA1-749ACEF6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589" y="1405631"/>
            <a:ext cx="8915400" cy="3777622"/>
          </a:xfrm>
        </p:spPr>
        <p:txBody>
          <a:bodyPr/>
          <a:lstStyle/>
          <a:p>
            <a:r>
              <a:rPr lang="ko-KR" altLang="en-US" dirty="0"/>
              <a:t>애플리케이션 실행을 중지하고 싶을 때 가장 효율적인 명령어이다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실제로는 특정 신호를 프로세스에 보내주는 명령어</a:t>
            </a:r>
            <a:endParaRPr lang="en-US" altLang="ko-KR" dirty="0"/>
          </a:p>
          <a:p>
            <a:r>
              <a:rPr lang="ko-KR" altLang="en-US" dirty="0"/>
              <a:t>보통 일반적으로 종료되지 않는 프로세스 종료에 많이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</a:t>
            </a:r>
            <a:r>
              <a:rPr lang="en-US" altLang="ko-KR" dirty="0"/>
              <a:t>kill </a:t>
            </a:r>
            <a:r>
              <a:rPr lang="ko-KR" altLang="en-US" dirty="0"/>
              <a:t>명령어는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명령어 다음에 사용한다</a:t>
            </a:r>
            <a:r>
              <a:rPr lang="en-US" altLang="ko-KR" dirty="0"/>
              <a:t>.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명령어로 죽이고 싶은 애플리케이션의 정확한 프로세스 </a:t>
            </a:r>
            <a:r>
              <a:rPr lang="en-US" altLang="ko-KR" dirty="0"/>
              <a:t>ID</a:t>
            </a:r>
            <a:r>
              <a:rPr lang="ko-KR" altLang="en-US" dirty="0"/>
              <a:t>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EFDF46-316C-4F86-921F-2BE3B4A3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57" y="3373640"/>
            <a:ext cx="3095625" cy="1104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F6F088-F812-4D59-A66C-6DA3230EA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76" y="5138044"/>
            <a:ext cx="5000625" cy="628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B0F8EE-D9E9-4C42-A2AD-37C64601CCCD}"/>
              </a:ext>
            </a:extLst>
          </p:cNvPr>
          <p:cNvSpPr txBox="1"/>
          <p:nvPr/>
        </p:nvSpPr>
        <p:spPr>
          <a:xfrm>
            <a:off x="4669420" y="5796137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[kill </a:t>
            </a:r>
            <a:r>
              <a:rPr lang="ko-KR" altLang="en-US" dirty="0"/>
              <a:t>명령어로 프로세스 종료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071E9-A3A1-4409-B8DC-A1D108D1EAED}"/>
              </a:ext>
            </a:extLst>
          </p:cNvPr>
          <p:cNvSpPr txBox="1"/>
          <p:nvPr/>
        </p:nvSpPr>
        <p:spPr>
          <a:xfrm>
            <a:off x="4828666" y="4554603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명령어로 </a:t>
            </a:r>
            <a:r>
              <a:rPr lang="en-US" altLang="ko-KR" dirty="0" err="1"/>
              <a:t>pid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2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96F2D-5705-4C3A-A66A-8CF3F871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0125"/>
            <a:ext cx="8911687" cy="1280890"/>
          </a:xfrm>
        </p:spPr>
        <p:txBody>
          <a:bodyPr/>
          <a:lstStyle/>
          <a:p>
            <a:r>
              <a:rPr lang="en-US" altLang="ko-KR" dirty="0"/>
              <a:t>11. </a:t>
            </a:r>
            <a:r>
              <a:rPr lang="en-US" altLang="ko-KR" dirty="0" err="1"/>
              <a:t>sudo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649AE-4551-47F8-B8A2-4DC07741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325732"/>
            <a:ext cx="8915400" cy="3777622"/>
          </a:xfrm>
        </p:spPr>
        <p:txBody>
          <a:bodyPr/>
          <a:lstStyle/>
          <a:p>
            <a:r>
              <a:rPr lang="en-US" altLang="ko-KR" dirty="0"/>
              <a:t>superuser do (substitute user do)</a:t>
            </a:r>
          </a:p>
          <a:p>
            <a:r>
              <a:rPr lang="ko-KR" altLang="en-US" dirty="0"/>
              <a:t>리눅스가 안전한 시스템인 이유 중 하나</a:t>
            </a:r>
            <a:endParaRPr lang="en-US" altLang="ko-KR" dirty="0"/>
          </a:p>
          <a:p>
            <a:r>
              <a:rPr lang="ko-KR" altLang="en-US" dirty="0"/>
              <a:t>루트 사용자만이 가진 중대 권한을 일반 사용자가 임시로 부여할 수 있게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</a:t>
            </a:r>
            <a:r>
              <a:rPr lang="en-US" altLang="ko-KR" dirty="0"/>
              <a:t>(switch user)</a:t>
            </a:r>
            <a:r>
              <a:rPr lang="ko-KR" altLang="en-US" dirty="0"/>
              <a:t>와의 큰 차이점은 </a:t>
            </a:r>
            <a:r>
              <a:rPr lang="en-US" altLang="ko-KR" dirty="0" err="1"/>
              <a:t>sudo</a:t>
            </a:r>
            <a:r>
              <a:rPr lang="ko-KR" altLang="en-US" dirty="0"/>
              <a:t>는 타 사용자와 비밀번호 공유가 필요 없다</a:t>
            </a:r>
            <a:r>
              <a:rPr lang="en-US" altLang="ko-KR" dirty="0"/>
              <a:t>.  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78ECD9-5239-489C-8FA2-A81B8E78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94" y="2993254"/>
            <a:ext cx="5725034" cy="3129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6A705-9CCA-4374-AC4F-124D30F05E3F}"/>
              </a:ext>
            </a:extLst>
          </p:cNvPr>
          <p:cNvSpPr txBox="1"/>
          <p:nvPr/>
        </p:nvSpPr>
        <p:spPr>
          <a:xfrm>
            <a:off x="2812818" y="6095719"/>
            <a:ext cx="612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명령어로 관리자권한을 임시로 받아 수행하는 모습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29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A718-93A1-4CD8-8CCE-63924B3B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45" y="624110"/>
            <a:ext cx="8911687" cy="1280890"/>
          </a:xfrm>
        </p:spPr>
        <p:txBody>
          <a:bodyPr/>
          <a:lstStyle/>
          <a:p>
            <a:r>
              <a:rPr lang="en-US" altLang="ko-KR" dirty="0"/>
              <a:t>12. passwd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A1AE4-2954-4A4C-85D0-2B0E7121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345" y="1540189"/>
            <a:ext cx="8915400" cy="3777622"/>
          </a:xfrm>
        </p:spPr>
        <p:txBody>
          <a:bodyPr/>
          <a:lstStyle/>
          <a:p>
            <a:r>
              <a:rPr lang="en-US" altLang="ko-KR" dirty="0"/>
              <a:t>password</a:t>
            </a:r>
          </a:p>
          <a:p>
            <a:r>
              <a:rPr lang="ko-KR" altLang="en-US" dirty="0"/>
              <a:t>패스워드를 변경해야 할 때 사용하는 명령어</a:t>
            </a:r>
            <a:endParaRPr lang="en-US" altLang="ko-KR" dirty="0"/>
          </a:p>
          <a:p>
            <a:r>
              <a:rPr lang="ko-KR" altLang="en-US" dirty="0"/>
              <a:t>사전 단어 기반</a:t>
            </a:r>
            <a:r>
              <a:rPr lang="en-US" altLang="ko-KR" dirty="0"/>
              <a:t>, 8</a:t>
            </a:r>
            <a:r>
              <a:rPr lang="ko-KR" altLang="en-US" dirty="0"/>
              <a:t>글자 미만의 비밀번호 사용시 </a:t>
            </a:r>
            <a:r>
              <a:rPr lang="ko-KR" altLang="en-US" dirty="0" err="1"/>
              <a:t>경고메세지가</a:t>
            </a:r>
            <a:r>
              <a:rPr lang="ko-KR" altLang="en-US" dirty="0"/>
              <a:t> 뜨지만 이상없이 </a:t>
            </a:r>
            <a:r>
              <a:rPr lang="ko-KR" altLang="en-US" dirty="0" err="1"/>
              <a:t>변경가능하다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E0C5FF-B110-408B-A86B-B75020E1C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0" y="3347038"/>
            <a:ext cx="7224615" cy="1796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4C3C6-85DF-4219-9759-F2EF7B620548}"/>
              </a:ext>
            </a:extLst>
          </p:cNvPr>
          <p:cNvSpPr txBox="1"/>
          <p:nvPr/>
        </p:nvSpPr>
        <p:spPr>
          <a:xfrm>
            <a:off x="4864616" y="5223162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[passwd </a:t>
            </a:r>
            <a:r>
              <a:rPr lang="ko-KR" altLang="en-US" dirty="0"/>
              <a:t>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0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6D419-0317-4E81-BFB3-623744A0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6355"/>
            <a:ext cx="8911687" cy="1280890"/>
          </a:xfrm>
        </p:spPr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/>
              <a:t>기타 주요 명령어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8701F-DE24-4F4D-9210-3E4C7514B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00979"/>
            <a:ext cx="8915400" cy="3777622"/>
          </a:xfrm>
        </p:spPr>
        <p:txBody>
          <a:bodyPr>
            <a:noAutofit/>
          </a:bodyPr>
          <a:lstStyle/>
          <a:p>
            <a:r>
              <a:rPr lang="ko-KR" altLang="en-US" dirty="0"/>
              <a:t>편집기 </a:t>
            </a:r>
            <a:r>
              <a:rPr lang="sv-SE" altLang="ko-KR" dirty="0"/>
              <a:t>vi(visual, vim)  : </a:t>
            </a:r>
            <a:r>
              <a:rPr lang="ko-KR" altLang="en-US" dirty="0"/>
              <a:t>텍스트 편집기 </a:t>
            </a:r>
            <a:r>
              <a:rPr lang="sv-SE" altLang="ko-KR" dirty="0"/>
              <a:t> </a:t>
            </a:r>
            <a:r>
              <a:rPr lang="ko-KR" altLang="en-US" dirty="0"/>
              <a:t>명령어 </a:t>
            </a:r>
            <a:r>
              <a:rPr lang="sv-SE" altLang="ko-KR" dirty="0"/>
              <a:t>ex) vi encore.txt</a:t>
            </a:r>
          </a:p>
          <a:p>
            <a:r>
              <a:rPr lang="en-US" altLang="ko-KR" dirty="0" err="1"/>
              <a:t>whoami</a:t>
            </a:r>
            <a:r>
              <a:rPr lang="en-US" altLang="ko-KR" dirty="0"/>
              <a:t> : </a:t>
            </a:r>
            <a:r>
              <a:rPr lang="ko-KR" altLang="en-US" dirty="0"/>
              <a:t>현재 계정 사용자 확인 명령어</a:t>
            </a:r>
            <a:endParaRPr lang="en-US" altLang="ko-KR" dirty="0"/>
          </a:p>
          <a:p>
            <a:r>
              <a:rPr lang="en-US" altLang="ko-KR" dirty="0"/>
              <a:t>grep : </a:t>
            </a:r>
            <a:r>
              <a:rPr lang="ko-KR" altLang="en-US" dirty="0"/>
              <a:t>특정 문자열 검색 명령어</a:t>
            </a:r>
            <a:endParaRPr lang="en-US" altLang="ko-KR" dirty="0"/>
          </a:p>
          <a:p>
            <a:r>
              <a:rPr lang="en-US" altLang="ko-KR" dirty="0"/>
              <a:t>rm(remove) :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 err="1"/>
              <a:t>pushd</a:t>
            </a:r>
            <a:r>
              <a:rPr lang="en-US" altLang="ko-KR" dirty="0"/>
              <a:t>, </a:t>
            </a:r>
            <a:r>
              <a:rPr lang="en-US" altLang="ko-KR" dirty="0" err="1"/>
              <a:t>popd</a:t>
            </a:r>
            <a:r>
              <a:rPr lang="en-US" altLang="ko-KR" dirty="0"/>
              <a:t> : </a:t>
            </a:r>
            <a:r>
              <a:rPr lang="ko-KR" altLang="en-US" dirty="0"/>
              <a:t>원하는 디렉토리 경로를 </a:t>
            </a:r>
            <a:r>
              <a:rPr lang="ko-KR" altLang="en-US" dirty="0" err="1"/>
              <a:t>스택식</a:t>
            </a:r>
            <a:r>
              <a:rPr lang="ko-KR" altLang="en-US" dirty="0"/>
              <a:t> 저장</a:t>
            </a:r>
            <a:r>
              <a:rPr lang="en-US" altLang="ko-KR" dirty="0"/>
              <a:t>, </a:t>
            </a:r>
            <a:r>
              <a:rPr lang="ko-KR" altLang="en-US" dirty="0"/>
              <a:t>인출해주는 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sv-SE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83F50B-6E2D-40BC-B450-3CF562C35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86" y="3831164"/>
            <a:ext cx="6758745" cy="1752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D447C3-0650-4C03-AB8D-D523FE0A2880}"/>
              </a:ext>
            </a:extLst>
          </p:cNvPr>
          <p:cNvSpPr txBox="1"/>
          <p:nvPr/>
        </p:nvSpPr>
        <p:spPr>
          <a:xfrm>
            <a:off x="3934121" y="5603893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pushd</a:t>
            </a:r>
            <a:r>
              <a:rPr lang="en-US" altLang="ko-KR" dirty="0"/>
              <a:t>, </a:t>
            </a:r>
            <a:r>
              <a:rPr lang="en-US" altLang="ko-KR" dirty="0" err="1"/>
              <a:t>popd</a:t>
            </a:r>
            <a:r>
              <a:rPr lang="en-US" altLang="ko-KR" dirty="0"/>
              <a:t> </a:t>
            </a:r>
            <a:r>
              <a:rPr lang="ko-KR" altLang="en-US" dirty="0"/>
              <a:t>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16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D1D01-BD80-4833-B8AA-BC3E3948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076" y="2886074"/>
            <a:ext cx="6267449" cy="1876425"/>
          </a:xfrm>
        </p:spPr>
        <p:txBody>
          <a:bodyPr>
            <a:normAutofit/>
          </a:bodyPr>
          <a:lstStyle/>
          <a:p>
            <a:r>
              <a:rPr lang="ko-KR" altLang="en-US" sz="7700" dirty="0"/>
              <a:t>감사합니다</a:t>
            </a:r>
            <a:r>
              <a:rPr lang="en-US" altLang="ko-KR" sz="7700" dirty="0"/>
              <a:t>.</a:t>
            </a:r>
            <a:endParaRPr lang="ko-KR" altLang="en-US" sz="7700" dirty="0"/>
          </a:p>
        </p:txBody>
      </p:sp>
    </p:spTree>
    <p:extLst>
      <p:ext uri="{BB962C8B-B14F-4D97-AF65-F5344CB8AC3E}">
        <p14:creationId xmlns:p14="http://schemas.microsoft.com/office/powerpoint/2010/main" val="228071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1D878-1371-428F-99B0-3BEFA612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280" y="634067"/>
            <a:ext cx="8911687" cy="1280890"/>
          </a:xfr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리눅스 주요 명령어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622FE-4CE3-4C46-A178-144740FC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80" y="1540189"/>
            <a:ext cx="8915400" cy="3777622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리눅스 사용자라도 꼭 필요할 때가 아니면 명령어를 직접 입력할    필요 없는 </a:t>
            </a:r>
            <a:r>
              <a:rPr lang="en-US" altLang="ko-KR" sz="2200" dirty="0"/>
              <a:t>GUI </a:t>
            </a:r>
            <a:r>
              <a:rPr lang="ko-KR" altLang="en-US" sz="2200" dirty="0"/>
              <a:t>기반 리눅스가 많이 생기긴 했다</a:t>
            </a:r>
            <a:r>
              <a:rPr lang="en-US" altLang="ko-KR" sz="2200" dirty="0"/>
              <a:t>.</a:t>
            </a:r>
            <a:endParaRPr lang="en-US" altLang="ko-KR" sz="1000" dirty="0"/>
          </a:p>
          <a:p>
            <a:r>
              <a:rPr lang="ko-KR" altLang="en-US" sz="2200" dirty="0"/>
              <a:t>명령어는 리눅스에서 작업을 수행하는 가장 효율적인 방법으로</a:t>
            </a:r>
            <a:r>
              <a:rPr lang="en-US" altLang="ko-KR" sz="2200" dirty="0"/>
              <a:t>,    GUI </a:t>
            </a:r>
            <a:r>
              <a:rPr lang="ko-KR" altLang="en-US" sz="2200" dirty="0"/>
              <a:t>기반 리눅스가 파일을 찾기 위해 메뉴를 여러 번 들어가며 클릭하는 방법보다 훨씬 간단하고 쉽고</a:t>
            </a:r>
            <a:r>
              <a:rPr lang="en-US" altLang="ko-KR" sz="2200" dirty="0"/>
              <a:t>, </a:t>
            </a:r>
            <a:r>
              <a:rPr lang="ko-KR" altLang="en-US" sz="2200" dirty="0"/>
              <a:t>직접적인 방법이다</a:t>
            </a:r>
            <a:r>
              <a:rPr lang="en-US" altLang="ko-KR" sz="2200" dirty="0"/>
              <a:t>.</a:t>
            </a:r>
            <a:endParaRPr lang="en-US" altLang="ko-KR" sz="1000" dirty="0"/>
          </a:p>
          <a:p>
            <a:r>
              <a:rPr lang="ko-KR" altLang="en-US" sz="2200" dirty="0"/>
              <a:t>실제 작업환경에서 빠른 작업 및 </a:t>
            </a:r>
            <a:r>
              <a:rPr lang="en-US" altLang="ko-KR" sz="2200" dirty="0"/>
              <a:t>apache Hadoop </a:t>
            </a:r>
            <a:r>
              <a:rPr lang="ko-KR" altLang="en-US" sz="2200" dirty="0"/>
              <a:t>등을 활용하고자 할 때에 리눅스 명령어는 필수요건이다</a:t>
            </a:r>
            <a:r>
              <a:rPr lang="en-US" altLang="ko-KR" sz="2200" dirty="0"/>
              <a:t>.</a:t>
            </a:r>
            <a:endParaRPr lang="en-US" altLang="ko-KR" sz="1000" dirty="0"/>
          </a:p>
          <a:p>
            <a:r>
              <a:rPr lang="ko-KR" altLang="en-US" sz="2200" dirty="0"/>
              <a:t>오늘 수업은 명령어 입력을 두려워하는 초보자를 위해서 반드시    알아야하는 주요 명령어 </a:t>
            </a:r>
            <a:r>
              <a:rPr lang="en-US" altLang="ko-KR" sz="2200" dirty="0"/>
              <a:t>12</a:t>
            </a:r>
            <a:r>
              <a:rPr lang="ko-KR" altLang="en-US" sz="2200" dirty="0"/>
              <a:t>가지를 소개하려고 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6316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AC787-4FF0-4CCD-A92B-F6B55A8F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867" y="624110"/>
            <a:ext cx="8911687" cy="1280890"/>
          </a:xfrm>
        </p:spPr>
        <p:txBody>
          <a:bodyPr/>
          <a:lstStyle/>
          <a:p>
            <a:r>
              <a:rPr lang="en-US" altLang="ko-KR" dirty="0"/>
              <a:t>1. man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320F5-E63C-4866-80FF-22E38D38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867" y="1354992"/>
            <a:ext cx="4611645" cy="3777622"/>
          </a:xfrm>
        </p:spPr>
        <p:txBody>
          <a:bodyPr>
            <a:noAutofit/>
          </a:bodyPr>
          <a:lstStyle/>
          <a:p>
            <a:pPr algn="just"/>
            <a:r>
              <a:rPr lang="en-US" altLang="ko-KR" sz="2200" dirty="0"/>
              <a:t>Manual</a:t>
            </a:r>
          </a:p>
          <a:p>
            <a:pPr algn="just"/>
            <a:r>
              <a:rPr lang="ko-KR" altLang="en-US" sz="2200" dirty="0"/>
              <a:t>초보자의 경우</a:t>
            </a:r>
            <a:r>
              <a:rPr lang="en-US" altLang="ko-KR" sz="2200" dirty="0"/>
              <a:t>,  </a:t>
            </a:r>
            <a:r>
              <a:rPr lang="ko-KR" altLang="en-US" sz="2200" dirty="0"/>
              <a:t>생소한 용어를 급하게 외우기보다는</a:t>
            </a:r>
            <a:r>
              <a:rPr lang="en-US" altLang="ko-KR" sz="2200" dirty="0"/>
              <a:t>, </a:t>
            </a:r>
            <a:r>
              <a:rPr lang="ko-KR" altLang="en-US" sz="2200" dirty="0"/>
              <a:t>특정 용어에 대해 </a:t>
            </a:r>
            <a:r>
              <a:rPr lang="en-US" altLang="ko-KR" sz="2200" dirty="0"/>
              <a:t>man </a:t>
            </a:r>
            <a:r>
              <a:rPr lang="ko-KR" altLang="en-US" sz="2200" dirty="0"/>
              <a:t>명령어를 통해 해당 명령어의 정보를 확인할 수 있다</a:t>
            </a:r>
            <a:r>
              <a:rPr lang="en-US" altLang="ko-KR" sz="2200" dirty="0"/>
              <a:t>.</a:t>
            </a:r>
          </a:p>
          <a:p>
            <a:pPr algn="just"/>
            <a:r>
              <a:rPr lang="ko-KR" altLang="en-US" sz="2200" dirty="0"/>
              <a:t>예를 들어</a:t>
            </a:r>
            <a:r>
              <a:rPr lang="en-US" altLang="ko-KR" sz="2200" dirty="0"/>
              <a:t>, ‘</a:t>
            </a:r>
            <a:r>
              <a:rPr lang="en-US" altLang="ko-KR" sz="2200" dirty="0" err="1"/>
              <a:t>mkdir</a:t>
            </a:r>
            <a:r>
              <a:rPr lang="en-US" altLang="ko-KR" sz="2200" dirty="0"/>
              <a:t>’</a:t>
            </a:r>
            <a:r>
              <a:rPr lang="ko-KR" altLang="en-US" sz="2200" dirty="0"/>
              <a:t>에 대해 모른다면 </a:t>
            </a:r>
            <a:r>
              <a:rPr lang="en-US" altLang="ko-KR" sz="2200" dirty="0"/>
              <a:t>man </a:t>
            </a:r>
            <a:r>
              <a:rPr lang="en-US" altLang="ko-KR" sz="2200" dirty="0" err="1"/>
              <a:t>mkdir</a:t>
            </a:r>
            <a:r>
              <a:rPr lang="ko-KR" altLang="en-US" sz="2200" dirty="0"/>
              <a:t>을 사용한다</a:t>
            </a:r>
            <a:r>
              <a:rPr lang="en-US" altLang="ko-KR" sz="2200" dirty="0"/>
              <a:t>.</a:t>
            </a:r>
          </a:p>
          <a:p>
            <a:pPr algn="just"/>
            <a:r>
              <a:rPr lang="en-US" altLang="ko-KR" sz="2200" dirty="0"/>
              <a:t>man </a:t>
            </a:r>
            <a:r>
              <a:rPr lang="en-US" altLang="ko-KR" sz="2200" dirty="0" err="1"/>
              <a:t>man</a:t>
            </a:r>
            <a:r>
              <a:rPr lang="en-US" altLang="ko-KR" sz="2200" dirty="0"/>
              <a:t> </a:t>
            </a:r>
            <a:r>
              <a:rPr lang="ko-KR" altLang="en-US" sz="2200" dirty="0"/>
              <a:t>이라는 명령어를 사용하면</a:t>
            </a:r>
            <a:r>
              <a:rPr lang="en-US" altLang="ko-KR" sz="2200" dirty="0"/>
              <a:t>, man</a:t>
            </a:r>
            <a:r>
              <a:rPr lang="ko-KR" altLang="en-US" sz="2200" dirty="0"/>
              <a:t>에 대한 정보를 볼 수 있게 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73CED5-0334-40C4-B182-C0DECFDF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99" y="1017908"/>
            <a:ext cx="4780191" cy="5253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D6137-C999-483C-87F3-D8822AF23B45}"/>
              </a:ext>
            </a:extLst>
          </p:cNvPr>
          <p:cNvSpPr txBox="1"/>
          <p:nvPr/>
        </p:nvSpPr>
        <p:spPr>
          <a:xfrm>
            <a:off x="7535332" y="6271620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[man</a:t>
            </a:r>
            <a:r>
              <a:rPr lang="ko-KR" altLang="en-US" dirty="0"/>
              <a:t> 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7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D6A90-1273-4497-A2FA-3A5C635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981" y="641183"/>
            <a:ext cx="8911687" cy="1280890"/>
          </a:xfrm>
        </p:spPr>
        <p:txBody>
          <a:bodyPr/>
          <a:lstStyle/>
          <a:p>
            <a:r>
              <a:rPr lang="en-US" altLang="ko-KR" dirty="0"/>
              <a:t>2. ls (LS)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E030-F466-4282-A2A1-E1F6BAA2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24" y="1349428"/>
            <a:ext cx="9488488" cy="377762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List Segments </a:t>
            </a:r>
          </a:p>
          <a:p>
            <a:r>
              <a:rPr lang="ko-KR" altLang="en-US" sz="2000" dirty="0"/>
              <a:t>또 하나의 기초적인 명령어로 현재 디렉토리의 내용을 보여준다</a:t>
            </a:r>
            <a:r>
              <a:rPr lang="en-US" altLang="ko-KR" sz="2000" dirty="0"/>
              <a:t>.                                            </a:t>
            </a:r>
            <a:r>
              <a:rPr lang="ko-KR" altLang="en-US" sz="2000" dirty="0"/>
              <a:t>예를 들어 ‘</a:t>
            </a:r>
            <a:r>
              <a:rPr lang="en-US" altLang="ko-KR" sz="2000" dirty="0"/>
              <a:t>ls ~’</a:t>
            </a:r>
            <a:r>
              <a:rPr lang="ko-KR" altLang="en-US" sz="2000" dirty="0"/>
              <a:t>라고 입력하면 해당 루트 디렉토리의 파일을 보여준다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ls –f, ls –al </a:t>
            </a:r>
            <a:r>
              <a:rPr lang="ko-KR" altLang="en-US" sz="2000" dirty="0"/>
              <a:t>등 파생형 명령어도 존재한다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ls -al</a:t>
            </a:r>
            <a:r>
              <a:rPr lang="ko-KR" altLang="en-US" sz="2000" dirty="0"/>
              <a:t>로 입력할 시 각 파일의 소유권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rwx</a:t>
            </a:r>
            <a:r>
              <a:rPr lang="en-US" altLang="ko-KR" sz="2000" dirty="0"/>
              <a:t>)</a:t>
            </a:r>
            <a:r>
              <a:rPr lang="ko-KR" altLang="en-US" sz="2000" dirty="0"/>
              <a:t> 표시                                                             소유권의 앞에는 파일의 유형을 표시해준다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9A60B1-E31F-4A05-AF6C-D2ACDB8A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03" y="2964296"/>
            <a:ext cx="4989251" cy="3400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96605-7918-44B6-A350-2050455195C4}"/>
              </a:ext>
            </a:extLst>
          </p:cNvPr>
          <p:cNvSpPr txBox="1"/>
          <p:nvPr/>
        </p:nvSpPr>
        <p:spPr>
          <a:xfrm>
            <a:off x="8281053" y="6386324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[ls </a:t>
            </a:r>
            <a:r>
              <a:rPr lang="ko-KR" altLang="en-US" dirty="0"/>
              <a:t>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38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9DF6B-80CC-48D9-A539-591C23AF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0743"/>
            <a:ext cx="8911687" cy="1280890"/>
          </a:xfrm>
        </p:spPr>
        <p:txBody>
          <a:bodyPr/>
          <a:lstStyle/>
          <a:p>
            <a:r>
              <a:rPr lang="en-US" altLang="ko-KR" dirty="0"/>
              <a:t>2. ls (LS) - </a:t>
            </a:r>
            <a:r>
              <a:rPr lang="ko-KR" altLang="en-US" dirty="0"/>
              <a:t>파일유형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3A4B51-9FCD-4AAC-B723-38F023995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25260"/>
              </p:ext>
            </p:extLst>
          </p:nvPr>
        </p:nvGraphicFramePr>
        <p:xfrm>
          <a:off x="845351" y="2217868"/>
          <a:ext cx="420604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22">
                  <a:extLst>
                    <a:ext uri="{9D8B030D-6E8A-4147-A177-3AD203B41FA5}">
                      <a16:colId xmlns:a16="http://schemas.microsoft.com/office/drawing/2014/main" val="2588189060"/>
                    </a:ext>
                  </a:extLst>
                </a:gridCol>
                <a:gridCol w="2103022">
                  <a:extLst>
                    <a:ext uri="{9D8B030D-6E8A-4147-A177-3AD203B41FA5}">
                      <a16:colId xmlns:a16="http://schemas.microsoft.com/office/drawing/2014/main" val="1873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4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디렉토리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블록 디바이스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489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 디바이스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649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l(L)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링크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8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B58E8D-874D-4BD2-B119-EA4D982D11B9}"/>
              </a:ext>
            </a:extLst>
          </p:cNvPr>
          <p:cNvSpPr txBox="1"/>
          <p:nvPr/>
        </p:nvSpPr>
        <p:spPr>
          <a:xfrm>
            <a:off x="1786837" y="4432748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리눅스의 파일 유형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83AA79-65DA-4C68-BDF1-4E7C3143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00" y="1997647"/>
            <a:ext cx="5733090" cy="2435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17D63-2209-4B32-AB3F-003E835C3C09}"/>
              </a:ext>
            </a:extLst>
          </p:cNvPr>
          <p:cNvSpPr txBox="1"/>
          <p:nvPr/>
        </p:nvSpPr>
        <p:spPr>
          <a:xfrm>
            <a:off x="7659909" y="4432748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리눅스의 파일 권한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2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FC535-458D-4CF6-829D-153E68E0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3870"/>
            <a:ext cx="8911687" cy="128089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pwd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15A2C-3EEA-460B-9E9C-9B02EC6F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05170"/>
            <a:ext cx="8915400" cy="3777622"/>
          </a:xfrm>
        </p:spPr>
        <p:txBody>
          <a:bodyPr/>
          <a:lstStyle/>
          <a:p>
            <a:r>
              <a:rPr lang="en-US" altLang="ko-KR" dirty="0"/>
              <a:t>Print Working Directory</a:t>
            </a:r>
          </a:p>
          <a:p>
            <a:r>
              <a:rPr lang="ko-KR" altLang="en-US" dirty="0"/>
              <a:t>현재 작업 중인 디렉토리를 확인할 때 사용하는 명령어다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‘</a:t>
            </a:r>
            <a:r>
              <a:rPr lang="en-US" altLang="ko-KR" dirty="0"/>
              <a:t>encore</a:t>
            </a:r>
            <a:r>
              <a:rPr lang="ko-KR" altLang="en-US" dirty="0"/>
              <a:t>’이란 디렉토리에서 입력하면</a:t>
            </a:r>
            <a:r>
              <a:rPr lang="en-US" altLang="ko-KR" dirty="0"/>
              <a:t>, ‘~/encore’</a:t>
            </a:r>
            <a:r>
              <a:rPr lang="ko-KR" altLang="en-US" dirty="0"/>
              <a:t>라고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BE54C9-0590-4E32-9FA0-C73440A35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81" y="3580413"/>
            <a:ext cx="8123624" cy="1165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757CF-FE31-4CD8-A723-0575117E32D1}"/>
              </a:ext>
            </a:extLst>
          </p:cNvPr>
          <p:cNvSpPr txBox="1"/>
          <p:nvPr/>
        </p:nvSpPr>
        <p:spPr>
          <a:xfrm>
            <a:off x="4987437" y="473846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6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F3019-3F0F-4ECC-953C-01D0B600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588280"/>
            <a:ext cx="8911687" cy="1280890"/>
          </a:xfrm>
        </p:spPr>
        <p:txBody>
          <a:bodyPr/>
          <a:lstStyle/>
          <a:p>
            <a:r>
              <a:rPr lang="en-US" altLang="ko-KR" dirty="0"/>
              <a:t>4. 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C03BE-6EDE-47E0-BC0B-446C01CF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563" y="1540189"/>
            <a:ext cx="8049087" cy="3777622"/>
          </a:xfrm>
        </p:spPr>
        <p:txBody>
          <a:bodyPr/>
          <a:lstStyle/>
          <a:p>
            <a:pPr algn="just"/>
            <a:r>
              <a:rPr lang="en-US" altLang="ko-KR" dirty="0"/>
              <a:t>Change Directory</a:t>
            </a:r>
          </a:p>
          <a:p>
            <a:pPr algn="just"/>
            <a:r>
              <a:rPr lang="ko-KR" altLang="en-US" dirty="0"/>
              <a:t>작업할 디렉토리를 바꿀 때 사용한다</a:t>
            </a:r>
            <a:r>
              <a:rPr lang="en-US" altLang="ko-KR" dirty="0"/>
              <a:t>. encore </a:t>
            </a:r>
            <a:r>
              <a:rPr lang="ko-KR" altLang="en-US" dirty="0"/>
              <a:t>디렉토리로 바꾸고 싶다면</a:t>
            </a:r>
            <a:r>
              <a:rPr lang="en-US" altLang="ko-KR" dirty="0"/>
              <a:t> ’cd encore’</a:t>
            </a:r>
            <a:r>
              <a:rPr lang="ko-KR" altLang="en-US" dirty="0"/>
              <a:t>이라고 입력하면 된다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여러 경로에 걸쳐 있는 디렉토리에 경우 </a:t>
            </a:r>
            <a:r>
              <a:rPr lang="en-US" altLang="ko-KR" dirty="0"/>
              <a:t>‘/’</a:t>
            </a:r>
            <a:r>
              <a:rPr lang="ko-KR" altLang="en-US" dirty="0"/>
              <a:t>로 경로 구별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656BA1-9B26-4F49-A516-1FC48844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14" y="3429000"/>
            <a:ext cx="7036958" cy="168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0532C-4C6E-4858-B92B-836F1502FC68}"/>
              </a:ext>
            </a:extLst>
          </p:cNvPr>
          <p:cNvSpPr txBox="1"/>
          <p:nvPr/>
        </p:nvSpPr>
        <p:spPr>
          <a:xfrm>
            <a:off x="4863932" y="513314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[cd </a:t>
            </a:r>
            <a:r>
              <a:rPr lang="ko-KR" altLang="en-US" dirty="0"/>
              <a:t>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59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BFB91-A706-4BAB-A2AB-1677664A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1" y="624110"/>
            <a:ext cx="8911687" cy="1280890"/>
          </a:xfrm>
        </p:spPr>
        <p:txBody>
          <a:bodyPr/>
          <a:lstStyle/>
          <a:p>
            <a:r>
              <a:rPr lang="en-US" altLang="ko-KR" dirty="0"/>
              <a:t>4.  cd 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6A911F9-6F34-4174-A3FA-CBF6D27F253F}"/>
              </a:ext>
            </a:extLst>
          </p:cNvPr>
          <p:cNvSpPr txBox="1">
            <a:spLocks/>
          </p:cNvSpPr>
          <p:nvPr/>
        </p:nvSpPr>
        <p:spPr>
          <a:xfrm>
            <a:off x="1425173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아래와 같이 </a:t>
            </a:r>
            <a:r>
              <a:rPr lang="en-US" altLang="ko-KR" dirty="0"/>
              <a:t>cd </a:t>
            </a:r>
            <a:r>
              <a:rPr lang="ko-KR" altLang="en-US" dirty="0"/>
              <a:t>명령어는 다양한 방법에 따라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70F4E3D-5953-4C3A-B2E7-32B798E95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92" y="2077375"/>
            <a:ext cx="10559681" cy="36489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AAB53-DAA0-4AFC-A452-AF265FF35B9E}"/>
              </a:ext>
            </a:extLst>
          </p:cNvPr>
          <p:cNvSpPr txBox="1"/>
          <p:nvPr/>
        </p:nvSpPr>
        <p:spPr>
          <a:xfrm>
            <a:off x="4609317" y="5726349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다양한 </a:t>
            </a:r>
            <a:r>
              <a:rPr lang="en-US" altLang="ko-KR" dirty="0"/>
              <a:t>cd </a:t>
            </a:r>
            <a:r>
              <a:rPr lang="ko-KR" altLang="en-US" dirty="0"/>
              <a:t>명령어 사용방법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09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8D5DC-7C80-41BD-A1E5-152AA4D3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41865"/>
            <a:ext cx="8911687" cy="128089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mkdir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247E-98F8-4050-ACCF-FC1A05DD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540189"/>
            <a:ext cx="8915400" cy="3777622"/>
          </a:xfrm>
        </p:spPr>
        <p:txBody>
          <a:bodyPr/>
          <a:lstStyle/>
          <a:p>
            <a:r>
              <a:rPr lang="en-US" altLang="ko-KR" dirty="0"/>
              <a:t>Make Directory</a:t>
            </a:r>
          </a:p>
          <a:p>
            <a:r>
              <a:rPr lang="ko-KR" altLang="en-US" dirty="0"/>
              <a:t>새로운 디렉토리를 </a:t>
            </a:r>
            <a:r>
              <a:rPr lang="ko-KR" altLang="en-US" dirty="0" err="1"/>
              <a:t>만드는명령어</a:t>
            </a:r>
            <a:endParaRPr lang="en-US" altLang="ko-KR" dirty="0"/>
          </a:p>
          <a:p>
            <a:r>
              <a:rPr lang="en-US" altLang="ko-KR" dirty="0"/>
              <a:t>encore</a:t>
            </a:r>
            <a:r>
              <a:rPr lang="ko-KR" altLang="en-US" dirty="0"/>
              <a:t>라는 디렉토리를 만들고 싶다면 </a:t>
            </a:r>
            <a:r>
              <a:rPr lang="en-US" altLang="ko-KR" dirty="0" err="1"/>
              <a:t>mkdir</a:t>
            </a:r>
            <a:r>
              <a:rPr lang="en-US" altLang="ko-KR" dirty="0"/>
              <a:t> encore</a:t>
            </a:r>
            <a:r>
              <a:rPr lang="ko-KR" altLang="en-US" dirty="0"/>
              <a:t>라고 써주면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7261E-B58C-4643-945B-E4648D82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89" y="3049062"/>
            <a:ext cx="4987821" cy="3017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89033-C088-4E0C-986B-87E6FDC74AC4}"/>
              </a:ext>
            </a:extLst>
          </p:cNvPr>
          <p:cNvSpPr txBox="1"/>
          <p:nvPr/>
        </p:nvSpPr>
        <p:spPr>
          <a:xfrm>
            <a:off x="4865664" y="606680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ko-KR" altLang="en-US" dirty="0"/>
              <a:t>명령어 사용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910405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2254</TotalTime>
  <Words>765</Words>
  <Application>Microsoft Office PowerPoint</Application>
  <PresentationFormat>와이드스크린</PresentationFormat>
  <Paragraphs>118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HY중고딕</vt:lpstr>
      <vt:lpstr>Arial</vt:lpstr>
      <vt:lpstr>Century Gothic</vt:lpstr>
      <vt:lpstr>Wingdings 3</vt:lpstr>
      <vt:lpstr>줄기</vt:lpstr>
      <vt:lpstr>리눅스 주요 명령어 T O P 1 2</vt:lpstr>
      <vt:lpstr>0. 리눅스 주요 명령어 개요</vt:lpstr>
      <vt:lpstr>1. man</vt:lpstr>
      <vt:lpstr>2. ls (LS)</vt:lpstr>
      <vt:lpstr>2. ls (LS) - 파일유형</vt:lpstr>
      <vt:lpstr>3. pwd</vt:lpstr>
      <vt:lpstr>4. cd</vt:lpstr>
      <vt:lpstr>4.  cd </vt:lpstr>
      <vt:lpstr>5. mkdir</vt:lpstr>
      <vt:lpstr>6. find / locate</vt:lpstr>
      <vt:lpstr>7. cp</vt:lpstr>
      <vt:lpstr>8. mv</vt:lpstr>
      <vt:lpstr>9. cat / more / less  </vt:lpstr>
      <vt:lpstr>10. kill</vt:lpstr>
      <vt:lpstr>11. sudo</vt:lpstr>
      <vt:lpstr>12. passwd</vt:lpstr>
      <vt:lpstr>13. 기타 주요 명령어 모음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기초명령어 12가지</dc:title>
  <dc:creator>Playdata</dc:creator>
  <cp:lastModifiedBy>Playdata</cp:lastModifiedBy>
  <cp:revision>138</cp:revision>
  <dcterms:created xsi:type="dcterms:W3CDTF">2018-10-29T05:28:47Z</dcterms:created>
  <dcterms:modified xsi:type="dcterms:W3CDTF">2018-11-01T04:05:15Z</dcterms:modified>
</cp:coreProperties>
</file>