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1"/>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CB476-BD7F-154C-9B04-9E477F18C442}" type="datetimeFigureOut">
              <a:rPr lang="en-US" smtClean="0"/>
              <a:t>1/17/19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92378-31ED-E04C-83C4-59F3215ECDA1}" type="slidenum">
              <a:rPr lang="en-US" smtClean="0"/>
              <a:t>‹#›</a:t>
            </a:fld>
            <a:endParaRPr lang="en-US"/>
          </a:p>
        </p:txBody>
      </p:sp>
    </p:spTree>
    <p:extLst>
      <p:ext uri="{BB962C8B-B14F-4D97-AF65-F5344CB8AC3E}">
        <p14:creationId xmlns:p14="http://schemas.microsoft.com/office/powerpoint/2010/main" val="29765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Blah blah blah</a:t>
            </a:r>
          </a:p>
        </p:txBody>
      </p:sp>
      <p:sp>
        <p:nvSpPr>
          <p:cNvPr id="4" name="Slide Number Placeholder 3"/>
          <p:cNvSpPr>
            <a:spLocks noGrp="1"/>
          </p:cNvSpPr>
          <p:nvPr>
            <p:ph type="sldNum" sz="quarter" idx="5"/>
          </p:nvPr>
        </p:nvSpPr>
        <p:spPr/>
        <p:txBody>
          <a:bodyPr/>
          <a:lstStyle/>
          <a:p>
            <a:fld id="{D7B92378-31ED-E04C-83C4-59F3215ECDA1}" type="slidenum">
              <a:rPr lang="en-US" smtClean="0"/>
              <a:t>4</a:t>
            </a:fld>
            <a:endParaRPr lang="en-US"/>
          </a:p>
        </p:txBody>
      </p:sp>
    </p:spTree>
    <p:extLst>
      <p:ext uri="{BB962C8B-B14F-4D97-AF65-F5344CB8AC3E}">
        <p14:creationId xmlns:p14="http://schemas.microsoft.com/office/powerpoint/2010/main" val="225062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5B82-789D-4F4B-BEB6-866C4FDCE7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B729A8-8CA4-C44A-8D4C-8DD6482AC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0335F2-98DF-6443-B25E-96B3BD5201BF}"/>
              </a:ext>
            </a:extLst>
          </p:cNvPr>
          <p:cNvSpPr>
            <a:spLocks noGrp="1"/>
          </p:cNvSpPr>
          <p:nvPr>
            <p:ph type="dt" sz="half" idx="10"/>
          </p:nvPr>
        </p:nvSpPr>
        <p:spPr/>
        <p:txBody>
          <a:bodyPr/>
          <a:lstStyle/>
          <a:p>
            <a:fld id="{2E6DF56C-B15C-EC4E-81A7-50474AD8C283}" type="datetimeFigureOut">
              <a:rPr lang="en-US" smtClean="0"/>
              <a:t>1/12/19</a:t>
            </a:fld>
            <a:endParaRPr lang="en-US"/>
          </a:p>
        </p:txBody>
      </p:sp>
      <p:sp>
        <p:nvSpPr>
          <p:cNvPr id="5" name="Footer Placeholder 4">
            <a:extLst>
              <a:ext uri="{FF2B5EF4-FFF2-40B4-BE49-F238E27FC236}">
                <a16:creationId xmlns:a16="http://schemas.microsoft.com/office/drawing/2014/main" id="{25905B02-10F5-B243-80D0-DD494090E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42D4A-5C6D-A044-B3B4-0D6AB60E5CA5}"/>
              </a:ext>
            </a:extLst>
          </p:cNvPr>
          <p:cNvSpPr>
            <a:spLocks noGrp="1"/>
          </p:cNvSpPr>
          <p:nvPr>
            <p:ph type="sldNum" sz="quarter" idx="12"/>
          </p:nvPr>
        </p:nvSpPr>
        <p:spPr/>
        <p:txBody>
          <a:bodyPr/>
          <a:lstStyle/>
          <a:p>
            <a:fld id="{C28FA440-42ED-E043-BAA8-C8913D821F38}" type="slidenum">
              <a:rPr lang="en-US" smtClean="0"/>
              <a:t>‹#›</a:t>
            </a:fld>
            <a:endParaRPr lang="en-US"/>
          </a:p>
        </p:txBody>
      </p:sp>
    </p:spTree>
    <p:extLst>
      <p:ext uri="{BB962C8B-B14F-4D97-AF65-F5344CB8AC3E}">
        <p14:creationId xmlns:p14="http://schemas.microsoft.com/office/powerpoint/2010/main" val="130638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903D-3297-3146-BCB4-74148B4858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A66610-DABA-9A46-A721-A502B21ACA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84613-C2C7-F84A-94AE-B7C0DC31B1C0}"/>
              </a:ext>
            </a:extLst>
          </p:cNvPr>
          <p:cNvSpPr>
            <a:spLocks noGrp="1"/>
          </p:cNvSpPr>
          <p:nvPr>
            <p:ph type="dt" sz="half" idx="10"/>
          </p:nvPr>
        </p:nvSpPr>
        <p:spPr/>
        <p:txBody>
          <a:bodyPr/>
          <a:lstStyle/>
          <a:p>
            <a:fld id="{2E6DF56C-B15C-EC4E-81A7-50474AD8C283}" type="datetimeFigureOut">
              <a:rPr lang="en-US" smtClean="0"/>
              <a:t>1/12/19</a:t>
            </a:fld>
            <a:endParaRPr lang="en-US"/>
          </a:p>
        </p:txBody>
      </p:sp>
      <p:sp>
        <p:nvSpPr>
          <p:cNvPr id="5" name="Footer Placeholder 4">
            <a:extLst>
              <a:ext uri="{FF2B5EF4-FFF2-40B4-BE49-F238E27FC236}">
                <a16:creationId xmlns:a16="http://schemas.microsoft.com/office/drawing/2014/main" id="{3C777FD5-6ED9-FB43-9D15-1F9446769D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7070D-136C-854D-ABA4-6C3C50033322}"/>
              </a:ext>
            </a:extLst>
          </p:cNvPr>
          <p:cNvSpPr>
            <a:spLocks noGrp="1"/>
          </p:cNvSpPr>
          <p:nvPr>
            <p:ph type="sldNum" sz="quarter" idx="12"/>
          </p:nvPr>
        </p:nvSpPr>
        <p:spPr/>
        <p:txBody>
          <a:bodyPr/>
          <a:lstStyle/>
          <a:p>
            <a:fld id="{C28FA440-42ED-E043-BAA8-C8913D821F38}" type="slidenum">
              <a:rPr lang="en-US" smtClean="0"/>
              <a:t>‹#›</a:t>
            </a:fld>
            <a:endParaRPr lang="en-US"/>
          </a:p>
        </p:txBody>
      </p:sp>
    </p:spTree>
    <p:extLst>
      <p:ext uri="{BB962C8B-B14F-4D97-AF65-F5344CB8AC3E}">
        <p14:creationId xmlns:p14="http://schemas.microsoft.com/office/powerpoint/2010/main" val="1467587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FEE0B-0CDC-E14B-9EAA-9D2E5F89FE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4C6B94-D736-634B-AF18-F219AE4B93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79FEB-738D-0B4F-A291-FE088EB18F3D}"/>
              </a:ext>
            </a:extLst>
          </p:cNvPr>
          <p:cNvSpPr>
            <a:spLocks noGrp="1"/>
          </p:cNvSpPr>
          <p:nvPr>
            <p:ph type="dt" sz="half" idx="10"/>
          </p:nvPr>
        </p:nvSpPr>
        <p:spPr/>
        <p:txBody>
          <a:bodyPr/>
          <a:lstStyle/>
          <a:p>
            <a:fld id="{2E6DF56C-B15C-EC4E-81A7-50474AD8C283}" type="datetimeFigureOut">
              <a:rPr lang="en-US" smtClean="0"/>
              <a:t>1/12/19</a:t>
            </a:fld>
            <a:endParaRPr lang="en-US"/>
          </a:p>
        </p:txBody>
      </p:sp>
      <p:sp>
        <p:nvSpPr>
          <p:cNvPr id="5" name="Footer Placeholder 4">
            <a:extLst>
              <a:ext uri="{FF2B5EF4-FFF2-40B4-BE49-F238E27FC236}">
                <a16:creationId xmlns:a16="http://schemas.microsoft.com/office/drawing/2014/main" id="{C4FF9CE6-A58E-5946-8C46-0FBDB0B75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3B15F-3822-1443-BF10-80B8B9EA3335}"/>
              </a:ext>
            </a:extLst>
          </p:cNvPr>
          <p:cNvSpPr>
            <a:spLocks noGrp="1"/>
          </p:cNvSpPr>
          <p:nvPr>
            <p:ph type="sldNum" sz="quarter" idx="12"/>
          </p:nvPr>
        </p:nvSpPr>
        <p:spPr/>
        <p:txBody>
          <a:bodyPr/>
          <a:lstStyle/>
          <a:p>
            <a:fld id="{C28FA440-42ED-E043-BAA8-C8913D821F38}" type="slidenum">
              <a:rPr lang="en-US" smtClean="0"/>
              <a:t>‹#›</a:t>
            </a:fld>
            <a:endParaRPr lang="en-US"/>
          </a:p>
        </p:txBody>
      </p:sp>
    </p:spTree>
    <p:extLst>
      <p:ext uri="{BB962C8B-B14F-4D97-AF65-F5344CB8AC3E}">
        <p14:creationId xmlns:p14="http://schemas.microsoft.com/office/powerpoint/2010/main" val="303102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F20F-EC58-7346-A6AD-9B1918702A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E824E-EBBC-CA49-8A88-83A00B34FC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21735-0AAD-B740-8DAD-9C3392DF738C}"/>
              </a:ext>
            </a:extLst>
          </p:cNvPr>
          <p:cNvSpPr>
            <a:spLocks noGrp="1"/>
          </p:cNvSpPr>
          <p:nvPr>
            <p:ph type="dt" sz="half" idx="10"/>
          </p:nvPr>
        </p:nvSpPr>
        <p:spPr/>
        <p:txBody>
          <a:bodyPr/>
          <a:lstStyle/>
          <a:p>
            <a:fld id="{2E6DF56C-B15C-EC4E-81A7-50474AD8C283}" type="datetimeFigureOut">
              <a:rPr lang="en-US" smtClean="0"/>
              <a:t>1/12/19</a:t>
            </a:fld>
            <a:endParaRPr lang="en-US"/>
          </a:p>
        </p:txBody>
      </p:sp>
      <p:sp>
        <p:nvSpPr>
          <p:cNvPr id="5" name="Footer Placeholder 4">
            <a:extLst>
              <a:ext uri="{FF2B5EF4-FFF2-40B4-BE49-F238E27FC236}">
                <a16:creationId xmlns:a16="http://schemas.microsoft.com/office/drawing/2014/main" id="{B134DF2F-D39B-8D45-85BF-41BFD9905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83068-2F7C-7140-AE3B-06D722CBBB9B}"/>
              </a:ext>
            </a:extLst>
          </p:cNvPr>
          <p:cNvSpPr>
            <a:spLocks noGrp="1"/>
          </p:cNvSpPr>
          <p:nvPr>
            <p:ph type="sldNum" sz="quarter" idx="12"/>
          </p:nvPr>
        </p:nvSpPr>
        <p:spPr/>
        <p:txBody>
          <a:bodyPr/>
          <a:lstStyle/>
          <a:p>
            <a:fld id="{C28FA440-42ED-E043-BAA8-C8913D821F38}" type="slidenum">
              <a:rPr lang="en-US" smtClean="0"/>
              <a:t>‹#›</a:t>
            </a:fld>
            <a:endParaRPr lang="en-US"/>
          </a:p>
        </p:txBody>
      </p:sp>
    </p:spTree>
    <p:extLst>
      <p:ext uri="{BB962C8B-B14F-4D97-AF65-F5344CB8AC3E}">
        <p14:creationId xmlns:p14="http://schemas.microsoft.com/office/powerpoint/2010/main" val="62567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9842-FB1D-D745-A759-EDE8F80816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81A32A-555D-6549-8697-59090D4ED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6FA7BC-701C-BE4F-96CE-45CCA0B94550}"/>
              </a:ext>
            </a:extLst>
          </p:cNvPr>
          <p:cNvSpPr>
            <a:spLocks noGrp="1"/>
          </p:cNvSpPr>
          <p:nvPr>
            <p:ph type="dt" sz="half" idx="10"/>
          </p:nvPr>
        </p:nvSpPr>
        <p:spPr/>
        <p:txBody>
          <a:bodyPr/>
          <a:lstStyle/>
          <a:p>
            <a:fld id="{2E6DF56C-B15C-EC4E-81A7-50474AD8C283}" type="datetimeFigureOut">
              <a:rPr lang="en-US" smtClean="0"/>
              <a:t>1/12/19</a:t>
            </a:fld>
            <a:endParaRPr lang="en-US"/>
          </a:p>
        </p:txBody>
      </p:sp>
      <p:sp>
        <p:nvSpPr>
          <p:cNvPr id="5" name="Footer Placeholder 4">
            <a:extLst>
              <a:ext uri="{FF2B5EF4-FFF2-40B4-BE49-F238E27FC236}">
                <a16:creationId xmlns:a16="http://schemas.microsoft.com/office/drawing/2014/main" id="{61F85FD7-1132-AB41-B41C-3533598DA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940BA-5B8B-C847-85E4-F7BC71C3DBE1}"/>
              </a:ext>
            </a:extLst>
          </p:cNvPr>
          <p:cNvSpPr>
            <a:spLocks noGrp="1"/>
          </p:cNvSpPr>
          <p:nvPr>
            <p:ph type="sldNum" sz="quarter" idx="12"/>
          </p:nvPr>
        </p:nvSpPr>
        <p:spPr/>
        <p:txBody>
          <a:bodyPr/>
          <a:lstStyle/>
          <a:p>
            <a:fld id="{C28FA440-42ED-E043-BAA8-C8913D821F38}" type="slidenum">
              <a:rPr lang="en-US" smtClean="0"/>
              <a:t>‹#›</a:t>
            </a:fld>
            <a:endParaRPr lang="en-US"/>
          </a:p>
        </p:txBody>
      </p:sp>
    </p:spTree>
    <p:extLst>
      <p:ext uri="{BB962C8B-B14F-4D97-AF65-F5344CB8AC3E}">
        <p14:creationId xmlns:p14="http://schemas.microsoft.com/office/powerpoint/2010/main" val="302050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6FEA-99F6-8246-A073-BEBF66B7F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65D538-52EE-F64C-BF86-31D1BFFB62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D9A93F-8DB5-5940-8B11-8CD43F91BF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C25BF-6ED7-FF42-AC48-F4D4F30B82F0}"/>
              </a:ext>
            </a:extLst>
          </p:cNvPr>
          <p:cNvSpPr>
            <a:spLocks noGrp="1"/>
          </p:cNvSpPr>
          <p:nvPr>
            <p:ph type="dt" sz="half" idx="10"/>
          </p:nvPr>
        </p:nvSpPr>
        <p:spPr/>
        <p:txBody>
          <a:bodyPr/>
          <a:lstStyle/>
          <a:p>
            <a:fld id="{2E6DF56C-B15C-EC4E-81A7-50474AD8C283}" type="datetimeFigureOut">
              <a:rPr lang="en-US" smtClean="0"/>
              <a:t>1/12/19</a:t>
            </a:fld>
            <a:endParaRPr lang="en-US"/>
          </a:p>
        </p:txBody>
      </p:sp>
      <p:sp>
        <p:nvSpPr>
          <p:cNvPr id="6" name="Footer Placeholder 5">
            <a:extLst>
              <a:ext uri="{FF2B5EF4-FFF2-40B4-BE49-F238E27FC236}">
                <a16:creationId xmlns:a16="http://schemas.microsoft.com/office/drawing/2014/main" id="{47232511-A045-A34A-92D0-A628488B0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293DC8-6DDA-BB4D-9FDF-35C54688EF7C}"/>
              </a:ext>
            </a:extLst>
          </p:cNvPr>
          <p:cNvSpPr>
            <a:spLocks noGrp="1"/>
          </p:cNvSpPr>
          <p:nvPr>
            <p:ph type="sldNum" sz="quarter" idx="12"/>
          </p:nvPr>
        </p:nvSpPr>
        <p:spPr/>
        <p:txBody>
          <a:bodyPr/>
          <a:lstStyle/>
          <a:p>
            <a:fld id="{C28FA440-42ED-E043-BAA8-C8913D821F38}" type="slidenum">
              <a:rPr lang="en-US" smtClean="0"/>
              <a:t>‹#›</a:t>
            </a:fld>
            <a:endParaRPr lang="en-US"/>
          </a:p>
        </p:txBody>
      </p:sp>
    </p:spTree>
    <p:extLst>
      <p:ext uri="{BB962C8B-B14F-4D97-AF65-F5344CB8AC3E}">
        <p14:creationId xmlns:p14="http://schemas.microsoft.com/office/powerpoint/2010/main" val="224017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2E70-361B-F340-B564-AE7AF3CE39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95E665-475B-FE41-9E8B-E0780ABED6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9FBEB1-C2EE-D941-AB4F-4093FB58D9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3DBCF7-9888-8242-AEBE-DD8936E69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10046B2-1724-1F4A-B174-D4A6FFE164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F1017D-3169-3244-B6FA-94707719FF49}"/>
              </a:ext>
            </a:extLst>
          </p:cNvPr>
          <p:cNvSpPr>
            <a:spLocks noGrp="1"/>
          </p:cNvSpPr>
          <p:nvPr>
            <p:ph type="dt" sz="half" idx="10"/>
          </p:nvPr>
        </p:nvSpPr>
        <p:spPr/>
        <p:txBody>
          <a:bodyPr/>
          <a:lstStyle/>
          <a:p>
            <a:fld id="{2E6DF56C-B15C-EC4E-81A7-50474AD8C283}" type="datetimeFigureOut">
              <a:rPr lang="en-US" smtClean="0"/>
              <a:t>1/12/19</a:t>
            </a:fld>
            <a:endParaRPr lang="en-US"/>
          </a:p>
        </p:txBody>
      </p:sp>
      <p:sp>
        <p:nvSpPr>
          <p:cNvPr id="8" name="Footer Placeholder 7">
            <a:extLst>
              <a:ext uri="{FF2B5EF4-FFF2-40B4-BE49-F238E27FC236}">
                <a16:creationId xmlns:a16="http://schemas.microsoft.com/office/drawing/2014/main" id="{9629CDE0-367B-E94C-AA32-20778E2531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63CE59-C0C9-9D43-8781-5131BF9C2989}"/>
              </a:ext>
            </a:extLst>
          </p:cNvPr>
          <p:cNvSpPr>
            <a:spLocks noGrp="1"/>
          </p:cNvSpPr>
          <p:nvPr>
            <p:ph type="sldNum" sz="quarter" idx="12"/>
          </p:nvPr>
        </p:nvSpPr>
        <p:spPr/>
        <p:txBody>
          <a:bodyPr/>
          <a:lstStyle/>
          <a:p>
            <a:fld id="{C28FA440-42ED-E043-BAA8-C8913D821F38}" type="slidenum">
              <a:rPr lang="en-US" smtClean="0"/>
              <a:t>‹#›</a:t>
            </a:fld>
            <a:endParaRPr lang="en-US"/>
          </a:p>
        </p:txBody>
      </p:sp>
    </p:spTree>
    <p:extLst>
      <p:ext uri="{BB962C8B-B14F-4D97-AF65-F5344CB8AC3E}">
        <p14:creationId xmlns:p14="http://schemas.microsoft.com/office/powerpoint/2010/main" val="240584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4289-7482-E046-8E0E-81FC886D12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566C65-AC38-924B-9F3E-154428442ADB}"/>
              </a:ext>
            </a:extLst>
          </p:cNvPr>
          <p:cNvSpPr>
            <a:spLocks noGrp="1"/>
          </p:cNvSpPr>
          <p:nvPr>
            <p:ph type="dt" sz="half" idx="10"/>
          </p:nvPr>
        </p:nvSpPr>
        <p:spPr/>
        <p:txBody>
          <a:bodyPr/>
          <a:lstStyle/>
          <a:p>
            <a:fld id="{2E6DF56C-B15C-EC4E-81A7-50474AD8C283}" type="datetimeFigureOut">
              <a:rPr lang="en-US" smtClean="0"/>
              <a:t>1/12/19</a:t>
            </a:fld>
            <a:endParaRPr lang="en-US"/>
          </a:p>
        </p:txBody>
      </p:sp>
      <p:sp>
        <p:nvSpPr>
          <p:cNvPr id="4" name="Footer Placeholder 3">
            <a:extLst>
              <a:ext uri="{FF2B5EF4-FFF2-40B4-BE49-F238E27FC236}">
                <a16:creationId xmlns:a16="http://schemas.microsoft.com/office/drawing/2014/main" id="{16B45034-9F12-0E46-A087-51D683088A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BE796A-468D-9A42-B22B-E70CB116D1F8}"/>
              </a:ext>
            </a:extLst>
          </p:cNvPr>
          <p:cNvSpPr>
            <a:spLocks noGrp="1"/>
          </p:cNvSpPr>
          <p:nvPr>
            <p:ph type="sldNum" sz="quarter" idx="12"/>
          </p:nvPr>
        </p:nvSpPr>
        <p:spPr/>
        <p:txBody>
          <a:bodyPr/>
          <a:lstStyle/>
          <a:p>
            <a:fld id="{C28FA440-42ED-E043-BAA8-C8913D821F38}" type="slidenum">
              <a:rPr lang="en-US" smtClean="0"/>
              <a:t>‹#›</a:t>
            </a:fld>
            <a:endParaRPr lang="en-US"/>
          </a:p>
        </p:txBody>
      </p:sp>
    </p:spTree>
    <p:extLst>
      <p:ext uri="{BB962C8B-B14F-4D97-AF65-F5344CB8AC3E}">
        <p14:creationId xmlns:p14="http://schemas.microsoft.com/office/powerpoint/2010/main" val="393484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D4F63-EAEE-F54C-9287-44F8E5195920}"/>
              </a:ext>
            </a:extLst>
          </p:cNvPr>
          <p:cNvSpPr>
            <a:spLocks noGrp="1"/>
          </p:cNvSpPr>
          <p:nvPr>
            <p:ph type="dt" sz="half" idx="10"/>
          </p:nvPr>
        </p:nvSpPr>
        <p:spPr/>
        <p:txBody>
          <a:bodyPr/>
          <a:lstStyle/>
          <a:p>
            <a:fld id="{2E6DF56C-B15C-EC4E-81A7-50474AD8C283}" type="datetimeFigureOut">
              <a:rPr lang="en-US" smtClean="0"/>
              <a:t>1/12/19</a:t>
            </a:fld>
            <a:endParaRPr lang="en-US"/>
          </a:p>
        </p:txBody>
      </p:sp>
      <p:sp>
        <p:nvSpPr>
          <p:cNvPr id="3" name="Footer Placeholder 2">
            <a:extLst>
              <a:ext uri="{FF2B5EF4-FFF2-40B4-BE49-F238E27FC236}">
                <a16:creationId xmlns:a16="http://schemas.microsoft.com/office/drawing/2014/main" id="{53248841-C9C8-6B4C-937C-559849FEEB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ACD037-C55C-9A42-BD07-4BCBB586F511}"/>
              </a:ext>
            </a:extLst>
          </p:cNvPr>
          <p:cNvSpPr>
            <a:spLocks noGrp="1"/>
          </p:cNvSpPr>
          <p:nvPr>
            <p:ph type="sldNum" sz="quarter" idx="12"/>
          </p:nvPr>
        </p:nvSpPr>
        <p:spPr/>
        <p:txBody>
          <a:bodyPr/>
          <a:lstStyle/>
          <a:p>
            <a:fld id="{C28FA440-42ED-E043-BAA8-C8913D821F38}" type="slidenum">
              <a:rPr lang="en-US" smtClean="0"/>
              <a:t>‹#›</a:t>
            </a:fld>
            <a:endParaRPr lang="en-US"/>
          </a:p>
        </p:txBody>
      </p:sp>
    </p:spTree>
    <p:extLst>
      <p:ext uri="{BB962C8B-B14F-4D97-AF65-F5344CB8AC3E}">
        <p14:creationId xmlns:p14="http://schemas.microsoft.com/office/powerpoint/2010/main" val="389232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1B5A-DD4F-5B41-8019-588759F92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481C9B-CEF6-BB4E-B0C1-A260DF1ECA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6A5860-E1FA-F444-B9AE-54082E272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5AA972-4A06-B248-BDE9-ADBC8B4C4646}"/>
              </a:ext>
            </a:extLst>
          </p:cNvPr>
          <p:cNvSpPr>
            <a:spLocks noGrp="1"/>
          </p:cNvSpPr>
          <p:nvPr>
            <p:ph type="dt" sz="half" idx="10"/>
          </p:nvPr>
        </p:nvSpPr>
        <p:spPr/>
        <p:txBody>
          <a:bodyPr/>
          <a:lstStyle/>
          <a:p>
            <a:fld id="{2E6DF56C-B15C-EC4E-81A7-50474AD8C283}" type="datetimeFigureOut">
              <a:rPr lang="en-US" smtClean="0"/>
              <a:t>1/12/19</a:t>
            </a:fld>
            <a:endParaRPr lang="en-US"/>
          </a:p>
        </p:txBody>
      </p:sp>
      <p:sp>
        <p:nvSpPr>
          <p:cNvPr id="6" name="Footer Placeholder 5">
            <a:extLst>
              <a:ext uri="{FF2B5EF4-FFF2-40B4-BE49-F238E27FC236}">
                <a16:creationId xmlns:a16="http://schemas.microsoft.com/office/drawing/2014/main" id="{DE229E9A-C6CE-634D-B5A6-D0268685D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10EA5-BD53-AF48-9EDD-15F32EE7856A}"/>
              </a:ext>
            </a:extLst>
          </p:cNvPr>
          <p:cNvSpPr>
            <a:spLocks noGrp="1"/>
          </p:cNvSpPr>
          <p:nvPr>
            <p:ph type="sldNum" sz="quarter" idx="12"/>
          </p:nvPr>
        </p:nvSpPr>
        <p:spPr/>
        <p:txBody>
          <a:bodyPr/>
          <a:lstStyle/>
          <a:p>
            <a:fld id="{C28FA440-42ED-E043-BAA8-C8913D821F38}" type="slidenum">
              <a:rPr lang="en-US" smtClean="0"/>
              <a:t>‹#›</a:t>
            </a:fld>
            <a:endParaRPr lang="en-US"/>
          </a:p>
        </p:txBody>
      </p:sp>
    </p:spTree>
    <p:extLst>
      <p:ext uri="{BB962C8B-B14F-4D97-AF65-F5344CB8AC3E}">
        <p14:creationId xmlns:p14="http://schemas.microsoft.com/office/powerpoint/2010/main" val="239448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3BFF-2789-E446-8A3C-1FA9F5BF24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0C0FFA-9A12-6145-B281-CD6819700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79247C-F9E9-4A46-81E0-4136ED101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FA7006-5F4A-9448-B0E8-7738106E420B}"/>
              </a:ext>
            </a:extLst>
          </p:cNvPr>
          <p:cNvSpPr>
            <a:spLocks noGrp="1"/>
          </p:cNvSpPr>
          <p:nvPr>
            <p:ph type="dt" sz="half" idx="10"/>
          </p:nvPr>
        </p:nvSpPr>
        <p:spPr/>
        <p:txBody>
          <a:bodyPr/>
          <a:lstStyle/>
          <a:p>
            <a:fld id="{2E6DF56C-B15C-EC4E-81A7-50474AD8C283}" type="datetimeFigureOut">
              <a:rPr lang="en-US" smtClean="0"/>
              <a:t>1/12/19</a:t>
            </a:fld>
            <a:endParaRPr lang="en-US"/>
          </a:p>
        </p:txBody>
      </p:sp>
      <p:sp>
        <p:nvSpPr>
          <p:cNvPr id="6" name="Footer Placeholder 5">
            <a:extLst>
              <a:ext uri="{FF2B5EF4-FFF2-40B4-BE49-F238E27FC236}">
                <a16:creationId xmlns:a16="http://schemas.microsoft.com/office/drawing/2014/main" id="{4C0C3263-B073-484F-80E8-63E7C7077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5D711-7247-384B-A277-DD0AC99291E5}"/>
              </a:ext>
            </a:extLst>
          </p:cNvPr>
          <p:cNvSpPr>
            <a:spLocks noGrp="1"/>
          </p:cNvSpPr>
          <p:nvPr>
            <p:ph type="sldNum" sz="quarter" idx="12"/>
          </p:nvPr>
        </p:nvSpPr>
        <p:spPr/>
        <p:txBody>
          <a:bodyPr/>
          <a:lstStyle/>
          <a:p>
            <a:fld id="{C28FA440-42ED-E043-BAA8-C8913D821F38}" type="slidenum">
              <a:rPr lang="en-US" smtClean="0"/>
              <a:t>‹#›</a:t>
            </a:fld>
            <a:endParaRPr lang="en-US"/>
          </a:p>
        </p:txBody>
      </p:sp>
    </p:spTree>
    <p:extLst>
      <p:ext uri="{BB962C8B-B14F-4D97-AF65-F5344CB8AC3E}">
        <p14:creationId xmlns:p14="http://schemas.microsoft.com/office/powerpoint/2010/main" val="2869784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571F6-4A7B-484B-A5A1-D3EE846276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C909C9-5752-F649-8FC8-C33DA04A1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6B85E-0448-024D-A114-7D2ADB47A5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DF56C-B15C-EC4E-81A7-50474AD8C283}" type="datetimeFigureOut">
              <a:rPr lang="en-US" smtClean="0"/>
              <a:t>1/12/19</a:t>
            </a:fld>
            <a:endParaRPr lang="en-US"/>
          </a:p>
        </p:txBody>
      </p:sp>
      <p:sp>
        <p:nvSpPr>
          <p:cNvPr id="5" name="Footer Placeholder 4">
            <a:extLst>
              <a:ext uri="{FF2B5EF4-FFF2-40B4-BE49-F238E27FC236}">
                <a16:creationId xmlns:a16="http://schemas.microsoft.com/office/drawing/2014/main" id="{39159683-5326-7845-AF9B-748460F45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94E70F-3C34-4D45-89DC-1D3E267FD3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FA440-42ED-E043-BAA8-C8913D821F38}" type="slidenum">
              <a:rPr lang="en-US" smtClean="0"/>
              <a:t>‹#›</a:t>
            </a:fld>
            <a:endParaRPr lang="en-US"/>
          </a:p>
        </p:txBody>
      </p:sp>
    </p:spTree>
    <p:extLst>
      <p:ext uri="{BB962C8B-B14F-4D97-AF65-F5344CB8AC3E}">
        <p14:creationId xmlns:p14="http://schemas.microsoft.com/office/powerpoint/2010/main" val="393217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515D-6999-4F4C-AD9B-47FE77F4FC59}"/>
              </a:ext>
            </a:extLst>
          </p:cNvPr>
          <p:cNvSpPr>
            <a:spLocks noGrp="1"/>
          </p:cNvSpPr>
          <p:nvPr>
            <p:ph type="ctrTitle"/>
          </p:nvPr>
        </p:nvSpPr>
        <p:spPr>
          <a:xfrm>
            <a:off x="1326078" y="403761"/>
            <a:ext cx="9005455" cy="1458132"/>
          </a:xfrm>
        </p:spPr>
        <p:txBody>
          <a:bodyPr/>
          <a:lstStyle/>
          <a:p>
            <a:r>
              <a:rPr lang="en-US" dirty="0"/>
              <a:t>Prohibition 2020</a:t>
            </a:r>
          </a:p>
        </p:txBody>
      </p:sp>
      <p:sp>
        <p:nvSpPr>
          <p:cNvPr id="3" name="Subtitle 2">
            <a:extLst>
              <a:ext uri="{FF2B5EF4-FFF2-40B4-BE49-F238E27FC236}">
                <a16:creationId xmlns:a16="http://schemas.microsoft.com/office/drawing/2014/main" id="{52E2C953-404E-C944-BA04-ED5E6FD9E19C}"/>
              </a:ext>
            </a:extLst>
          </p:cNvPr>
          <p:cNvSpPr>
            <a:spLocks noGrp="1"/>
          </p:cNvSpPr>
          <p:nvPr>
            <p:ph type="subTitle" idx="1"/>
          </p:nvPr>
        </p:nvSpPr>
        <p:spPr>
          <a:xfrm>
            <a:off x="1326078" y="5649750"/>
            <a:ext cx="9144000" cy="970808"/>
          </a:xfrm>
        </p:spPr>
        <p:txBody>
          <a:bodyPr/>
          <a:lstStyle/>
          <a:p>
            <a:r>
              <a:rPr lang="en-US" dirty="0"/>
              <a:t>Teresa Barajas, Sarah Heckman, Austin Edrington, Jay McDermott</a:t>
            </a:r>
          </a:p>
        </p:txBody>
      </p:sp>
      <p:pic>
        <p:nvPicPr>
          <p:cNvPr id="5" name="Picture 4">
            <a:extLst>
              <a:ext uri="{FF2B5EF4-FFF2-40B4-BE49-F238E27FC236}">
                <a16:creationId xmlns:a16="http://schemas.microsoft.com/office/drawing/2014/main" id="{FD8CE313-AB3A-3048-8A2E-9C4922349F82}"/>
              </a:ext>
            </a:extLst>
          </p:cNvPr>
          <p:cNvPicPr>
            <a:picLocks noChangeAspect="1"/>
          </p:cNvPicPr>
          <p:nvPr/>
        </p:nvPicPr>
        <p:blipFill>
          <a:blip r:embed="rId2"/>
          <a:stretch>
            <a:fillRect/>
          </a:stretch>
        </p:blipFill>
        <p:spPr>
          <a:xfrm>
            <a:off x="3230089" y="1738190"/>
            <a:ext cx="4782126" cy="3768315"/>
          </a:xfrm>
          <a:prstGeom prst="rect">
            <a:avLst/>
          </a:prstGeom>
        </p:spPr>
      </p:pic>
    </p:spTree>
    <p:extLst>
      <p:ext uri="{BB962C8B-B14F-4D97-AF65-F5344CB8AC3E}">
        <p14:creationId xmlns:p14="http://schemas.microsoft.com/office/powerpoint/2010/main" val="22685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E05E-32A1-CE46-BD66-0C3FA6FB89F7}"/>
              </a:ext>
            </a:extLst>
          </p:cNvPr>
          <p:cNvSpPr>
            <a:spLocks noGrp="1"/>
          </p:cNvSpPr>
          <p:nvPr>
            <p:ph type="title"/>
          </p:nvPr>
        </p:nvSpPr>
        <p:spPr/>
        <p:txBody>
          <a:bodyPr/>
          <a:lstStyle/>
          <a:p>
            <a:r>
              <a:rPr lang="en-US" dirty="0"/>
              <a:t>A Brief History Lesson…</a:t>
            </a:r>
          </a:p>
        </p:txBody>
      </p:sp>
      <p:sp>
        <p:nvSpPr>
          <p:cNvPr id="3" name="Content Placeholder 2">
            <a:extLst>
              <a:ext uri="{FF2B5EF4-FFF2-40B4-BE49-F238E27FC236}">
                <a16:creationId xmlns:a16="http://schemas.microsoft.com/office/drawing/2014/main" id="{95B8AAA1-2F8B-FA4C-83DF-8731C950026B}"/>
              </a:ext>
            </a:extLst>
          </p:cNvPr>
          <p:cNvSpPr>
            <a:spLocks noGrp="1"/>
          </p:cNvSpPr>
          <p:nvPr>
            <p:ph idx="1"/>
          </p:nvPr>
        </p:nvSpPr>
        <p:spPr/>
        <p:txBody>
          <a:bodyPr>
            <a:normAutofit/>
          </a:bodyPr>
          <a:lstStyle/>
          <a:p>
            <a:r>
              <a:rPr lang="en-US" sz="2400" dirty="0"/>
              <a:t>Prohibition was ratified by Congress as the 18th Amendment to the United States Constitution on January 16, 1919. </a:t>
            </a:r>
          </a:p>
          <a:p>
            <a:pPr marL="0" indent="0">
              <a:buNone/>
            </a:pPr>
            <a:endParaRPr lang="en-US" sz="2400" dirty="0"/>
          </a:p>
          <a:p>
            <a:r>
              <a:rPr lang="en-US" sz="2400" dirty="0"/>
              <a:t>To celebrate its 100</a:t>
            </a:r>
            <a:r>
              <a:rPr lang="en-US" sz="2400" baseline="30000" dirty="0"/>
              <a:t>th</a:t>
            </a:r>
            <a:r>
              <a:rPr lang="en-US" sz="2400" dirty="0"/>
              <a:t> anniversary, our team set out to determine whether the 21</a:t>
            </a:r>
            <a:r>
              <a:rPr lang="en-US" sz="2400" baseline="30000" dirty="0"/>
              <a:t>st</a:t>
            </a:r>
            <a:r>
              <a:rPr lang="en-US" sz="2400" dirty="0"/>
              <a:t> Amendment, which was enacted to repeal the previously instated 18</a:t>
            </a:r>
            <a:r>
              <a:rPr lang="en-US" sz="2400" baseline="30000" dirty="0"/>
              <a:t>th</a:t>
            </a:r>
            <a:r>
              <a:rPr lang="en-US" sz="2400" dirty="0"/>
              <a:t>, was the correct move. </a:t>
            </a:r>
          </a:p>
          <a:p>
            <a:pPr marL="0" indent="0">
              <a:buNone/>
            </a:pPr>
            <a:endParaRPr lang="en-US" sz="2400" dirty="0"/>
          </a:p>
          <a:p>
            <a:r>
              <a:rPr lang="en-US" sz="2400" dirty="0"/>
              <a:t>Other than looking at the direct effects of drinking, which has already been highly researched, we sought to uncover the potential impact bars have on society by looking at the availability of other resources.</a:t>
            </a:r>
          </a:p>
          <a:p>
            <a:endParaRPr lang="en-US" dirty="0"/>
          </a:p>
        </p:txBody>
      </p:sp>
    </p:spTree>
    <p:extLst>
      <p:ext uri="{BB962C8B-B14F-4D97-AF65-F5344CB8AC3E}">
        <p14:creationId xmlns:p14="http://schemas.microsoft.com/office/powerpoint/2010/main" val="35131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076A-B6E2-E346-B096-6C0D7C24A49C}"/>
              </a:ext>
            </a:extLst>
          </p:cNvPr>
          <p:cNvSpPr>
            <a:spLocks noGrp="1"/>
          </p:cNvSpPr>
          <p:nvPr>
            <p:ph type="title"/>
          </p:nvPr>
        </p:nvSpPr>
        <p:spPr/>
        <p:txBody>
          <a:bodyPr/>
          <a:lstStyle/>
          <a:p>
            <a:r>
              <a:rPr lang="en-US" dirty="0"/>
              <a:t>Bars and its effect on communities</a:t>
            </a:r>
          </a:p>
        </p:txBody>
      </p:sp>
      <p:sp>
        <p:nvSpPr>
          <p:cNvPr id="3" name="Content Placeholder 2">
            <a:extLst>
              <a:ext uri="{FF2B5EF4-FFF2-40B4-BE49-F238E27FC236}">
                <a16:creationId xmlns:a16="http://schemas.microsoft.com/office/drawing/2014/main" id="{67BC5179-AEF3-6D4F-AD29-0DA78D804A7F}"/>
              </a:ext>
            </a:extLst>
          </p:cNvPr>
          <p:cNvSpPr>
            <a:spLocks noGrp="1"/>
          </p:cNvSpPr>
          <p:nvPr>
            <p:ph idx="1"/>
          </p:nvPr>
        </p:nvSpPr>
        <p:spPr/>
        <p:txBody>
          <a:bodyPr/>
          <a:lstStyle/>
          <a:p>
            <a:r>
              <a:rPr lang="en-US" dirty="0"/>
              <a:t>We know that excess consumption of alcohol has a negative affect on physical and mental health – but what about the </a:t>
            </a:r>
            <a:r>
              <a:rPr lang="en-US" i="1" dirty="0"/>
              <a:t>access to </a:t>
            </a:r>
            <a:r>
              <a:rPr lang="en-US" dirty="0"/>
              <a:t>or </a:t>
            </a:r>
            <a:r>
              <a:rPr lang="en-US" i="1" dirty="0"/>
              <a:t>proximity of </a:t>
            </a:r>
            <a:r>
              <a:rPr lang="en-US" dirty="0"/>
              <a:t>alcohol?</a:t>
            </a:r>
          </a:p>
          <a:p>
            <a:r>
              <a:rPr lang="en-US" dirty="0"/>
              <a:t>Using Yelp APIs we sought to determine if a correlation exists between a higher number of bars per capita and… </a:t>
            </a:r>
          </a:p>
          <a:p>
            <a:pPr lvl="1"/>
            <a:r>
              <a:rPr lang="en-US" dirty="0"/>
              <a:t>City size</a:t>
            </a:r>
          </a:p>
          <a:p>
            <a:pPr lvl="1"/>
            <a:r>
              <a:rPr lang="en-US" dirty="0"/>
              <a:t>Health – Fast food, Gyms</a:t>
            </a:r>
          </a:p>
          <a:p>
            <a:pPr lvl="1"/>
            <a:r>
              <a:rPr lang="en-US" dirty="0"/>
              <a:t>Culture – Parks, Book Stores</a:t>
            </a:r>
          </a:p>
          <a:p>
            <a:r>
              <a:rPr lang="en-US" dirty="0"/>
              <a:t>Do more bars per capita correspond with an increase of unhealthy behavior?</a:t>
            </a:r>
          </a:p>
        </p:txBody>
      </p:sp>
    </p:spTree>
    <p:extLst>
      <p:ext uri="{BB962C8B-B14F-4D97-AF65-F5344CB8AC3E}">
        <p14:creationId xmlns:p14="http://schemas.microsoft.com/office/powerpoint/2010/main" val="370205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A952-95F5-494B-A590-9B7E19FD6B80}"/>
              </a:ext>
            </a:extLst>
          </p:cNvPr>
          <p:cNvSpPr>
            <a:spLocks noGrp="1"/>
          </p:cNvSpPr>
          <p:nvPr>
            <p:ph type="title"/>
          </p:nvPr>
        </p:nvSpPr>
        <p:spPr/>
        <p:txBody>
          <a:bodyPr/>
          <a:lstStyle/>
          <a:p>
            <a:pPr algn="ctr"/>
            <a:r>
              <a:rPr lang="en-US" dirty="0"/>
              <a:t>Hypothesis</a:t>
            </a:r>
          </a:p>
        </p:txBody>
      </p:sp>
      <p:sp>
        <p:nvSpPr>
          <p:cNvPr id="3" name="Content Placeholder 2">
            <a:extLst>
              <a:ext uri="{FF2B5EF4-FFF2-40B4-BE49-F238E27FC236}">
                <a16:creationId xmlns:a16="http://schemas.microsoft.com/office/drawing/2014/main" id="{F8A38F84-CCD6-4042-98B6-C3940D7D83B0}"/>
              </a:ext>
            </a:extLst>
          </p:cNvPr>
          <p:cNvSpPr>
            <a:spLocks noGrp="1"/>
          </p:cNvSpPr>
          <p:nvPr>
            <p:ph idx="1"/>
          </p:nvPr>
        </p:nvSpPr>
        <p:spPr/>
        <p:txBody>
          <a:bodyPr/>
          <a:lstStyle/>
          <a:p>
            <a:r>
              <a:rPr lang="en-US" dirty="0"/>
              <a:t>Hypothesis:</a:t>
            </a:r>
          </a:p>
          <a:p>
            <a:pPr lvl="1"/>
            <a:r>
              <a:rPr lang="en-US" dirty="0"/>
              <a:t>If the relative size of a city is an indicator of bars per population, then larger cities will have more more bars per capita</a:t>
            </a:r>
          </a:p>
          <a:p>
            <a:pPr lvl="1"/>
            <a:endParaRPr lang="en-US" dirty="0"/>
          </a:p>
          <a:p>
            <a:r>
              <a:rPr lang="en-US" dirty="0"/>
              <a:t>Null:</a:t>
            </a:r>
          </a:p>
          <a:p>
            <a:pPr lvl="1"/>
            <a:r>
              <a:rPr lang="en-US" dirty="0"/>
              <a:t>If the relative size of a city is not an indicator of bars per population, then larger cities will have more more bars per capita</a:t>
            </a:r>
          </a:p>
        </p:txBody>
      </p:sp>
    </p:spTree>
    <p:extLst>
      <p:ext uri="{BB962C8B-B14F-4D97-AF65-F5344CB8AC3E}">
        <p14:creationId xmlns:p14="http://schemas.microsoft.com/office/powerpoint/2010/main" val="333610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7801</TotalTime>
  <Words>249</Words>
  <Application>Microsoft Macintosh PowerPoint</Application>
  <PresentationFormat>Widescreen</PresentationFormat>
  <Paragraphs>23</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Prohibition 2020</vt:lpstr>
      <vt:lpstr>A Brief History Lesson…</vt:lpstr>
      <vt:lpstr>Bars and its effect on communities</vt:lpstr>
      <vt:lpstr>Hypothesis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McDermott</dc:creator>
  <cp:lastModifiedBy>Jonathan McDermott</cp:lastModifiedBy>
  <cp:revision>17</cp:revision>
  <dcterms:created xsi:type="dcterms:W3CDTF">2019-01-12T16:22:51Z</dcterms:created>
  <dcterms:modified xsi:type="dcterms:W3CDTF">2019-01-18T02:24:00Z</dcterms:modified>
</cp:coreProperties>
</file>