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6" r:id="rId4"/>
    <p:sldId id="257" r:id="rId5"/>
    <p:sldId id="258" r:id="rId6"/>
    <p:sldId id="261" r:id="rId7"/>
    <p:sldId id="260" r:id="rId8"/>
    <p:sldId id="263" r:id="rId9"/>
    <p:sldId id="262" r:id="rId10"/>
    <p:sldId id="265" r:id="rId11"/>
    <p:sldId id="267" r:id="rId12"/>
    <p:sldId id="268" r:id="rId13"/>
    <p:sldId id="264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325" autoAdjust="0"/>
  </p:normalViewPr>
  <p:slideViewPr>
    <p:cSldViewPr snapToGrid="0">
      <p:cViewPr varScale="1">
        <p:scale>
          <a:sx n="47" d="100"/>
          <a:sy n="47" d="100"/>
        </p:scale>
        <p:origin x="1416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8EBD-906A-44F1-BD38-82A7165AF5F8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D648E-A334-4D27-B911-7AC080D5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38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The loops stored their results into lists and from there I used Pandas to convert the lists to 1 data frame.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Finally, I pushed the data frame to a CSV for my team to clean and analyze.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8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biggest challenge</a:t>
            </a:r>
            <a:r>
              <a:rPr lang="en-US" baseline="0" dirty="0" smtClean="0"/>
              <a:t> for this project was maxing out my API keys. The Yelp API has a limit of 5,000 calls per day. Since I was doing 6 loops, 400 calls each, I quickly maxed out my own key. I found that creating check points throughout the code saved time and valuable API calls.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were several cities that couldn’t be found but thanks to the Nearest Restaurant source code, a simple Try and Except statement allowed us to keep moving.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can’t stress enough how important it is to look at the results as they’re coming in! The API call for “fast food” was delivering results but stated there was only 3 fast food restaurants in New Orleans (and none of them were </a:t>
            </a:r>
            <a:r>
              <a:rPr lang="en-US" baseline="0" dirty="0" err="1" smtClean="0"/>
              <a:t>Popeyes</a:t>
            </a:r>
            <a:r>
              <a:rPr lang="en-US" baseline="0" dirty="0" smtClean="0"/>
              <a:t>!) After simply taking out the space between “fast” and “food” the results were looking way more realistic.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since API calls are just a shortcut of running a simple Yelp search, we validated a sample of the results just using the Yelp.com website.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wanted to flex our new API call</a:t>
            </a:r>
            <a:r>
              <a:rPr lang="en-US" baseline="0" dirty="0" smtClean="0"/>
              <a:t> skills to find and store the total number of all these different types of establishments in almost 400 cities.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 decided to use Google API but found they have a results cap of 20 results per page. Rather than trying to finagle a work around, we decided to switch to Yelp API since the total number of results is included on the results page.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2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found this after doing a simple google search for “yelp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total number of bars”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2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 was infuriating trying to get the Yelp API to work, until I remembered such things as API wrappers exist!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9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did I find this magical wrapper</a:t>
            </a:r>
            <a:r>
              <a:rPr lang="en-US" baseline="0" dirty="0" smtClean="0"/>
              <a:t> you ask??? I basically scoured the Yelp Fusion site out of </a:t>
            </a:r>
            <a:r>
              <a:rPr lang="en-US" baseline="0" dirty="0" err="1" smtClean="0"/>
              <a:t>desparation</a:t>
            </a:r>
            <a:r>
              <a:rPr lang="en-US" baseline="0" dirty="0" smtClean="0"/>
              <a:t> and Ta-</a:t>
            </a:r>
            <a:r>
              <a:rPr lang="en-US" baseline="0" dirty="0" err="1" smtClean="0"/>
              <a:t>daa</a:t>
            </a:r>
            <a:r>
              <a:rPr lang="en-US" baseline="0" dirty="0" smtClean="0"/>
              <a:t> I found a solution that worked.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Austin found the data set that we pulled our list of Cities from. Bonus for Yelp API -  you don’t have to have latitudes and longitudes!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I used the Nearest Restaurant example from class to write multiple for loops. Thank you ERIC!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40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 decided to use Google API but found they have a results cap of 20 results per page. Rather than trying to finagle a work around, we decided to switch to Yelp API since the total number of results is included on the results page.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was infuriating trying to get the Yelp API to work, until I remembered such things as API wrappers exist.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used the Nearest Restaurant example from class to write multiple for loops. Thank you ERIC!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loops stored their results into lists and from there I used Pandas to convert the lists to 1 data frame.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Finally, I pushed the data frame to a CSV for my team to clean and analyze.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5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7DB1-487A-4449-84F7-A4CFE8E6DBD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35D-5EC4-41EB-B931-F3165FFB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99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7DB1-487A-4449-84F7-A4CFE8E6DBD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35D-5EC4-41EB-B931-F3165FFB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1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7DB1-487A-4449-84F7-A4CFE8E6DBD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35D-5EC4-41EB-B931-F3165FFB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38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7DB1-487A-4449-84F7-A4CFE8E6DBD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35D-5EC4-41EB-B931-F3165FFB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7DB1-487A-4449-84F7-A4CFE8E6DBD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35D-5EC4-41EB-B931-F3165FFB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7DB1-487A-4449-84F7-A4CFE8E6DBD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35D-5EC4-41EB-B931-F3165FFB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19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7DB1-487A-4449-84F7-A4CFE8E6DBD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35D-5EC4-41EB-B931-F3165FFB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26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7DB1-487A-4449-84F7-A4CFE8E6DBD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35D-5EC4-41EB-B931-F3165FFB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2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7DB1-487A-4449-84F7-A4CFE8E6DBD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35D-5EC4-41EB-B931-F3165FFB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57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7DB1-487A-4449-84F7-A4CFE8E6DBD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35D-5EC4-41EB-B931-F3165FFB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0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7DB1-487A-4449-84F7-A4CFE8E6DBD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35D-5EC4-41EB-B931-F3165FFB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1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rek layou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8881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59" y="380246"/>
            <a:ext cx="10345809" cy="3553923"/>
          </a:xfrm>
        </p:spPr>
        <p:txBody>
          <a:bodyPr anchor="t">
            <a:normAutofit/>
          </a:bodyPr>
          <a:lstStyle>
            <a:lvl1pPr marL="0" indent="0" algn="l">
              <a:lnSpc>
                <a:spcPct val="2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70" y="5005632"/>
            <a:ext cx="7635712" cy="817775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rek layou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8881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70" y="5005632"/>
            <a:ext cx="7635712" cy="817775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005751" y="1557196"/>
            <a:ext cx="10302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30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rek layout - thou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8881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268" y="1546569"/>
            <a:ext cx="9144000" cy="2387600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70" y="5005632"/>
            <a:ext cx="7635712" cy="817775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36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ere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8881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268" y="1546569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8144" y="4968219"/>
            <a:ext cx="7635712" cy="5906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4BAA-5BEE-4063-A583-5BA05F88D6C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4EBF-9548-46A4-B480-F18479B189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589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4BAA-5BEE-4063-A583-5BA05F88D6C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4EBF-9548-46A4-B480-F18479B189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822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4BAA-5BEE-4063-A583-5BA05F88D6C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4EBF-9548-46A4-B480-F18479B189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5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37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4BAA-5BEE-4063-A583-5BA05F88D6C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4EBF-9548-46A4-B480-F18479B189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15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4BAA-5BEE-4063-A583-5BA05F88D6C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4EBF-9548-46A4-B480-F18479B189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30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4BAA-5BEE-4063-A583-5BA05F88D6C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4EBF-9548-46A4-B480-F18479B189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80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4BAA-5BEE-4063-A583-5BA05F88D6C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4EBF-9548-46A4-B480-F18479B189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192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4BAA-5BEE-4063-A583-5BA05F88D6C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4EBF-9548-46A4-B480-F18479B189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39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4BAA-5BEE-4063-A583-5BA05F88D6C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4EBF-9548-46A4-B480-F18479B189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302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4BAA-5BEE-4063-A583-5BA05F88D6C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4EBF-9548-46A4-B480-F18479B189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5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3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0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7DB1-487A-4449-84F7-A4CFE8E6DBD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535D-5EC4-41EB-B931-F3165FFB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34BAA-5BEE-4063-A583-5BA05F88D6C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4EBF-9548-46A4-B480-F18479B189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1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API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Yelp API business search</a:t>
            </a:r>
          </a:p>
          <a:p>
            <a:pPr lvl="0"/>
            <a:r>
              <a:rPr lang="en-US" dirty="0" smtClean="0"/>
              <a:t>Imported a Yelp API wrapper</a:t>
            </a:r>
          </a:p>
          <a:p>
            <a:pPr lvl="0"/>
            <a:r>
              <a:rPr lang="en-US" dirty="0" smtClean="0"/>
              <a:t>Read </a:t>
            </a:r>
            <a:r>
              <a:rPr lang="en-US" dirty="0"/>
              <a:t>in a CSV containing cities and populations</a:t>
            </a:r>
          </a:p>
          <a:p>
            <a:pPr lvl="0"/>
            <a:r>
              <a:rPr lang="en-US" dirty="0"/>
              <a:t>Multiple for loops – 1 for each type of establishment</a:t>
            </a:r>
          </a:p>
          <a:p>
            <a:pPr lvl="0"/>
            <a:r>
              <a:rPr lang="en-US" dirty="0"/>
              <a:t>Zipped results into a data frame</a:t>
            </a:r>
          </a:p>
          <a:p>
            <a:pPr lvl="0"/>
            <a:r>
              <a:rPr lang="en-US" dirty="0"/>
              <a:t>Pushed to a new CSV.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1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Yelp API business search</a:t>
            </a:r>
          </a:p>
          <a:p>
            <a:pPr lvl="0"/>
            <a:r>
              <a:rPr lang="en-US" dirty="0" smtClean="0"/>
              <a:t>Imported a Yelp API wrapper</a:t>
            </a:r>
          </a:p>
          <a:p>
            <a:pPr lvl="0"/>
            <a:r>
              <a:rPr lang="en-US" dirty="0" smtClean="0"/>
              <a:t>Read </a:t>
            </a:r>
            <a:r>
              <a:rPr lang="en-US" dirty="0"/>
              <a:t>in a CSV containing cities and populations</a:t>
            </a:r>
          </a:p>
          <a:p>
            <a:pPr lvl="0"/>
            <a:r>
              <a:rPr lang="en-US" dirty="0"/>
              <a:t>Multiple for loops – 1 for each type of establishment</a:t>
            </a:r>
          </a:p>
          <a:p>
            <a:pPr lvl="0"/>
            <a:r>
              <a:rPr lang="en-US" dirty="0"/>
              <a:t>Zipped results into a data frame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6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5" y="1111405"/>
            <a:ext cx="11613671" cy="4635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261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Headwinds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API </a:t>
            </a:r>
            <a:r>
              <a:rPr lang="en-US" dirty="0"/>
              <a:t>key cap</a:t>
            </a:r>
          </a:p>
          <a:p>
            <a:pPr lvl="0"/>
            <a:r>
              <a:rPr lang="en-US" dirty="0"/>
              <a:t>Some cities were not found</a:t>
            </a:r>
          </a:p>
          <a:p>
            <a:pPr lvl="0"/>
            <a:r>
              <a:rPr lang="en-US" dirty="0"/>
              <a:t>The API syntax was tricky: “</a:t>
            </a:r>
            <a:r>
              <a:rPr lang="en-US" dirty="0" err="1"/>
              <a:t>fastfood</a:t>
            </a:r>
            <a:r>
              <a:rPr lang="en-US" dirty="0"/>
              <a:t>” vs “fast food”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9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API calls to find the total number of </a:t>
            </a:r>
          </a:p>
          <a:p>
            <a:r>
              <a:rPr lang="en-US" dirty="0" smtClean="0"/>
              <a:t>Bars</a:t>
            </a:r>
          </a:p>
          <a:p>
            <a:r>
              <a:rPr lang="en-US" dirty="0" smtClean="0"/>
              <a:t>Parks</a:t>
            </a:r>
          </a:p>
          <a:p>
            <a:r>
              <a:rPr lang="en-US" dirty="0" smtClean="0"/>
              <a:t>Churches</a:t>
            </a:r>
          </a:p>
          <a:p>
            <a:r>
              <a:rPr lang="en-US" dirty="0" smtClean="0"/>
              <a:t>Gyms</a:t>
            </a:r>
          </a:p>
          <a:p>
            <a:r>
              <a:rPr lang="en-US" dirty="0" smtClean="0"/>
              <a:t>Bookstores</a:t>
            </a:r>
          </a:p>
          <a:p>
            <a:r>
              <a:rPr lang="en-US" dirty="0" smtClean="0"/>
              <a:t>Fast food restaurants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Yelp API business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2" y="371475"/>
            <a:ext cx="5229225" cy="6115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877" y="662343"/>
            <a:ext cx="52863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Yelp API business search</a:t>
            </a:r>
          </a:p>
          <a:p>
            <a:pPr lvl="0"/>
            <a:r>
              <a:rPr lang="en-US" dirty="0" smtClean="0"/>
              <a:t>Imported </a:t>
            </a:r>
            <a:r>
              <a:rPr lang="en-US" dirty="0"/>
              <a:t>a Yelp API wrapper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7" y="173874"/>
            <a:ext cx="8305478" cy="2383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38" y="2912595"/>
            <a:ext cx="7908024" cy="37239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Bent-Up Arrow 3"/>
          <p:cNvSpPr/>
          <p:nvPr/>
        </p:nvSpPr>
        <p:spPr>
          <a:xfrm rot="5400000">
            <a:off x="1173707" y="2817061"/>
            <a:ext cx="2156347" cy="234741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1063" y="1473958"/>
            <a:ext cx="1540775" cy="24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Yelp API business search</a:t>
            </a:r>
          </a:p>
          <a:p>
            <a:pPr lvl="0"/>
            <a:r>
              <a:rPr lang="en-US" dirty="0" smtClean="0"/>
              <a:t>Imported a Yelp API wrapper</a:t>
            </a:r>
          </a:p>
          <a:p>
            <a:pPr lvl="0"/>
            <a:r>
              <a:rPr lang="en-US" dirty="0" smtClean="0"/>
              <a:t>Read </a:t>
            </a:r>
            <a:r>
              <a:rPr lang="en-US" dirty="0"/>
              <a:t>in a CSV containing cities and </a:t>
            </a:r>
            <a:r>
              <a:rPr lang="en-US" dirty="0" smtClean="0"/>
              <a:t>populations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9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Yelp API business search</a:t>
            </a:r>
          </a:p>
          <a:p>
            <a:pPr lvl="0"/>
            <a:r>
              <a:rPr lang="en-US" dirty="0" smtClean="0"/>
              <a:t>Imported a Yelp API wrapper</a:t>
            </a:r>
          </a:p>
          <a:p>
            <a:pPr lvl="0"/>
            <a:r>
              <a:rPr lang="en-US" dirty="0" smtClean="0"/>
              <a:t>Read </a:t>
            </a:r>
            <a:r>
              <a:rPr lang="en-US" dirty="0"/>
              <a:t>in a CSV containing cities and populations</a:t>
            </a:r>
          </a:p>
          <a:p>
            <a:pPr lvl="0"/>
            <a:r>
              <a:rPr lang="en-US" dirty="0"/>
              <a:t>Multiple for loops – 1 for each type of establishment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8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7367" b="353"/>
          <a:stretch/>
        </p:blipFill>
        <p:spPr>
          <a:xfrm>
            <a:off x="738188" y="-4761"/>
            <a:ext cx="5029200" cy="5127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9744" b="422"/>
          <a:stretch/>
        </p:blipFill>
        <p:spPr>
          <a:xfrm>
            <a:off x="6016388" y="129229"/>
            <a:ext cx="5719170" cy="4993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19116" y="5377218"/>
            <a:ext cx="4217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Eric’s code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767393" y="5363570"/>
            <a:ext cx="4217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My 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180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rek bulle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742</Words>
  <Application>Microsoft Office PowerPoint</Application>
  <PresentationFormat>Widescreen</PresentationFormat>
  <Paragraphs>89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Custom Design</vt:lpstr>
      <vt:lpstr>1_Derek bullets</vt:lpstr>
      <vt:lpstr>Using API requests</vt:lpstr>
      <vt:lpstr>Objective</vt:lpstr>
      <vt:lpstr>Method</vt:lpstr>
      <vt:lpstr>PowerPoint Presentation</vt:lpstr>
      <vt:lpstr>Method</vt:lpstr>
      <vt:lpstr>PowerPoint Presentation</vt:lpstr>
      <vt:lpstr>Method</vt:lpstr>
      <vt:lpstr>Method</vt:lpstr>
      <vt:lpstr>PowerPoint Presentation</vt:lpstr>
      <vt:lpstr>Method</vt:lpstr>
      <vt:lpstr>Method</vt:lpstr>
      <vt:lpstr>PowerPoint Presentation</vt:lpstr>
      <vt:lpstr>Headwinds  </vt:lpstr>
    </vt:vector>
  </TitlesOfParts>
  <Company>Match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API requests</dc:title>
  <dc:creator>Teresa Barajas</dc:creator>
  <cp:lastModifiedBy>Teresa Barajas</cp:lastModifiedBy>
  <cp:revision>9</cp:revision>
  <dcterms:created xsi:type="dcterms:W3CDTF">2019-01-18T01:19:59Z</dcterms:created>
  <dcterms:modified xsi:type="dcterms:W3CDTF">2019-01-18T02:27:32Z</dcterms:modified>
</cp:coreProperties>
</file>