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135C-510B-44EA-86B9-7B04485AF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945F0-B812-4474-BAD0-ACF28F0B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E447-2CB2-475E-8985-487CD5B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BF24-983C-48B4-BDBE-695930D4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57D9-768D-486D-997C-51D4EB9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C085-7FC6-4490-A378-EFBD319D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8E80F-4691-451A-9C54-ED7F0A726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3FCC-79AB-42F5-A0BD-6EAA7E5E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70BF-3A33-42BC-9EB8-E88999DA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465D-A116-4D36-9DE7-BF7DF069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8A642-65C8-4A3A-9381-27ED86720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264EA-B72B-44B0-B81B-A3BBCFA2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0A36-3EB9-471E-BE0B-6A7262D2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267D6-528B-4C60-A819-E1CBD846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88EE-AD29-44BA-B156-84E9F17D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244-43F1-498D-BEC1-A57C54B1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A582-F2C3-44E3-87D0-E8796C38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0286-B49A-47D2-AEE5-DC667BA0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D9F5-9E4B-46E0-AF6B-CEE11FE3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D6FB-5CAE-4C8E-8400-4856A21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F91C-788D-4658-B594-25849C8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E114-E7BC-4692-8B58-EE567C54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D55E-8A96-473F-9D23-F40F9CF4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0FD2-19BB-4500-9FA6-D452FEE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9D98-562D-40C4-B7E0-5B098F73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1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E5C2-1B3B-4E03-B21C-8BE0A50C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AD4C-677C-41E8-99DC-6F1FE5F2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D7F20-DFCD-4085-998F-ED5BF51C1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DA61B-FE21-450F-918A-87259B7F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6DBC1-6B13-45C9-B8F5-4803AD02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F1368-C8C6-4724-A7EF-861F427A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F406-1F16-48EA-B614-EC8732C0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4432A-FF0F-4C1B-837D-9D0B17000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D683B-7641-41D7-86D1-3FE1A05A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B4900-1850-4735-9C2E-A18F579BB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C2DE3-09CA-4477-ACCE-164787FAA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274D6-B190-4EC0-A057-C37D24B5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492E9-37A9-466C-9C3F-00B5FF77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A9946-D4DC-4FB6-ADFA-F371ED2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71AB-26A5-456E-94B3-2F67B2DB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75E53-1E11-4E40-9493-A35411CF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96210-FF55-4907-AD2F-AEF67E9D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FF2B4-B458-4CAC-8B4C-9EB3AB2C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832CB-8536-4B8B-B486-E74D2004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B49B9-4B38-4CB2-B02D-2E08DEE1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B3E-A95C-4F22-B6A7-A87F0BFB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94C4-E1A2-4B19-8C62-93CE7FB3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D567-3798-4D84-A644-7F03FD18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B1543-BB11-4806-AAFD-0E5AB6BA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EE5CB-5E34-4980-BE87-5EB5B9D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D540-C6BD-4875-B2A8-CCBB0AB5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33C5-D108-443F-BAEB-7E8ED77F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CC68-18E6-4967-9367-8F7A7653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2B64F-EAAD-466D-BFA5-C8DD5E59D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E498-5440-42F2-8B60-9111E5EC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F1730-2109-4349-9B9D-74611A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10B5-2F23-4E03-A986-8BD0F01A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A5C9-476E-4104-98C0-2C0D3D6E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E8442-6E9B-47A8-B00C-05E7BAA2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961E-2DB0-4BCC-95D2-696206E5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53D9-A37C-429E-9DEB-9211A7967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CDBA-4B58-418A-94E1-E9C01DB27F0D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7D8C-FC34-4128-9987-DF52CB253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4803-20AA-4920-8E54-C22349252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1551-922A-4112-825D-A7333839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B012-E0D0-4BB7-B552-7FEDBE98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ABDD0-E957-4775-AB26-302771B6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BC1A5-722A-44EC-AA2D-34355EDDF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890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5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C77B-E0B2-4B57-8F8F-6B3096C2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E1FEFD-1DCF-434D-94A5-4A5A5EED7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34" y="1690687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C9C3AB-5239-4AAC-9EFE-20F08F9C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1" y="16906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B7793-2E00-4B7D-9FF1-19A02ABB6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701041"/>
            <a:ext cx="7281339" cy="54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Edrington</dc:creator>
  <cp:lastModifiedBy>Austin Edrington</cp:lastModifiedBy>
  <cp:revision>1</cp:revision>
  <dcterms:created xsi:type="dcterms:W3CDTF">2019-01-18T01:53:44Z</dcterms:created>
  <dcterms:modified xsi:type="dcterms:W3CDTF">2019-01-18T02:01:31Z</dcterms:modified>
</cp:coreProperties>
</file>