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325" autoAdjust="0"/>
  </p:normalViewPr>
  <p:slideViewPr>
    <p:cSldViewPr snapToGrid="0">
      <p:cViewPr varScale="1">
        <p:scale>
          <a:sx n="47" d="100"/>
          <a:sy n="47" d="100"/>
        </p:scale>
        <p:origin x="14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8EBD-906A-44F1-BD38-82A7165AF5F8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D648E-A334-4D27-B911-7AC080D5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wanted to flex our new API call</a:t>
            </a:r>
            <a:r>
              <a:rPr lang="en-US" baseline="0" dirty="0" smtClean="0"/>
              <a:t> skills to find and store the total number of all these different types of establishments in almost 400 cities.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 decided to use Google API but found they have a results cap of 20 results per page. Rather than trying to finagle a work around, we decided to switch to Yelp API since the total number of results is included on the results page.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was infuriating trying to get the Yelp API to work, until I remembered such things as API wrappers exist.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used the Nearest Restaurant example from class to write multiple for loops. Thank you ERIC!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loops stored their results into lists and from there I used Pandas to convert the lists to 1 data frame.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Finally, I pushed the data frame to a CSV for my team to clean and analyze.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biggest challenge</a:t>
            </a:r>
            <a:r>
              <a:rPr lang="en-US" baseline="0" dirty="0" smtClean="0"/>
              <a:t> for this project was maxing out my API keys. The Yelp API has a limit of 5,000 calls per day. Since I was doing 6 loops, 400 calls each, I quickly maxed out my own key. I found that creating check points throughout the code saved time and valuable API calls.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were several cities that couldn’t be found but thanks to the Nearest Restaurant source code, a simple Try and Except statement allowed us to keep moving.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can’t stress enough how important it is to look at the results as they’re coming in! The API call for “fast food” was delivering results but stated there was only 3 fast food restaurants in New Orleans (and none of them were </a:t>
            </a:r>
            <a:r>
              <a:rPr lang="en-US" baseline="0" dirty="0" err="1" smtClean="0"/>
              <a:t>Popeyes</a:t>
            </a:r>
            <a:r>
              <a:rPr lang="en-US" baseline="0" dirty="0" smtClean="0"/>
              <a:t>!) After simply taking out the space between “fast” and “food” the results were looking way more realistic.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since API calls are just a shortcut of running a simple Yelp search, we validated a sample of the results just using the </a:t>
            </a:r>
            <a:r>
              <a:rPr lang="en-US" baseline="0" smtClean="0"/>
              <a:t>Yelp.com website.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D648E-A334-4D27-B911-7AC080D558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5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3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3658-6B6F-460B-995F-43701044555F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A92E-2852-4EC3-A034-EC7EA3519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API requests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0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API calls to find the total number of </a:t>
            </a:r>
            <a:endParaRPr lang="en-US" dirty="0" smtClean="0"/>
          </a:p>
          <a:p>
            <a:r>
              <a:rPr lang="en-US" dirty="0" smtClean="0"/>
              <a:t>Bars</a:t>
            </a:r>
          </a:p>
          <a:p>
            <a:r>
              <a:rPr lang="en-US" dirty="0" smtClean="0"/>
              <a:t>Parks</a:t>
            </a:r>
          </a:p>
          <a:p>
            <a:r>
              <a:rPr lang="en-US" dirty="0" smtClean="0"/>
              <a:t>Churches</a:t>
            </a:r>
          </a:p>
          <a:p>
            <a:r>
              <a:rPr lang="en-US" dirty="0" smtClean="0"/>
              <a:t>Gyms</a:t>
            </a:r>
          </a:p>
          <a:p>
            <a:r>
              <a:rPr lang="en-US" dirty="0" smtClean="0"/>
              <a:t>Bookstores</a:t>
            </a:r>
          </a:p>
          <a:p>
            <a:r>
              <a:rPr lang="en-US" dirty="0"/>
              <a:t>F</a:t>
            </a:r>
            <a:r>
              <a:rPr lang="en-US" dirty="0" smtClean="0"/>
              <a:t>ast food restaurants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5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Imported a Yelp API wrapper</a:t>
            </a:r>
          </a:p>
          <a:p>
            <a:pPr lvl="0"/>
            <a:r>
              <a:rPr lang="en-US" dirty="0"/>
              <a:t>Read in a CSV containing cities and populations</a:t>
            </a:r>
          </a:p>
          <a:p>
            <a:pPr lvl="0"/>
            <a:r>
              <a:rPr lang="en-US" dirty="0"/>
              <a:t>Multiple for loops – 1 for each type of establishment</a:t>
            </a:r>
          </a:p>
          <a:p>
            <a:pPr lvl="0"/>
            <a:r>
              <a:rPr lang="en-US" dirty="0"/>
              <a:t>Zipped results into a data frame</a:t>
            </a:r>
          </a:p>
          <a:p>
            <a:pPr lvl="0"/>
            <a:r>
              <a:rPr lang="en-US" dirty="0"/>
              <a:t>Pushed to a new CSV.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2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Headwinds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API </a:t>
            </a:r>
            <a:r>
              <a:rPr lang="en-US" dirty="0"/>
              <a:t>key cap</a:t>
            </a:r>
          </a:p>
          <a:p>
            <a:pPr lvl="0"/>
            <a:r>
              <a:rPr lang="en-US" dirty="0"/>
              <a:t>Some cities were not found</a:t>
            </a:r>
          </a:p>
          <a:p>
            <a:pPr lvl="0"/>
            <a:r>
              <a:rPr lang="en-US" dirty="0"/>
              <a:t>The API syntax was tricky: “</a:t>
            </a:r>
            <a:r>
              <a:rPr lang="en-US" dirty="0" err="1"/>
              <a:t>fastfood</a:t>
            </a:r>
            <a:r>
              <a:rPr lang="en-US" dirty="0"/>
              <a:t>” vs “fast food”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9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428</Words>
  <Application>Microsoft Office PowerPoint</Application>
  <PresentationFormat>Widescreen</PresentationFormat>
  <Paragraphs>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Using API requests</vt:lpstr>
      <vt:lpstr>Objective</vt:lpstr>
      <vt:lpstr>Method</vt:lpstr>
      <vt:lpstr>Headwinds  </vt:lpstr>
    </vt:vector>
  </TitlesOfParts>
  <Company>Match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API requests</dc:title>
  <dc:creator>Teresa Barajas</dc:creator>
  <cp:lastModifiedBy>Teresa Barajas</cp:lastModifiedBy>
  <cp:revision>3</cp:revision>
  <dcterms:created xsi:type="dcterms:W3CDTF">2019-01-18T01:19:59Z</dcterms:created>
  <dcterms:modified xsi:type="dcterms:W3CDTF">2019-01-18T01:37:47Z</dcterms:modified>
</cp:coreProperties>
</file>