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777" r:id="rId2"/>
  </p:sldMasterIdLst>
  <p:notesMasterIdLst>
    <p:notesMasterId r:id="rId6"/>
  </p:notesMasterIdLst>
  <p:handoutMasterIdLst>
    <p:handoutMasterId r:id="rId7"/>
  </p:handoutMasterIdLst>
  <p:sldIdLst>
    <p:sldId id="375" r:id="rId3"/>
    <p:sldId id="413" r:id="rId4"/>
    <p:sldId id="414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9933"/>
    <a:srgbClr val="9900CC"/>
    <a:srgbClr val="003192"/>
    <a:srgbClr val="0045D0"/>
    <a:srgbClr val="0000FF"/>
    <a:srgbClr val="993300"/>
    <a:srgbClr val="003366"/>
    <a:srgbClr val="CC00FF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8" autoAdjust="0"/>
    <p:restoredTop sz="96006" autoAdjust="0"/>
  </p:normalViewPr>
  <p:slideViewPr>
    <p:cSldViewPr>
      <p:cViewPr varScale="1">
        <p:scale>
          <a:sx n="157" d="100"/>
          <a:sy n="157" d="100"/>
        </p:scale>
        <p:origin x="1844" y="80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-4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451"/>
    </p:cViewPr>
  </p:sorterViewPr>
  <p:notesViewPr>
    <p:cSldViewPr>
      <p:cViewPr varScale="1">
        <p:scale>
          <a:sx n="52" d="100"/>
          <a:sy n="52" d="100"/>
        </p:scale>
        <p:origin x="-2323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杨 维铠" userId="098126dce81e0279" providerId="LiveId" clId="{9E880FC8-B8BA-4E2B-9D51-F4A06EC1E54D}"/>
    <pc:docChg chg="undo custSel modSld">
      <pc:chgData name="杨 维铠" userId="098126dce81e0279" providerId="LiveId" clId="{9E880FC8-B8BA-4E2B-9D51-F4A06EC1E54D}" dt="2022-05-12T06:31:23.063" v="75" actId="20577"/>
      <pc:docMkLst>
        <pc:docMk/>
      </pc:docMkLst>
      <pc:sldChg chg="modSp mod">
        <pc:chgData name="杨 维铠" userId="098126dce81e0279" providerId="LiveId" clId="{9E880FC8-B8BA-4E2B-9D51-F4A06EC1E54D}" dt="2022-05-12T06:31:23.063" v="75" actId="20577"/>
        <pc:sldMkLst>
          <pc:docMk/>
          <pc:sldMk cId="401659300" sldId="414"/>
        </pc:sldMkLst>
        <pc:spChg chg="mod">
          <ac:chgData name="杨 维铠" userId="098126dce81e0279" providerId="LiveId" clId="{9E880FC8-B8BA-4E2B-9D51-F4A06EC1E54D}" dt="2022-05-12T06:31:23.063" v="75" actId="20577"/>
          <ac:spMkLst>
            <pc:docMk/>
            <pc:sldMk cId="401659300" sldId="414"/>
            <ac:spMk id="921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1897C61D-A90D-4E11-AA06-412C95328E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713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0B99C7CB-E110-4AAC-A962-CB124D130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363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04664"/>
            <a:ext cx="2406041" cy="1197864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1772443" y="4695770"/>
            <a:ext cx="55991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rPr>
              <a:t>刘世霞   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shixia@tsinghua.edu.cn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1996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>
            <a:lvl1pPr>
              <a:defRPr sz="40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05206"/>
            <a:ext cx="8229600" cy="4720958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b="0"/>
            </a:lvl1pPr>
            <a:lvl2pPr>
              <a:defRPr sz="2800" b="0"/>
            </a:lvl2pPr>
            <a:lvl3pPr>
              <a:defRPr sz="2400" b="0"/>
            </a:lvl3pPr>
            <a:lvl4pPr>
              <a:defRPr sz="2000" b="0"/>
            </a:lvl4pPr>
            <a:lvl5pPr>
              <a:defRPr sz="20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vicayang496@gmail.com" TargetMode="External"/><Relationship Id="rId2" Type="http://schemas.openxmlformats.org/officeDocument/2006/relationships/hyperlink" Target="mailto:shixia@tsinghua.edu.c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h23@mails.tsinghua.edu.cn" TargetMode="External"/><Relationship Id="rId5" Type="http://schemas.openxmlformats.org/officeDocument/2006/relationships/hyperlink" Target="mailto:xu-zw21@mails.tsinghua.edu.cn" TargetMode="External"/><Relationship Id="rId4" Type="http://schemas.openxmlformats.org/officeDocument/2006/relationships/hyperlink" Target="mailto:xiaodong14ry@163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第三次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endParaRPr lang="zh-CN" altLang="en-US" b="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22C4B3-4956-4EF5-ABFC-0483AB617A95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2211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Homework</a:t>
            </a:r>
            <a:br>
              <a:rPr lang="en-US" altLang="zh-CN" dirty="0"/>
            </a:br>
            <a:r>
              <a:rPr lang="en-US" altLang="zh-CN" dirty="0"/>
              <a:t>《</a:t>
            </a:r>
            <a:r>
              <a:rPr lang="zh-CN" altLang="en-US" dirty="0"/>
              <a:t>离散数学</a:t>
            </a:r>
            <a:r>
              <a:rPr lang="en-US" altLang="zh-CN" dirty="0"/>
              <a:t>2》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71600" y="1628800"/>
            <a:ext cx="3898776" cy="420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altLang="zh-CN" dirty="0"/>
          </a:p>
          <a:p>
            <a:pPr fontAlgn="auto">
              <a:spcAft>
                <a:spcPts val="0"/>
              </a:spcAft>
            </a:pPr>
            <a:r>
              <a:rPr lang="zh-CN" altLang="en-US" dirty="0"/>
              <a:t>习题八</a:t>
            </a:r>
            <a:endParaRPr lang="en-US" altLang="zh-CN" dirty="0"/>
          </a:p>
          <a:p>
            <a:pPr lvl="1" fontAlgn="auto">
              <a:spcAft>
                <a:spcPts val="0"/>
              </a:spcAft>
            </a:pPr>
            <a:r>
              <a:rPr lang="en-US" altLang="zh-CN" dirty="0"/>
              <a:t>21</a:t>
            </a:r>
          </a:p>
          <a:p>
            <a:pPr lvl="1" fontAlgn="auto">
              <a:spcAft>
                <a:spcPts val="0"/>
              </a:spcAft>
            </a:pPr>
            <a:r>
              <a:rPr lang="en-US" altLang="zh-CN" dirty="0"/>
              <a:t>27</a:t>
            </a:r>
          </a:p>
          <a:p>
            <a:pPr lvl="1" fontAlgn="auto">
              <a:spcAft>
                <a:spcPts val="0"/>
              </a:spcAft>
            </a:pPr>
            <a:r>
              <a:rPr lang="en-US" altLang="zh-CN" dirty="0"/>
              <a:t>30</a:t>
            </a:r>
          </a:p>
          <a:p>
            <a:pPr lvl="1" fontAlgn="auto">
              <a:spcAft>
                <a:spcPts val="0"/>
              </a:spcAft>
            </a:pPr>
            <a:r>
              <a:rPr lang="en-US" altLang="zh-CN" dirty="0"/>
              <a:t>33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altLang="zh-CN" dirty="0"/>
              <a:t>(</a:t>
            </a:r>
            <a:r>
              <a:rPr lang="zh-CN" altLang="en-US" dirty="0"/>
              <a:t>注：如果左陪集和右陪集不等，需要分别写出）</a:t>
            </a:r>
            <a:endParaRPr lang="en-US" altLang="zh-CN" dirty="0"/>
          </a:p>
          <a:p>
            <a:pPr lvl="1" fontAlgn="auto">
              <a:spcAft>
                <a:spcPts val="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523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36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教学组成员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2000"/>
            <a:ext cx="8579296" cy="4525963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  <a:buFontTx/>
              <a:buNone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教 师： 刘世霞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shixia@tsinghua.edu.cn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                </a:t>
            </a:r>
          </a:p>
          <a:p>
            <a:pPr>
              <a:spcAft>
                <a:spcPts val="1200"/>
              </a:spcAft>
              <a:buNone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助 教：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杨维铠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vicayang496@gmail.com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13051670559</a:t>
            </a:r>
          </a:p>
          <a:p>
            <a:pPr>
              <a:spcAft>
                <a:spcPts val="120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肖冬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xiaodong14ry@163.com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15201152906</a:t>
            </a:r>
          </a:p>
          <a:p>
            <a:pPr>
              <a:spcAft>
                <a:spcPts val="120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许智威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xu-zw21@mails.tsinghua.edu.cn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18821217679</a:t>
            </a:r>
          </a:p>
          <a:p>
            <a:pPr>
              <a:spcAft>
                <a:spcPts val="120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陈涵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ch23@mails.tsinghua.edu.cn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13606869678</a:t>
            </a:r>
          </a:p>
          <a:p>
            <a:pPr>
              <a:spcAft>
                <a:spcPts val="1200"/>
              </a:spcAft>
              <a:buNone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>
              <a:spcAft>
                <a:spcPts val="1200"/>
              </a:spcAft>
              <a:buNone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所在单位：清华大学软件学院</a:t>
            </a:r>
          </a:p>
        </p:txBody>
      </p:sp>
      <p:sp>
        <p:nvSpPr>
          <p:cNvPr id="9221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A1533C-FA81-4988-AFE7-B596D022AD9E}" type="slidenum">
              <a:rPr lang="en-US" altLang="zh-CN" smtClean="0">
                <a:latin typeface="Arial" pitchFamily="34" charset="0"/>
              </a:rPr>
              <a:pPr/>
              <a:t>3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8365</TotalTime>
  <Words>102</Words>
  <Application>Microsoft Office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微软雅黑</vt:lpstr>
      <vt:lpstr>黑体</vt:lpstr>
      <vt:lpstr>华文行楷</vt:lpstr>
      <vt:lpstr>Arial</vt:lpstr>
      <vt:lpstr>Calibri</vt:lpstr>
      <vt:lpstr>Times New Roman</vt:lpstr>
      <vt:lpstr>自定义设计方案</vt:lpstr>
      <vt:lpstr>1_自定义设计方案</vt:lpstr>
      <vt:lpstr>第三次作业</vt:lpstr>
      <vt:lpstr>Homework 《离散数学2》</vt:lpstr>
      <vt:lpstr>教学组成员</vt:lpstr>
    </vt:vector>
  </TitlesOfParts>
  <Company>清华大学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王宏</dc:creator>
  <cp:lastModifiedBy>杨 维铠</cp:lastModifiedBy>
  <cp:revision>1046</cp:revision>
  <cp:lastPrinted>2016-03-14T14:14:50Z</cp:lastPrinted>
  <dcterms:created xsi:type="dcterms:W3CDTF">2000-09-04T12:08:37Z</dcterms:created>
  <dcterms:modified xsi:type="dcterms:W3CDTF">2024-03-15T04:14:07Z</dcterms:modified>
</cp:coreProperties>
</file>