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40" autoAdjust="0"/>
  </p:normalViewPr>
  <p:slideViewPr>
    <p:cSldViewPr snapToGrid="0" snapToObjects="1">
      <p:cViewPr>
        <p:scale>
          <a:sx n="103" d="100"/>
          <a:sy n="103" d="100"/>
        </p:scale>
        <p:origin x="-1440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EF4A-9FF9-2147-ACF6-4D69894B50D4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B162-471A-404E-8686-CF4F8FBE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seconds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The</a:t>
            </a:r>
            <a:r>
              <a:rPr lang="en-AU" baseline="0" dirty="0" smtClean="0"/>
              <a:t> RACGP will run a clinical exam with over 800+ Candidates and over 2000 GP examiners. 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Rotation Roster: candidates split in</a:t>
            </a:r>
            <a:r>
              <a:rPr lang="en-AU" baseline="0" dirty="0" smtClean="0"/>
              <a:t> groups of 18-20 which equals 1 rotation, equals 1 spread sheet.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7 States coordinate multiple venues on the same date with am /pm sessions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Over 15 admins: Complete rosters according to availability of examiners;  at the end, they print rosters.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</a:t>
            </a:r>
            <a:r>
              <a:rPr lang="en-AU" baseline="0" dirty="0" smtClean="0"/>
              <a:t> solution is to import 3 spread sheets into a database that connects to web portal  allowing admins to coordinate and print rosters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More organised, used-friendly interface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--  Faster for Admins as they get a first draft of rosters and they just need to consider anomalies  e.g. conflict of interest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–  Admin don</a:t>
            </a:r>
            <a:r>
              <a:rPr lang="fr-FR" baseline="0" dirty="0" smtClean="0"/>
              <a:t>’</a:t>
            </a:r>
            <a:r>
              <a:rPr lang="en-AU" baseline="0" dirty="0" smtClean="0"/>
              <a:t>t need to manage multiple spread sheets/ is an all in one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baseline="0" dirty="0" smtClean="0"/>
              <a:t> demo. 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seconds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enough time to have flexibility</a:t>
            </a:r>
            <a:r>
              <a:rPr lang="en-US" baseline="0" dirty="0" smtClean="0"/>
              <a:t> for more functionalities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555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1908673"/>
          </a:xfrm>
        </p:spPr>
        <p:txBody>
          <a:bodyPr/>
          <a:lstStyle/>
          <a:p>
            <a:r>
              <a:rPr lang="en-AU" sz="2000" dirty="0" err="1">
                <a:solidFill>
                  <a:srgbClr val="8C7B70"/>
                </a:solidFill>
              </a:rPr>
              <a:t>Healthhack</a:t>
            </a:r>
            <a:r>
              <a:rPr lang="en-AU" sz="2000" dirty="0">
                <a:solidFill>
                  <a:srgbClr val="8C7B70"/>
                </a:solidFill>
              </a:rPr>
              <a:t> </a:t>
            </a:r>
            <a:r>
              <a:rPr lang="en-AU" sz="2000" dirty="0" smtClean="0">
                <a:solidFill>
                  <a:srgbClr val="8C7B70"/>
                </a:solidFill>
              </a:rPr>
              <a:t>2015</a:t>
            </a:r>
            <a:br>
              <a:rPr lang="en-AU" sz="2000" dirty="0" smtClean="0">
                <a:solidFill>
                  <a:srgbClr val="8C7B70"/>
                </a:solidFill>
              </a:rPr>
            </a:br>
            <a:r>
              <a:rPr lang="en-AU" sz="2000" dirty="0">
                <a:solidFill>
                  <a:schemeClr val="tx2"/>
                </a:solidFill>
              </a:rPr>
              <a:t/>
            </a:r>
            <a:br>
              <a:rPr lang="en-AU" sz="2000" dirty="0">
                <a:solidFill>
                  <a:schemeClr val="tx2"/>
                </a:solidFill>
              </a:rPr>
            </a:br>
            <a:r>
              <a:rPr lang="en-AU" sz="1400" dirty="0" smtClean="0">
                <a:solidFill>
                  <a:schemeClr val="tx2"/>
                </a:solidFill>
              </a:rPr>
              <a:t>The </a:t>
            </a:r>
            <a:r>
              <a:rPr lang="en-AU" sz="1400" dirty="0">
                <a:solidFill>
                  <a:schemeClr val="tx2"/>
                </a:solidFill>
              </a:rPr>
              <a:t>Royal Australian College of General </a:t>
            </a:r>
            <a:r>
              <a:rPr lang="en-AU" sz="1400" dirty="0" smtClean="0">
                <a:solidFill>
                  <a:schemeClr val="tx2"/>
                </a:solidFill>
              </a:rPr>
              <a:t>Practitioners (RACGP)</a:t>
            </a:r>
            <a:r>
              <a:rPr lang="en-AU" sz="1600" dirty="0" smtClean="0">
                <a:solidFill>
                  <a:schemeClr val="tx2"/>
                </a:solidFill>
              </a:rPr>
              <a:t/>
            </a:r>
            <a:br>
              <a:rPr lang="en-AU" sz="1600" dirty="0" smtClean="0">
                <a:solidFill>
                  <a:schemeClr val="tx2"/>
                </a:solidFill>
              </a:rPr>
            </a:br>
            <a:r>
              <a:rPr lang="en-AU" sz="3600" dirty="0" smtClean="0">
                <a:solidFill>
                  <a:schemeClr val="tx2"/>
                </a:solidFill>
              </a:rPr>
              <a:t>ROTATION ROSTER PORTAL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60091"/>
            <a:ext cx="7772400" cy="2325789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>
                <a:solidFill>
                  <a:srgbClr val="8C7B70"/>
                </a:solidFill>
              </a:rPr>
              <a:t>Contributors </a:t>
            </a:r>
          </a:p>
          <a:p>
            <a:r>
              <a:rPr lang="en-AU" cap="none" dirty="0" smtClean="0">
                <a:latin typeface="+mn-lt"/>
              </a:rPr>
              <a:t>(RACGP) Monika </a:t>
            </a:r>
            <a:r>
              <a:rPr lang="en-AU" cap="none" dirty="0" err="1" smtClean="0">
                <a:latin typeface="+mn-lt"/>
              </a:rPr>
              <a:t>Buljan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chemeClr val="accent4"/>
                </a:solidFill>
                <a:latin typeface="+mn-lt"/>
              </a:rPr>
              <a:t>Statistician And Project Owner</a:t>
            </a:r>
          </a:p>
          <a:p>
            <a:r>
              <a:rPr lang="en-AU" cap="none" dirty="0" smtClean="0">
                <a:latin typeface="+mn-lt"/>
              </a:rPr>
              <a:t>(RACGP) </a:t>
            </a:r>
            <a:r>
              <a:rPr lang="en-AU" cap="none" dirty="0" err="1" smtClean="0">
                <a:latin typeface="+mn-lt"/>
              </a:rPr>
              <a:t>Hema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Nathen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Project Analyst</a:t>
            </a:r>
          </a:p>
          <a:p>
            <a:r>
              <a:rPr lang="en-AU" cap="none" dirty="0" smtClean="0">
                <a:latin typeface="+mn-lt"/>
              </a:rPr>
              <a:t>Tim Rice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Various Mathematics And Statistics </a:t>
            </a:r>
          </a:p>
          <a:p>
            <a:r>
              <a:rPr lang="en-AU" cap="none" dirty="0" smtClean="0">
                <a:latin typeface="+mn-lt"/>
              </a:rPr>
              <a:t>Tania Licea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Designer/Project Manager</a:t>
            </a:r>
          </a:p>
          <a:p>
            <a:r>
              <a:rPr lang="en-AU" cap="none" dirty="0" smtClean="0">
                <a:latin typeface="+mn-lt"/>
              </a:rPr>
              <a:t>Miguel Sanchez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</a:t>
            </a:r>
          </a:p>
          <a:p>
            <a:r>
              <a:rPr lang="en-AU" cap="none" dirty="0" smtClean="0">
                <a:latin typeface="+mn-lt"/>
              </a:rPr>
              <a:t>Terry Dai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Mobile App Developer</a:t>
            </a:r>
          </a:p>
          <a:p>
            <a:r>
              <a:rPr lang="en-AU" cap="none" dirty="0" err="1" smtClean="0">
                <a:latin typeface="+mn-lt"/>
              </a:rPr>
              <a:t>Rayen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Magpantay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Issue definition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348" y="1144314"/>
            <a:ext cx="6377045" cy="40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2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Proposed Solution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14220"/>
          <a:stretch/>
        </p:blipFill>
        <p:spPr bwMode="auto">
          <a:xfrm>
            <a:off x="362742" y="1157681"/>
            <a:ext cx="8229600" cy="355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48813" y="2087892"/>
            <a:ext cx="16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8C7B70"/>
                </a:solidFill>
              </a:rPr>
              <a:t>ROTATION ROSTER PORTAL</a:t>
            </a:r>
            <a:endParaRPr lang="en-US" sz="1400" b="1" dirty="0">
              <a:solidFill>
                <a:srgbClr val="8C7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719289" y="4243591"/>
            <a:ext cx="224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8C7B70"/>
                </a:solidFill>
              </a:rPr>
              <a:t>PROTOTYPE</a:t>
            </a:r>
            <a:endParaRPr lang="en-US" dirty="0">
              <a:solidFill>
                <a:srgbClr val="8C7B70"/>
              </a:solidFill>
            </a:endParaRPr>
          </a:p>
        </p:txBody>
      </p:sp>
      <p:pic>
        <p:nvPicPr>
          <p:cNvPr id="17" name="Picture 16" descr="gif-demo-slid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9544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6805524" cy="555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rotation roster portal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826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8C7B70"/>
                </a:solidFill>
              </a:rPr>
              <a:t>Live DEMO </a:t>
            </a:r>
            <a:endParaRPr lang="en-US" dirty="0">
              <a:solidFill>
                <a:srgbClr val="8C7B70"/>
              </a:solidFill>
            </a:endParaRPr>
          </a:p>
        </p:txBody>
      </p:sp>
      <p:pic>
        <p:nvPicPr>
          <p:cNvPr id="5" name="Picture 4" descr="login-HR-comp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6" y="1647460"/>
            <a:ext cx="2386580" cy="1789935"/>
          </a:xfrm>
          <a:prstGeom prst="rect">
            <a:avLst/>
          </a:prstGeom>
        </p:spPr>
      </p:pic>
      <p:pic>
        <p:nvPicPr>
          <p:cNvPr id="6" name="Picture 5" descr="A3-COMPLETE WIREFRAM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67" y="1217130"/>
            <a:ext cx="2668133" cy="37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7265"/>
            <a:ext cx="7865545" cy="555841"/>
          </a:xfrm>
        </p:spPr>
        <p:txBody>
          <a:bodyPr>
            <a:normAutofit fontScale="90000"/>
          </a:bodyPr>
          <a:lstStyle/>
          <a:p>
            <a:r>
              <a:rPr lang="en-AU" dirty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4760"/>
            <a:ext cx="8385479" cy="3972278"/>
          </a:xfrm>
        </p:spPr>
        <p:txBody>
          <a:bodyPr>
            <a:normAutofit fontScale="92500" lnSpcReduction="20000"/>
          </a:bodyPr>
          <a:lstStyle/>
          <a:p>
            <a:r>
              <a:rPr lang="en-AU" b="0" dirty="0" smtClean="0"/>
              <a:t>LIMITATIONS / CHALLENGES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Replicate</a:t>
            </a:r>
            <a:r>
              <a:rPr lang="en-AU" b="0" dirty="0" smtClean="0"/>
              <a:t> the Excel </a:t>
            </a:r>
            <a:r>
              <a:rPr lang="en-AU" dirty="0" smtClean="0"/>
              <a:t>Master Roster </a:t>
            </a:r>
            <a:r>
              <a:rPr lang="en-AU" b="0" dirty="0" smtClean="0"/>
              <a:t>in code (Web Portal).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Getting </a:t>
            </a:r>
            <a:r>
              <a:rPr lang="en-AU" dirty="0" smtClean="0"/>
              <a:t>various</a:t>
            </a:r>
            <a:r>
              <a:rPr lang="en-AU" b="0" dirty="0" smtClean="0"/>
              <a:t> components to </a:t>
            </a:r>
            <a:r>
              <a:rPr lang="en-AU" dirty="0" smtClean="0"/>
              <a:t>work together </a:t>
            </a:r>
            <a:r>
              <a:rPr lang="en-AU" b="0" dirty="0" smtClean="0"/>
              <a:t> </a:t>
            </a:r>
            <a:r>
              <a:rPr lang="en-AU" sz="1300" b="0" dirty="0" smtClean="0"/>
              <a:t>(R- Mongo DB - </a:t>
            </a:r>
            <a:r>
              <a:rPr lang="en-AU" sz="1300" b="0" dirty="0" err="1" smtClean="0"/>
              <a:t>NodeJS</a:t>
            </a:r>
            <a:r>
              <a:rPr lang="en-AU" sz="1300" b="0" dirty="0" smtClean="0"/>
              <a:t> and Angular)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Time </a:t>
            </a:r>
            <a:r>
              <a:rPr lang="en-AU" b="0" dirty="0" smtClean="0"/>
              <a:t>– To allow </a:t>
            </a:r>
            <a:r>
              <a:rPr lang="en-AU" dirty="0" smtClean="0"/>
              <a:t>more functionalities </a:t>
            </a:r>
            <a:r>
              <a:rPr lang="en-AU" b="0" dirty="0" smtClean="0"/>
              <a:t>e.g. Flexi start time, print formatting.</a:t>
            </a:r>
          </a:p>
          <a:p>
            <a:pPr marL="342900" indent="-342900">
              <a:buFont typeface="Arial"/>
              <a:buChar char="•"/>
            </a:pPr>
            <a:endParaRPr lang="en-AU" b="0" dirty="0"/>
          </a:p>
          <a:p>
            <a:r>
              <a:rPr lang="en-AU" b="0" dirty="0" smtClean="0"/>
              <a:t>FUTURE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Consider the </a:t>
            </a:r>
            <a:r>
              <a:rPr lang="en-AU" dirty="0" smtClean="0"/>
              <a:t>manual replacement </a:t>
            </a:r>
            <a:r>
              <a:rPr lang="en-AU" b="0" dirty="0" smtClean="0"/>
              <a:t>of Examiners due to conflicts of interest.  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/>
              <a:t>Develop the </a:t>
            </a:r>
            <a:r>
              <a:rPr lang="en-AU" dirty="0"/>
              <a:t>Search</a:t>
            </a:r>
            <a:r>
              <a:rPr lang="en-AU" b="0" dirty="0"/>
              <a:t> </a:t>
            </a:r>
            <a:r>
              <a:rPr lang="en-AU" b="0" dirty="0" smtClean="0"/>
              <a:t>function.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Detailed </a:t>
            </a:r>
            <a:r>
              <a:rPr lang="en-AU" dirty="0"/>
              <a:t>p</a:t>
            </a:r>
            <a:r>
              <a:rPr lang="en-AU" dirty="0" smtClean="0"/>
              <a:t>rinting</a:t>
            </a:r>
            <a:r>
              <a:rPr lang="en-AU" b="0" dirty="0" smtClean="0"/>
              <a:t> functions</a:t>
            </a:r>
            <a:endParaRPr lang="en-AU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0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6853"/>
            <a:ext cx="8993904" cy="6816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6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188</TotalTime>
  <Words>307</Words>
  <Application>Microsoft Macintosh PowerPoint</Application>
  <PresentationFormat>On-screen Show (16:10)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Healthhack 2015  The Royal Australian College of General Practitioners (RACGP) ROTATION ROSTER PORTAL</vt:lpstr>
      <vt:lpstr>Issue definition</vt:lpstr>
      <vt:lpstr>Proposed Solution</vt:lpstr>
      <vt:lpstr>PowerPoint Presentation</vt:lpstr>
      <vt:lpstr>rotation roster portal</vt:lpstr>
      <vt:lpstr>Limitations and future work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Healthhack 2015  The Royal Australian College of General Practitioners (RACGP) ROTATION ROSTER PORTAL</dc:title>
  <dc:creator>Tania Arellanes Licea</dc:creator>
  <cp:lastModifiedBy>Tania Arellanes Licea</cp:lastModifiedBy>
  <cp:revision>24</cp:revision>
  <dcterms:created xsi:type="dcterms:W3CDTF">2015-10-25T00:58:12Z</dcterms:created>
  <dcterms:modified xsi:type="dcterms:W3CDTF">2015-10-25T04:07:08Z</dcterms:modified>
</cp:coreProperties>
</file>