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59" r:id="rId6"/>
    <p:sldId id="261" r:id="rId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740" autoAdjust="0"/>
  </p:normalViewPr>
  <p:slideViewPr>
    <p:cSldViewPr snapToGrid="0" snapToObjects="1">
      <p:cViewPr>
        <p:scale>
          <a:sx n="103" d="100"/>
          <a:sy n="103" d="100"/>
        </p:scale>
        <p:origin x="-1408" y="-8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FEF4A-9FF9-2147-ACF6-4D69894B50D4}" type="datetimeFigureOut">
              <a:rPr lang="en-US" smtClean="0"/>
              <a:t>25/10/15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DB162-471A-404E-8686-CF4F8FBEB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92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5 seconds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DB162-471A-404E-8686-CF4F8FBEB8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50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30 seconds</a:t>
            </a:r>
          </a:p>
          <a:p>
            <a:pPr marL="171450" indent="-171450">
              <a:buFontTx/>
              <a:buChar char="-"/>
            </a:pPr>
            <a:r>
              <a:rPr lang="en-AU" dirty="0" smtClean="0"/>
              <a:t>The</a:t>
            </a:r>
            <a:r>
              <a:rPr lang="en-AU" baseline="0" dirty="0" smtClean="0"/>
              <a:t> RACGP will run a clinical exam with over 800+ Candidates and over 2000 GP examiners. </a:t>
            </a:r>
          </a:p>
          <a:p>
            <a:pPr marL="171450" indent="-171450">
              <a:buFontTx/>
              <a:buChar char="-"/>
            </a:pPr>
            <a:r>
              <a:rPr lang="en-AU" dirty="0" smtClean="0"/>
              <a:t>Rotation Roster: candidates split in</a:t>
            </a:r>
            <a:r>
              <a:rPr lang="en-AU" baseline="0" dirty="0" smtClean="0"/>
              <a:t> groups of 18-20 which equals 1 rotation, equals 1 spread sheet.</a:t>
            </a:r>
            <a:endParaRPr lang="en-AU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7 States coordinate multiple venues on the same date with am /pm sessions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Over 15 admins: Complete rosters according to availability of examiners;  at the end, they print rosters.</a:t>
            </a:r>
            <a:endParaRPr lang="en-A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DB162-471A-404E-8686-CF4F8FBEB8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08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30 seconds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The</a:t>
            </a:r>
            <a:r>
              <a:rPr lang="en-AU" baseline="0" dirty="0" smtClean="0"/>
              <a:t> solution is to import 3 spread sheets into a database that connects to web portal  allowing admins to coordinate and print rosters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Advantages: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More organised, used-friendly interface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baseline="0" dirty="0" smtClean="0"/>
              <a:t>--  Faster for Admins as they get a first draft of rosters and they just need to consider anomalies  e.g. conflict of interest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baseline="0" dirty="0" smtClean="0"/>
              <a:t>–  Admin don</a:t>
            </a:r>
            <a:r>
              <a:rPr lang="fr-FR" baseline="0" dirty="0" smtClean="0"/>
              <a:t>’</a:t>
            </a:r>
            <a:r>
              <a:rPr lang="en-AU" baseline="0" dirty="0" smtClean="0"/>
              <a:t>t need to manage multiple spread sheets/ is an all in one system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DB162-471A-404E-8686-CF4F8FBEB8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00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45 </a:t>
            </a:r>
            <a:r>
              <a:rPr lang="en-US" dirty="0" smtClean="0"/>
              <a:t>seconds</a:t>
            </a:r>
          </a:p>
          <a:p>
            <a:pPr marL="228600" indent="-228600">
              <a:buAutoNum type="arabicPeriod"/>
            </a:pPr>
            <a:r>
              <a:rPr lang="en-US" dirty="0" smtClean="0"/>
              <a:t>log in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Roster generated</a:t>
            </a:r>
            <a:r>
              <a:rPr lang="en-US" baseline="0" dirty="0" smtClean="0"/>
              <a:t> by selecting Venue and AM/PM SESSION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portal will be populate with the final roster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there is and edit function to replace fields or add colors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Then the candidate view and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 the examiner view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printing capabilities by selecting locations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resources center to download templates and forms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DB162-471A-404E-8686-CF4F8FBEB8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01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seconds</a:t>
            </a:r>
          </a:p>
          <a:p>
            <a:endParaRPr lang="en-US" dirty="0" smtClean="0"/>
          </a:p>
          <a:p>
            <a:r>
              <a:rPr lang="en-US" dirty="0" smtClean="0"/>
              <a:t>LIMITATIONS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 enough time to have flexibility</a:t>
            </a:r>
            <a:r>
              <a:rPr lang="en-US" baseline="0" dirty="0" smtClean="0"/>
              <a:t> for more functionalities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DB162-471A-404E-8686-CF4F8FBEB8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DB162-471A-404E-8686-CF4F8FBEB8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76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500"/>
            <a:ext cx="7772400" cy="3809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00500"/>
            <a:ext cx="6858000" cy="7620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October 25,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038600"/>
            <a:ext cx="142876" cy="167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03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October 25,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October 25,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October 25,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01"/>
            <a:ext cx="7772400" cy="3600979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1"/>
            <a:ext cx="7772400" cy="8890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October 25,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312334"/>
            <a:ext cx="329184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312334"/>
            <a:ext cx="329184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October 25,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310640"/>
            <a:ext cx="3291840" cy="533135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882805"/>
            <a:ext cx="32918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310640"/>
            <a:ext cx="3291840" cy="533135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882805"/>
            <a:ext cx="32918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October 25,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October 25,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October 25,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33500"/>
            <a:ext cx="5111750" cy="3733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333500"/>
            <a:ext cx="3008313" cy="3733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October 25,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038600"/>
            <a:ext cx="142876" cy="167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03860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762500"/>
            <a:ext cx="8153400" cy="381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October 25,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127500"/>
            <a:ext cx="8153400" cy="635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03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7265"/>
            <a:ext cx="5791200" cy="555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0500"/>
            <a:ext cx="7620000" cy="3644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143501"/>
            <a:ext cx="3429000" cy="2540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October 25,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410729"/>
            <a:ext cx="3429000" cy="23653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37021" y="4874154"/>
            <a:ext cx="1096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143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143000"/>
            <a:ext cx="142876" cy="45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500"/>
            <a:ext cx="7772400" cy="1908673"/>
          </a:xfrm>
        </p:spPr>
        <p:txBody>
          <a:bodyPr/>
          <a:lstStyle/>
          <a:p>
            <a:r>
              <a:rPr lang="en-AU" sz="2000" dirty="0" err="1">
                <a:solidFill>
                  <a:srgbClr val="8C7B70"/>
                </a:solidFill>
              </a:rPr>
              <a:t>Healthhack</a:t>
            </a:r>
            <a:r>
              <a:rPr lang="en-AU" sz="2000" dirty="0">
                <a:solidFill>
                  <a:srgbClr val="8C7B70"/>
                </a:solidFill>
              </a:rPr>
              <a:t> </a:t>
            </a:r>
            <a:r>
              <a:rPr lang="en-AU" sz="2000" dirty="0" smtClean="0">
                <a:solidFill>
                  <a:srgbClr val="8C7B70"/>
                </a:solidFill>
              </a:rPr>
              <a:t>2015</a:t>
            </a:r>
            <a:br>
              <a:rPr lang="en-AU" sz="2000" dirty="0" smtClean="0">
                <a:solidFill>
                  <a:srgbClr val="8C7B70"/>
                </a:solidFill>
              </a:rPr>
            </a:br>
            <a:r>
              <a:rPr lang="en-AU" sz="2000" dirty="0">
                <a:solidFill>
                  <a:schemeClr val="tx2"/>
                </a:solidFill>
              </a:rPr>
              <a:t/>
            </a:r>
            <a:br>
              <a:rPr lang="en-AU" sz="2000" dirty="0">
                <a:solidFill>
                  <a:schemeClr val="tx2"/>
                </a:solidFill>
              </a:rPr>
            </a:br>
            <a:r>
              <a:rPr lang="en-AU" sz="1400" dirty="0" smtClean="0">
                <a:solidFill>
                  <a:schemeClr val="tx2"/>
                </a:solidFill>
              </a:rPr>
              <a:t>The </a:t>
            </a:r>
            <a:r>
              <a:rPr lang="en-AU" sz="1400" dirty="0">
                <a:solidFill>
                  <a:schemeClr val="tx2"/>
                </a:solidFill>
              </a:rPr>
              <a:t>Royal Australian College of General </a:t>
            </a:r>
            <a:r>
              <a:rPr lang="en-AU" sz="1400" dirty="0" smtClean="0">
                <a:solidFill>
                  <a:schemeClr val="tx2"/>
                </a:solidFill>
              </a:rPr>
              <a:t>Practitioners (RACGP)</a:t>
            </a:r>
            <a:r>
              <a:rPr lang="en-AU" sz="1600" dirty="0" smtClean="0">
                <a:solidFill>
                  <a:schemeClr val="tx2"/>
                </a:solidFill>
              </a:rPr>
              <a:t/>
            </a:r>
            <a:br>
              <a:rPr lang="en-AU" sz="1600" dirty="0" smtClean="0">
                <a:solidFill>
                  <a:schemeClr val="tx2"/>
                </a:solidFill>
              </a:rPr>
            </a:br>
            <a:r>
              <a:rPr lang="en-AU" sz="3600" dirty="0" smtClean="0">
                <a:solidFill>
                  <a:schemeClr val="tx2"/>
                </a:solidFill>
              </a:rPr>
              <a:t>ROTATION ROSTER PORTAL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160091"/>
            <a:ext cx="7772400" cy="2325789"/>
          </a:xfrm>
        </p:spPr>
        <p:txBody>
          <a:bodyPr>
            <a:normAutofit fontScale="62500" lnSpcReduction="20000"/>
          </a:bodyPr>
          <a:lstStyle/>
          <a:p>
            <a:r>
              <a:rPr lang="en-AU" b="1" dirty="0">
                <a:solidFill>
                  <a:srgbClr val="8C7B70"/>
                </a:solidFill>
              </a:rPr>
              <a:t>Contributors </a:t>
            </a:r>
          </a:p>
          <a:p>
            <a:r>
              <a:rPr lang="en-AU" cap="none" dirty="0" smtClean="0">
                <a:latin typeface="+mn-lt"/>
              </a:rPr>
              <a:t>(RACGP) Monika </a:t>
            </a:r>
            <a:r>
              <a:rPr lang="en-AU" cap="none" dirty="0" err="1" smtClean="0">
                <a:latin typeface="+mn-lt"/>
              </a:rPr>
              <a:t>Buljan</a:t>
            </a:r>
            <a:r>
              <a:rPr lang="en-AU" cap="none" dirty="0" smtClean="0">
                <a:latin typeface="+mn-lt"/>
              </a:rPr>
              <a:t> – </a:t>
            </a:r>
            <a:r>
              <a:rPr lang="en-AU" cap="none" dirty="0" smtClean="0">
                <a:solidFill>
                  <a:schemeClr val="accent4"/>
                </a:solidFill>
                <a:latin typeface="+mn-lt"/>
              </a:rPr>
              <a:t>Statistician And Project Owner</a:t>
            </a:r>
          </a:p>
          <a:p>
            <a:r>
              <a:rPr lang="en-AU" cap="none" dirty="0" smtClean="0">
                <a:latin typeface="+mn-lt"/>
              </a:rPr>
              <a:t>(RACGP) </a:t>
            </a:r>
            <a:r>
              <a:rPr lang="en-AU" cap="none" dirty="0" err="1" smtClean="0">
                <a:latin typeface="+mn-lt"/>
              </a:rPr>
              <a:t>Hema</a:t>
            </a:r>
            <a:r>
              <a:rPr lang="en-AU" cap="none" dirty="0" smtClean="0">
                <a:latin typeface="+mn-lt"/>
              </a:rPr>
              <a:t> </a:t>
            </a:r>
            <a:r>
              <a:rPr lang="en-AU" cap="none" dirty="0" err="1" smtClean="0">
                <a:latin typeface="+mn-lt"/>
              </a:rPr>
              <a:t>Nathen</a:t>
            </a:r>
            <a:r>
              <a:rPr lang="en-AU" cap="none" dirty="0" smtClean="0">
                <a:latin typeface="+mn-lt"/>
              </a:rPr>
              <a:t> – </a:t>
            </a:r>
            <a:r>
              <a:rPr lang="en-AU" cap="none" dirty="0" smtClean="0">
                <a:solidFill>
                  <a:srgbClr val="8C7B70"/>
                </a:solidFill>
                <a:latin typeface="+mn-lt"/>
              </a:rPr>
              <a:t>Project Analyst</a:t>
            </a:r>
          </a:p>
          <a:p>
            <a:r>
              <a:rPr lang="en-AU" cap="none" dirty="0" smtClean="0">
                <a:latin typeface="+mn-lt"/>
              </a:rPr>
              <a:t>Tim Rice – </a:t>
            </a:r>
            <a:r>
              <a:rPr lang="en-AU" cap="none" dirty="0" smtClean="0">
                <a:solidFill>
                  <a:srgbClr val="8C7B70"/>
                </a:solidFill>
                <a:latin typeface="+mn-lt"/>
              </a:rPr>
              <a:t>Various Mathematics And Statistics </a:t>
            </a:r>
          </a:p>
          <a:p>
            <a:r>
              <a:rPr lang="en-AU" cap="none" dirty="0" smtClean="0">
                <a:latin typeface="+mn-lt"/>
              </a:rPr>
              <a:t>Tania Licea – </a:t>
            </a:r>
            <a:r>
              <a:rPr lang="en-AU" cap="none" dirty="0" smtClean="0">
                <a:solidFill>
                  <a:srgbClr val="8C7B70"/>
                </a:solidFill>
                <a:latin typeface="+mn-lt"/>
              </a:rPr>
              <a:t>Designer/Project Manager</a:t>
            </a:r>
          </a:p>
          <a:p>
            <a:r>
              <a:rPr lang="en-AU" cap="none" dirty="0" smtClean="0">
                <a:latin typeface="+mn-lt"/>
              </a:rPr>
              <a:t>Miguel Sanchez – </a:t>
            </a:r>
            <a:r>
              <a:rPr lang="en-AU" cap="none" dirty="0" smtClean="0">
                <a:solidFill>
                  <a:srgbClr val="8C7B70"/>
                </a:solidFill>
                <a:latin typeface="+mn-lt"/>
              </a:rPr>
              <a:t>JS Expert</a:t>
            </a:r>
          </a:p>
          <a:p>
            <a:r>
              <a:rPr lang="en-AU" cap="none" dirty="0" smtClean="0">
                <a:latin typeface="+mn-lt"/>
              </a:rPr>
              <a:t>Terry Dai – </a:t>
            </a:r>
            <a:r>
              <a:rPr lang="en-AU" cap="none" dirty="0" smtClean="0">
                <a:solidFill>
                  <a:srgbClr val="8C7B70"/>
                </a:solidFill>
                <a:latin typeface="+mn-lt"/>
              </a:rPr>
              <a:t>Mobile App Developer</a:t>
            </a:r>
          </a:p>
          <a:p>
            <a:r>
              <a:rPr lang="en-AU" cap="none" dirty="0" err="1" smtClean="0">
                <a:latin typeface="+mn-lt"/>
              </a:rPr>
              <a:t>Rayen</a:t>
            </a:r>
            <a:r>
              <a:rPr lang="en-AU" cap="none" dirty="0" smtClean="0">
                <a:latin typeface="+mn-lt"/>
              </a:rPr>
              <a:t> </a:t>
            </a:r>
            <a:r>
              <a:rPr lang="en-AU" cap="none" dirty="0" err="1" smtClean="0">
                <a:latin typeface="+mn-lt"/>
              </a:rPr>
              <a:t>Magpantay</a:t>
            </a:r>
            <a:r>
              <a:rPr lang="en-AU" cap="none" dirty="0" smtClean="0">
                <a:latin typeface="+mn-lt"/>
              </a:rPr>
              <a:t> – </a:t>
            </a:r>
            <a:r>
              <a:rPr lang="en-AU" cap="none" dirty="0" smtClean="0">
                <a:solidFill>
                  <a:srgbClr val="8C7B70"/>
                </a:solidFill>
                <a:latin typeface="+mn-lt"/>
              </a:rPr>
              <a:t>JS Expert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78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Issue definition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348" y="1144314"/>
            <a:ext cx="6377045" cy="4077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022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Proposed Solution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rcRect b="14220"/>
          <a:stretch/>
        </p:blipFill>
        <p:spPr bwMode="auto">
          <a:xfrm>
            <a:off x="362742" y="1157681"/>
            <a:ext cx="8229600" cy="3554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848813" y="2087892"/>
            <a:ext cx="16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>
                <a:solidFill>
                  <a:srgbClr val="8C7B70"/>
                </a:solidFill>
              </a:rPr>
              <a:t>ROTATION ROSTER PORTAL</a:t>
            </a:r>
            <a:endParaRPr lang="en-US" sz="1400" b="1" dirty="0">
              <a:solidFill>
                <a:srgbClr val="8C7B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537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16200000">
            <a:off x="-719289" y="4243591"/>
            <a:ext cx="224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8C7B70"/>
                </a:solidFill>
              </a:rPr>
              <a:t>PROTOTYPE</a:t>
            </a:r>
            <a:endParaRPr lang="en-US" dirty="0">
              <a:solidFill>
                <a:srgbClr val="8C7B70"/>
              </a:solidFill>
            </a:endParaRPr>
          </a:p>
        </p:txBody>
      </p:sp>
      <p:pic>
        <p:nvPicPr>
          <p:cNvPr id="2" name="Picture 1" descr="gif-demo-slide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0"/>
            <a:ext cx="769544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96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27265"/>
            <a:ext cx="7865545" cy="555841"/>
          </a:xfrm>
        </p:spPr>
        <p:txBody>
          <a:bodyPr>
            <a:normAutofit fontScale="90000"/>
          </a:bodyPr>
          <a:lstStyle/>
          <a:p>
            <a:r>
              <a:rPr lang="en-AU" dirty="0"/>
              <a:t>Limitations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54760"/>
            <a:ext cx="8385479" cy="3972278"/>
          </a:xfrm>
        </p:spPr>
        <p:txBody>
          <a:bodyPr>
            <a:normAutofit fontScale="92500" lnSpcReduction="20000"/>
          </a:bodyPr>
          <a:lstStyle/>
          <a:p>
            <a:r>
              <a:rPr lang="en-AU" b="0" dirty="0" smtClean="0"/>
              <a:t>LIMITATIONS / CHALLENGES</a:t>
            </a:r>
          </a:p>
          <a:p>
            <a:pPr marL="342900" indent="-342900">
              <a:buFont typeface="Arial"/>
              <a:buChar char="•"/>
            </a:pPr>
            <a:r>
              <a:rPr lang="en-AU" dirty="0" smtClean="0"/>
              <a:t>Replicate</a:t>
            </a:r>
            <a:r>
              <a:rPr lang="en-AU" b="0" dirty="0" smtClean="0"/>
              <a:t> the Excel </a:t>
            </a:r>
            <a:r>
              <a:rPr lang="en-AU" dirty="0" smtClean="0"/>
              <a:t>Master Roster </a:t>
            </a:r>
            <a:r>
              <a:rPr lang="en-AU" b="0" dirty="0" smtClean="0"/>
              <a:t>in code (Web Portal).</a:t>
            </a:r>
          </a:p>
          <a:p>
            <a:pPr marL="342900" indent="-342900">
              <a:buFont typeface="Arial"/>
              <a:buChar char="•"/>
            </a:pPr>
            <a:r>
              <a:rPr lang="en-AU" b="0" dirty="0" smtClean="0"/>
              <a:t>Getting </a:t>
            </a:r>
            <a:r>
              <a:rPr lang="en-AU" dirty="0" smtClean="0"/>
              <a:t>various</a:t>
            </a:r>
            <a:r>
              <a:rPr lang="en-AU" b="0" dirty="0" smtClean="0"/>
              <a:t> components to </a:t>
            </a:r>
            <a:r>
              <a:rPr lang="en-AU" dirty="0" smtClean="0"/>
              <a:t>work together </a:t>
            </a:r>
            <a:r>
              <a:rPr lang="en-AU" b="0" dirty="0" smtClean="0"/>
              <a:t> </a:t>
            </a:r>
            <a:r>
              <a:rPr lang="en-AU" sz="1300" b="0" dirty="0" smtClean="0"/>
              <a:t>(R- Mongo DB - </a:t>
            </a:r>
            <a:r>
              <a:rPr lang="en-AU" sz="1300" b="0" dirty="0" err="1" smtClean="0"/>
              <a:t>NodeJS</a:t>
            </a:r>
            <a:r>
              <a:rPr lang="en-AU" sz="1300" b="0" dirty="0" smtClean="0"/>
              <a:t> and Angular)</a:t>
            </a:r>
          </a:p>
          <a:p>
            <a:pPr marL="342900" indent="-342900">
              <a:buFont typeface="Arial"/>
              <a:buChar char="•"/>
            </a:pPr>
            <a:r>
              <a:rPr lang="en-AU" dirty="0" smtClean="0"/>
              <a:t>Time </a:t>
            </a:r>
            <a:r>
              <a:rPr lang="en-AU" b="0" dirty="0" smtClean="0"/>
              <a:t>– To allow </a:t>
            </a:r>
            <a:r>
              <a:rPr lang="en-AU" dirty="0" smtClean="0"/>
              <a:t>more functionalities </a:t>
            </a:r>
            <a:r>
              <a:rPr lang="en-AU" b="0" dirty="0" smtClean="0"/>
              <a:t>e.g. Flexi start time, print formatting.</a:t>
            </a:r>
          </a:p>
          <a:p>
            <a:pPr marL="342900" indent="-342900">
              <a:buFont typeface="Arial"/>
              <a:buChar char="•"/>
            </a:pPr>
            <a:endParaRPr lang="en-AU" b="0" dirty="0"/>
          </a:p>
          <a:p>
            <a:r>
              <a:rPr lang="en-AU" b="0" dirty="0" smtClean="0"/>
              <a:t>FUTURE</a:t>
            </a:r>
            <a:endParaRPr lang="en-AU" b="0" dirty="0"/>
          </a:p>
          <a:p>
            <a:pPr marL="342900" indent="-342900">
              <a:buFont typeface="Arial"/>
              <a:buChar char="•"/>
            </a:pPr>
            <a:r>
              <a:rPr lang="en-AU" b="0" dirty="0" smtClean="0"/>
              <a:t>Consider the </a:t>
            </a:r>
            <a:r>
              <a:rPr lang="en-AU" dirty="0" smtClean="0"/>
              <a:t>manual replacement </a:t>
            </a:r>
            <a:r>
              <a:rPr lang="en-AU" b="0" dirty="0" smtClean="0"/>
              <a:t>of Examiners due to conflicts of interest.  </a:t>
            </a:r>
            <a:endParaRPr lang="en-AU" b="0" dirty="0"/>
          </a:p>
          <a:p>
            <a:pPr marL="342900" indent="-342900">
              <a:buFont typeface="Arial"/>
              <a:buChar char="•"/>
            </a:pPr>
            <a:r>
              <a:rPr lang="en-AU" b="0" dirty="0"/>
              <a:t>Develop the </a:t>
            </a:r>
            <a:r>
              <a:rPr lang="en-AU" dirty="0"/>
              <a:t>Search</a:t>
            </a:r>
            <a:r>
              <a:rPr lang="en-AU" b="0" dirty="0"/>
              <a:t> </a:t>
            </a:r>
            <a:r>
              <a:rPr lang="en-AU" b="0" dirty="0" smtClean="0"/>
              <a:t>function.</a:t>
            </a:r>
          </a:p>
          <a:p>
            <a:pPr marL="342900" indent="-342900">
              <a:buFont typeface="Arial"/>
              <a:buChar char="•"/>
            </a:pPr>
            <a:r>
              <a:rPr lang="en-AU" b="0" dirty="0" smtClean="0"/>
              <a:t>Detailed </a:t>
            </a:r>
            <a:r>
              <a:rPr lang="en-AU" dirty="0"/>
              <a:t>p</a:t>
            </a:r>
            <a:r>
              <a:rPr lang="en-AU" dirty="0" smtClean="0"/>
              <a:t>rinting</a:t>
            </a:r>
            <a:r>
              <a:rPr lang="en-AU" b="0" dirty="0" smtClean="0"/>
              <a:t> functions</a:t>
            </a:r>
            <a:endParaRPr lang="en-AU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0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06853"/>
            <a:ext cx="8993904" cy="6816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3106"/>
            <a:ext cx="5791200" cy="5558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have a look at the live demo</a:t>
            </a:r>
            <a:br>
              <a:rPr lang="en-US" dirty="0" smtClean="0"/>
            </a:br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60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225</TotalTime>
  <Words>355</Words>
  <Application>Microsoft Macintosh PowerPoint</Application>
  <PresentationFormat>On-screen Show (16:10)</PresentationFormat>
  <Paragraphs>57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Essential</vt:lpstr>
      <vt:lpstr>Healthhack 2015  The Royal Australian College of General Practitioners (RACGP) ROTATION ROSTER PORTAL</vt:lpstr>
      <vt:lpstr>Issue definition</vt:lpstr>
      <vt:lpstr>Proposed Solution</vt:lpstr>
      <vt:lpstr>PowerPoint Presentation</vt:lpstr>
      <vt:lpstr>Limitations and future work</vt:lpstr>
      <vt:lpstr>have a look at the live demo thanks!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Healthhack 2015  The Royal Australian College of General Practitioners (RACGP) ROTATION ROSTER PORTAL</dc:title>
  <dc:creator>Tania Arellanes Licea</dc:creator>
  <cp:lastModifiedBy>Tania Arellanes Licea</cp:lastModifiedBy>
  <cp:revision>29</cp:revision>
  <dcterms:created xsi:type="dcterms:W3CDTF">2015-10-25T00:58:12Z</dcterms:created>
  <dcterms:modified xsi:type="dcterms:W3CDTF">2015-10-25T04:54:37Z</dcterms:modified>
</cp:coreProperties>
</file>