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4" r:id="rId4"/>
  </p:sldMasterIdLst>
  <p:notesMasterIdLst>
    <p:notesMasterId r:id="rId22"/>
  </p:notesMasterIdLst>
  <p:handoutMasterIdLst>
    <p:handoutMasterId r:id="rId23"/>
  </p:handoutMasterIdLst>
  <p:sldIdLst>
    <p:sldId id="260" r:id="rId5"/>
    <p:sldId id="273" r:id="rId6"/>
    <p:sldId id="274" r:id="rId7"/>
    <p:sldId id="261" r:id="rId8"/>
    <p:sldId id="271" r:id="rId9"/>
    <p:sldId id="259" r:id="rId10"/>
    <p:sldId id="257" r:id="rId11"/>
    <p:sldId id="258" r:id="rId12"/>
    <p:sldId id="272" r:id="rId13"/>
    <p:sldId id="262" r:id="rId14"/>
    <p:sldId id="268" r:id="rId15"/>
    <p:sldId id="264" r:id="rId16"/>
    <p:sldId id="265" r:id="rId17"/>
    <p:sldId id="266" r:id="rId18"/>
    <p:sldId id="267" r:id="rId19"/>
    <p:sldId id="269" r:id="rId20"/>
    <p:sldId id="270" r:id="rId21"/>
  </p:sldIdLst>
  <p:sldSz cx="12192000" cy="16256000"/>
  <p:notesSz cx="6858000" cy="9144000"/>
  <p:defaultTextStyle>
    <a:defPPr rtl="0">
      <a:defRPr lang="ja-jp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2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C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1115" autoAdjust="0"/>
  </p:normalViewPr>
  <p:slideViewPr>
    <p:cSldViewPr snapToGrid="0">
      <p:cViewPr>
        <p:scale>
          <a:sx n="25" d="100"/>
          <a:sy n="25" d="100"/>
        </p:scale>
        <p:origin x="2238" y="288"/>
      </p:cViewPr>
      <p:guideLst>
        <p:guide orient="horz" pos="512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22203B2F-5A27-4141-B1A2-5678518F97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8EECD20-FFA4-4C50-9186-DD05875BE6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DA39B0E-4877-452A-A48B-2B6CD3212FFD}" type="datetime1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2020/2/17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D854117-916A-4282-9E3A-3A3AAAE4CC3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D8BCEAB-86E4-4283-9753-38AD389D6B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C2381C-D87F-4729-B1FE-A83A08CE69FD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7789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38FCAE5-6AF4-45F5-A10B-CA3754D7CB4C}" type="datetime1">
              <a:rPr lang="ja-JP" altLang="en-US" smtClean="0"/>
              <a:pPr/>
              <a:t>2020/2/17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noProof="0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noProof="0" dirty="0"/>
              <a:t>マスター テキストの書式設定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7A030119-FB6D-4A2D-A653-ADDA698582C8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43526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&lt;a </a:t>
            </a:r>
            <a:r>
              <a:rPr kumimoji="1"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href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="https://pixabay.com/ja/users/AG2016-2432335/?</a:t>
            </a:r>
            <a:r>
              <a:rPr kumimoji="1"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utm_source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kumimoji="1"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link-attribution&amp;amp;utm_medium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kumimoji="1"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referral&amp;amp;utm_campaign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kumimoji="1"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image&amp;amp;utm_content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=1342591"&gt;</a:t>
            </a:r>
            <a:r>
              <a:rPr kumimoji="1"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Eiji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Kikuta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&lt;/a&gt;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による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&lt;a </a:t>
            </a:r>
            <a:r>
              <a:rPr kumimoji="1"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href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="https://pixabay.com/ja/?</a:t>
            </a:r>
            <a:r>
              <a:rPr kumimoji="1"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utm_source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kumimoji="1"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link-attribution&amp;amp;utm_medium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kumimoji="1"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referral&amp;amp;utm_campaign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kumimoji="1"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image&amp;amp;utm_content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=1342591"&gt;</a:t>
            </a:r>
            <a:r>
              <a:rPr kumimoji="1"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Pixabay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&lt;/a&gt;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からの画像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A030119-FB6D-4A2D-A653-ADDA698582C8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07398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A030119-FB6D-4A2D-A653-ADDA698582C8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4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04831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A030119-FB6D-4A2D-A653-ADDA698582C8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7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0840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A030119-FB6D-4A2D-A653-ADDA698582C8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8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9990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A030119-FB6D-4A2D-A653-ADDA698582C8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12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1387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E3D2D3-A4AF-49BD-A976-26AE5DDE9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5188"/>
            <a:ext cx="10515600" cy="803592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32557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1861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kumimoji="1"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kumimoji="1"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0A69CC4-1B5F-47D6-B485-A32908F9429C}"/>
              </a:ext>
            </a:extLst>
          </p:cNvPr>
          <p:cNvSpPr/>
          <p:nvPr/>
        </p:nvSpPr>
        <p:spPr>
          <a:xfrm>
            <a:off x="0" y="4035557"/>
            <a:ext cx="12192000" cy="8929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AAF273E-B123-4BD8-83B2-F535534387D7}"/>
              </a:ext>
            </a:extLst>
          </p:cNvPr>
          <p:cNvSpPr/>
          <p:nvPr/>
        </p:nvSpPr>
        <p:spPr>
          <a:xfrm>
            <a:off x="0" y="0"/>
            <a:ext cx="12192000" cy="15043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7F31D310-FF23-4BBD-9AAB-D0A25CD250FE}"/>
              </a:ext>
            </a:extLst>
          </p:cNvPr>
          <p:cNvSpPr/>
          <p:nvPr/>
        </p:nvSpPr>
        <p:spPr>
          <a:xfrm>
            <a:off x="1205154" y="1783502"/>
            <a:ext cx="9539046" cy="7295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E910E99B-266B-43BA-87B7-04AF93764255}"/>
              </a:ext>
            </a:extLst>
          </p:cNvPr>
          <p:cNvSpPr/>
          <p:nvPr/>
        </p:nvSpPr>
        <p:spPr>
          <a:xfrm>
            <a:off x="6079145" y="9646148"/>
            <a:ext cx="5579455" cy="5474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F44E027B-F9D2-4BE2-80F6-E629A232B93E}"/>
              </a:ext>
            </a:extLst>
          </p:cNvPr>
          <p:cNvSpPr/>
          <p:nvPr/>
        </p:nvSpPr>
        <p:spPr>
          <a:xfrm>
            <a:off x="843117" y="10613572"/>
            <a:ext cx="4577970" cy="29609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600" dirty="0"/>
              <a:t>About</a:t>
            </a:r>
            <a:endParaRPr kumimoji="1" lang="ja-JP" altLang="en-US" sz="9600" dirty="0"/>
          </a:p>
        </p:txBody>
      </p:sp>
    </p:spTree>
    <p:extLst>
      <p:ext uri="{BB962C8B-B14F-4D97-AF65-F5344CB8AC3E}">
        <p14:creationId xmlns:p14="http://schemas.microsoft.com/office/powerpoint/2010/main" val="2967433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0FBF19-493D-4429-9196-EDEAEC726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8229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331642B-4437-49CB-8A16-E909FC61113C}"/>
              </a:ext>
            </a:extLst>
          </p:cNvPr>
          <p:cNvSpPr/>
          <p:nvPr/>
        </p:nvSpPr>
        <p:spPr>
          <a:xfrm>
            <a:off x="0" y="-1"/>
            <a:ext cx="12192000" cy="51324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28116269-795C-4CAD-BDDE-6D7790E866FE}"/>
              </a:ext>
            </a:extLst>
          </p:cNvPr>
          <p:cNvSpPr/>
          <p:nvPr/>
        </p:nvSpPr>
        <p:spPr>
          <a:xfrm>
            <a:off x="2418734" y="5288113"/>
            <a:ext cx="7610168" cy="70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800" dirty="0"/>
              <a:t>Skill</a:t>
            </a:r>
            <a:endParaRPr kumimoji="1" lang="ja-JP" altLang="en-US" sz="88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296E965-9A3A-47D0-9378-AA9A83D9E071}"/>
              </a:ext>
            </a:extLst>
          </p:cNvPr>
          <p:cNvSpPr/>
          <p:nvPr/>
        </p:nvSpPr>
        <p:spPr>
          <a:xfrm>
            <a:off x="1356851" y="12772103"/>
            <a:ext cx="9792929" cy="3483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500" dirty="0"/>
              <a:t>Contact</a:t>
            </a:r>
            <a:endParaRPr kumimoji="1" lang="ja-JP" altLang="en-US" sz="115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4BC97E8-B676-4B24-A1E6-8FCE135089D2}"/>
              </a:ext>
            </a:extLst>
          </p:cNvPr>
          <p:cNvSpPr/>
          <p:nvPr/>
        </p:nvSpPr>
        <p:spPr>
          <a:xfrm>
            <a:off x="1" y="5166850"/>
            <a:ext cx="1327354" cy="110891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5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9017D19-FEDE-4901-AF99-06AA5DD55146}"/>
              </a:ext>
            </a:extLst>
          </p:cNvPr>
          <p:cNvSpPr/>
          <p:nvPr/>
        </p:nvSpPr>
        <p:spPr>
          <a:xfrm>
            <a:off x="11179277" y="5166850"/>
            <a:ext cx="1012723" cy="110891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500" dirty="0"/>
          </a:p>
        </p:txBody>
      </p:sp>
    </p:spTree>
    <p:extLst>
      <p:ext uri="{BB962C8B-B14F-4D97-AF65-F5344CB8AC3E}">
        <p14:creationId xmlns:p14="http://schemas.microsoft.com/office/powerpoint/2010/main" val="3328335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二等辺三角形 3">
            <a:extLst>
              <a:ext uri="{FF2B5EF4-FFF2-40B4-BE49-F238E27FC236}">
                <a16:creationId xmlns:a16="http://schemas.microsoft.com/office/drawing/2014/main" id="{390FF335-7DBB-491C-A353-7FA066D79099}"/>
              </a:ext>
            </a:extLst>
          </p:cNvPr>
          <p:cNvSpPr/>
          <p:nvPr/>
        </p:nvSpPr>
        <p:spPr>
          <a:xfrm>
            <a:off x="206477" y="1858297"/>
            <a:ext cx="11985523" cy="14397703"/>
          </a:xfrm>
          <a:prstGeom prst="triangle">
            <a:avLst>
              <a:gd name="adj" fmla="val 502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500" dirty="0"/>
              <a:t>木の</a:t>
            </a:r>
            <a:endParaRPr kumimoji="1" lang="en-US" altLang="ja-JP" sz="11500" dirty="0"/>
          </a:p>
          <a:p>
            <a:pPr algn="ctr"/>
            <a:r>
              <a:rPr kumimoji="1" lang="ja-JP" altLang="en-US" sz="11500" dirty="0"/>
              <a:t>写真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AAF273E-B123-4BD8-83B2-F535534387D7}"/>
              </a:ext>
            </a:extLst>
          </p:cNvPr>
          <p:cNvSpPr/>
          <p:nvPr/>
        </p:nvSpPr>
        <p:spPr>
          <a:xfrm>
            <a:off x="0" y="0"/>
            <a:ext cx="12192000" cy="15043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楕円 116">
            <a:extLst>
              <a:ext uri="{FF2B5EF4-FFF2-40B4-BE49-F238E27FC236}">
                <a16:creationId xmlns:a16="http://schemas.microsoft.com/office/drawing/2014/main" id="{55B39392-52BF-4E75-98F2-2AC0BC458E2B}"/>
              </a:ext>
            </a:extLst>
          </p:cNvPr>
          <p:cNvSpPr/>
          <p:nvPr/>
        </p:nvSpPr>
        <p:spPr>
          <a:xfrm>
            <a:off x="1543665" y="1066800"/>
            <a:ext cx="4424515" cy="4242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800" dirty="0"/>
              <a:t>about</a:t>
            </a:r>
            <a:endParaRPr kumimoji="1" lang="ja-JP" altLang="en-US" sz="8800" dirty="0"/>
          </a:p>
        </p:txBody>
      </p:sp>
      <p:sp>
        <p:nvSpPr>
          <p:cNvPr id="118" name="楕円 117">
            <a:extLst>
              <a:ext uri="{FF2B5EF4-FFF2-40B4-BE49-F238E27FC236}">
                <a16:creationId xmlns:a16="http://schemas.microsoft.com/office/drawing/2014/main" id="{16A2AECE-DE7B-42DD-A928-EB5C8AE75A7A}"/>
              </a:ext>
            </a:extLst>
          </p:cNvPr>
          <p:cNvSpPr/>
          <p:nvPr/>
        </p:nvSpPr>
        <p:spPr>
          <a:xfrm>
            <a:off x="471948" y="5761699"/>
            <a:ext cx="5835444" cy="56240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800" dirty="0"/>
              <a:t>Service</a:t>
            </a:r>
            <a:endParaRPr kumimoji="1" lang="ja-JP" altLang="en-US" sz="8800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F616D4B6-618F-4470-B52B-371800925577}"/>
              </a:ext>
            </a:extLst>
          </p:cNvPr>
          <p:cNvSpPr/>
          <p:nvPr/>
        </p:nvSpPr>
        <p:spPr>
          <a:xfrm>
            <a:off x="6017342" y="2810384"/>
            <a:ext cx="4866967" cy="43901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800" dirty="0"/>
              <a:t>Skill</a:t>
            </a:r>
            <a:endParaRPr kumimoji="1" lang="ja-JP" altLang="en-US" sz="8800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C9DE5369-1593-486B-9B71-F6EA6B46ECD8}"/>
              </a:ext>
            </a:extLst>
          </p:cNvPr>
          <p:cNvSpPr/>
          <p:nvPr/>
        </p:nvSpPr>
        <p:spPr>
          <a:xfrm>
            <a:off x="6671187" y="7683905"/>
            <a:ext cx="4390103" cy="396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800" dirty="0"/>
              <a:t>Works</a:t>
            </a:r>
            <a:endParaRPr kumimoji="1" lang="ja-JP" altLang="en-US" sz="8800" dirty="0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C93B8E19-9EF7-4C29-8061-23435808DAA1}"/>
              </a:ext>
            </a:extLst>
          </p:cNvPr>
          <p:cNvSpPr/>
          <p:nvPr/>
        </p:nvSpPr>
        <p:spPr>
          <a:xfrm>
            <a:off x="3844413" y="12288679"/>
            <a:ext cx="4390103" cy="396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800" dirty="0"/>
              <a:t>Contact</a:t>
            </a:r>
            <a:endParaRPr kumimoji="1" lang="ja-JP" altLang="en-US" sz="8800" dirty="0"/>
          </a:p>
        </p:txBody>
      </p:sp>
    </p:spTree>
    <p:extLst>
      <p:ext uri="{BB962C8B-B14F-4D97-AF65-F5344CB8AC3E}">
        <p14:creationId xmlns:p14="http://schemas.microsoft.com/office/powerpoint/2010/main" val="2053416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A7EDF2-5F85-4DEA-B6DC-27956C152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349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C24F78-84E7-4B5B-956F-9EF242878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48FEB440-2CC6-4562-A6C8-03697D59C361}"/>
              </a:ext>
            </a:extLst>
          </p:cNvPr>
          <p:cNvSpPr/>
          <p:nvPr/>
        </p:nvSpPr>
        <p:spPr>
          <a:xfrm>
            <a:off x="619433" y="3215149"/>
            <a:ext cx="10943303" cy="111792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071DD3B0-9587-42AD-9EA4-993212D15C02}"/>
              </a:ext>
            </a:extLst>
          </p:cNvPr>
          <p:cNvSpPr/>
          <p:nvPr/>
        </p:nvSpPr>
        <p:spPr>
          <a:xfrm>
            <a:off x="1838633" y="4306528"/>
            <a:ext cx="8544231" cy="8996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3478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4D6BCA-74A6-416F-894F-E4C0E16CC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441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ECEF062D-7651-4B64-997D-AE9447234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608" y="1547466"/>
            <a:ext cx="4037954" cy="3997928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B7944039-A03B-44D8-8240-37614B1D6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9980" y="4620047"/>
            <a:ext cx="2871097" cy="284263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2457DFDF-AE5A-467E-9101-C8E0578A0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6226" y="7722126"/>
            <a:ext cx="1747155" cy="1729836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BCCBEE89-3813-4573-A678-D5D8893C1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910" y="10381752"/>
            <a:ext cx="1282185" cy="126947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3377D438-2462-4251-AEAD-90ADF94C5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478" y="12008991"/>
            <a:ext cx="1128259" cy="1117075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D83E7D66-E189-4AD7-AF52-DC7D07A50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716" y="13547739"/>
            <a:ext cx="611529" cy="605467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92B81C1D-8A25-4AF8-A752-A6042D8F1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736" y="14850514"/>
            <a:ext cx="611529" cy="60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272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D56F1D4-9BAD-4108-8264-9CC6065B5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85" y="3563671"/>
            <a:ext cx="2811709" cy="2962014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EB4557C0-BBB0-444E-A8D2-058CDFE18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072" y="8553543"/>
            <a:ext cx="6300492" cy="663729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E392781D-AF27-49E8-811F-2CB6E9D7B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0600" y="3598085"/>
            <a:ext cx="2811709" cy="296201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A9337A23-7B8C-4124-B69A-41C111F03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5052" y="6169221"/>
            <a:ext cx="2811709" cy="296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79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7C81AE3-B5BE-4508-8AA1-045098CAF6AD}"/>
              </a:ext>
            </a:extLst>
          </p:cNvPr>
          <p:cNvSpPr/>
          <p:nvPr/>
        </p:nvSpPr>
        <p:spPr>
          <a:xfrm>
            <a:off x="38100" y="3048000"/>
            <a:ext cx="12192000" cy="6045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43CC3A94-B211-4E38-8991-4E7AFBADC039}"/>
              </a:ext>
            </a:extLst>
          </p:cNvPr>
          <p:cNvSpPr/>
          <p:nvPr/>
        </p:nvSpPr>
        <p:spPr>
          <a:xfrm>
            <a:off x="7167717" y="1393372"/>
            <a:ext cx="4577970" cy="29609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600" dirty="0"/>
              <a:t>Service</a:t>
            </a:r>
            <a:endParaRPr kumimoji="1" lang="ja-JP" altLang="en-US" sz="9600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01ECBA00-2123-48E8-8B82-61C7CE7515A9}"/>
              </a:ext>
            </a:extLst>
          </p:cNvPr>
          <p:cNvSpPr/>
          <p:nvPr/>
        </p:nvSpPr>
        <p:spPr>
          <a:xfrm>
            <a:off x="1049945" y="4540748"/>
            <a:ext cx="10722955" cy="5474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7782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7C81AE3-B5BE-4508-8AA1-045098CAF6AD}"/>
              </a:ext>
            </a:extLst>
          </p:cNvPr>
          <p:cNvSpPr/>
          <p:nvPr/>
        </p:nvSpPr>
        <p:spPr>
          <a:xfrm>
            <a:off x="0" y="2957871"/>
            <a:ext cx="12192000" cy="8929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43CC3A94-B211-4E38-8991-4E7AFBADC039}"/>
              </a:ext>
            </a:extLst>
          </p:cNvPr>
          <p:cNvSpPr/>
          <p:nvPr/>
        </p:nvSpPr>
        <p:spPr>
          <a:xfrm>
            <a:off x="7167717" y="1393372"/>
            <a:ext cx="4577970" cy="29609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600" dirty="0"/>
              <a:t>Skills</a:t>
            </a:r>
            <a:endParaRPr kumimoji="1" lang="ja-JP" altLang="en-US" sz="9600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01ECBA00-2123-48E8-8B82-61C7CE7515A9}"/>
              </a:ext>
            </a:extLst>
          </p:cNvPr>
          <p:cNvSpPr/>
          <p:nvPr/>
        </p:nvSpPr>
        <p:spPr>
          <a:xfrm>
            <a:off x="1126145" y="4883648"/>
            <a:ext cx="10722955" cy="5474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6288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62B86AE-B1A1-4408-BD35-C82CE7F77303}"/>
              </a:ext>
            </a:extLst>
          </p:cNvPr>
          <p:cNvSpPr/>
          <p:nvPr/>
        </p:nvSpPr>
        <p:spPr>
          <a:xfrm>
            <a:off x="0" y="2957871"/>
            <a:ext cx="12192000" cy="8929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EC36730-326C-4FDF-80E8-4CE328E35F91}"/>
              </a:ext>
            </a:extLst>
          </p:cNvPr>
          <p:cNvSpPr/>
          <p:nvPr/>
        </p:nvSpPr>
        <p:spPr>
          <a:xfrm>
            <a:off x="1243781" y="599766"/>
            <a:ext cx="9463548" cy="5653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800" dirty="0"/>
              <a:t>Works</a:t>
            </a:r>
            <a:endParaRPr kumimoji="1" lang="ja-JP" altLang="en-US" sz="88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D840C26-31E7-416B-A599-6D141AFC722D}"/>
              </a:ext>
            </a:extLst>
          </p:cNvPr>
          <p:cNvSpPr/>
          <p:nvPr/>
        </p:nvSpPr>
        <p:spPr>
          <a:xfrm>
            <a:off x="953729" y="6946489"/>
            <a:ext cx="10166555" cy="6828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800" dirty="0"/>
              <a:t>Contact</a:t>
            </a:r>
            <a:endParaRPr kumimoji="1" lang="ja-JP" altLang="en-US" sz="88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080A9DE-CBFD-43EF-924C-21149DA0CF1D}"/>
              </a:ext>
            </a:extLst>
          </p:cNvPr>
          <p:cNvSpPr/>
          <p:nvPr/>
        </p:nvSpPr>
        <p:spPr>
          <a:xfrm>
            <a:off x="0" y="14751665"/>
            <a:ext cx="12192000" cy="15043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8050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51C75B-39E7-4BC4-89D3-54F09BA56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8988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E426E376-1956-4321-B07C-C221BE58D8F2}"/>
              </a:ext>
            </a:extLst>
          </p:cNvPr>
          <p:cNvSpPr/>
          <p:nvPr/>
        </p:nvSpPr>
        <p:spPr>
          <a:xfrm>
            <a:off x="1148418" y="5869858"/>
            <a:ext cx="10119431" cy="3412757"/>
          </a:xfrm>
          <a:custGeom>
            <a:avLst/>
            <a:gdLst>
              <a:gd name="connsiteX0" fmla="*/ 1860253 w 10119431"/>
              <a:gd name="connsiteY0" fmla="*/ 3097161 h 3412757"/>
              <a:gd name="connsiteX1" fmla="*/ 1211324 w 10119431"/>
              <a:gd name="connsiteY1" fmla="*/ 3008671 h 3412757"/>
              <a:gd name="connsiteX2" fmla="*/ 1122833 w 10119431"/>
              <a:gd name="connsiteY2" fmla="*/ 2979174 h 3412757"/>
              <a:gd name="connsiteX3" fmla="*/ 916356 w 10119431"/>
              <a:gd name="connsiteY3" fmla="*/ 2920181 h 3412757"/>
              <a:gd name="connsiteX4" fmla="*/ 857362 w 10119431"/>
              <a:gd name="connsiteY4" fmla="*/ 2802194 h 3412757"/>
              <a:gd name="connsiteX5" fmla="*/ 680382 w 10119431"/>
              <a:gd name="connsiteY5" fmla="*/ 2625213 h 3412757"/>
              <a:gd name="connsiteX6" fmla="*/ 650885 w 10119431"/>
              <a:gd name="connsiteY6" fmla="*/ 2536723 h 3412757"/>
              <a:gd name="connsiteX7" fmla="*/ 562395 w 10119431"/>
              <a:gd name="connsiteY7" fmla="*/ 2477729 h 3412757"/>
              <a:gd name="connsiteX8" fmla="*/ 473904 w 10119431"/>
              <a:gd name="connsiteY8" fmla="*/ 2389239 h 3412757"/>
              <a:gd name="connsiteX9" fmla="*/ 355917 w 10119431"/>
              <a:gd name="connsiteY9" fmla="*/ 2212258 h 3412757"/>
              <a:gd name="connsiteX10" fmla="*/ 119943 w 10119431"/>
              <a:gd name="connsiteY10" fmla="*/ 2005781 h 3412757"/>
              <a:gd name="connsiteX11" fmla="*/ 1956 w 10119431"/>
              <a:gd name="connsiteY11" fmla="*/ 1799303 h 3412757"/>
              <a:gd name="connsiteX12" fmla="*/ 31453 w 10119431"/>
              <a:gd name="connsiteY12" fmla="*/ 1091381 h 3412757"/>
              <a:gd name="connsiteX13" fmla="*/ 60950 w 10119431"/>
              <a:gd name="connsiteY13" fmla="*/ 1002890 h 3412757"/>
              <a:gd name="connsiteX14" fmla="*/ 178937 w 10119431"/>
              <a:gd name="connsiteY14" fmla="*/ 825910 h 3412757"/>
              <a:gd name="connsiteX15" fmla="*/ 267427 w 10119431"/>
              <a:gd name="connsiteY15" fmla="*/ 737419 h 3412757"/>
              <a:gd name="connsiteX16" fmla="*/ 385414 w 10119431"/>
              <a:gd name="connsiteY16" fmla="*/ 589935 h 3412757"/>
              <a:gd name="connsiteX17" fmla="*/ 444408 w 10119431"/>
              <a:gd name="connsiteY17" fmla="*/ 501445 h 3412757"/>
              <a:gd name="connsiteX18" fmla="*/ 621388 w 10119431"/>
              <a:gd name="connsiteY18" fmla="*/ 412955 h 3412757"/>
              <a:gd name="connsiteX19" fmla="*/ 886859 w 10119431"/>
              <a:gd name="connsiteY19" fmla="*/ 265471 h 3412757"/>
              <a:gd name="connsiteX20" fmla="*/ 1093337 w 10119431"/>
              <a:gd name="connsiteY20" fmla="*/ 176981 h 3412757"/>
              <a:gd name="connsiteX21" fmla="*/ 1329311 w 10119431"/>
              <a:gd name="connsiteY21" fmla="*/ 147484 h 3412757"/>
              <a:gd name="connsiteX22" fmla="*/ 1447298 w 10119431"/>
              <a:gd name="connsiteY22" fmla="*/ 117987 h 3412757"/>
              <a:gd name="connsiteX23" fmla="*/ 3541569 w 10119431"/>
              <a:gd name="connsiteY23" fmla="*/ 88490 h 3412757"/>
              <a:gd name="connsiteX24" fmla="*/ 3630059 w 10119431"/>
              <a:gd name="connsiteY24" fmla="*/ 58994 h 3412757"/>
              <a:gd name="connsiteX25" fmla="*/ 4072511 w 10119431"/>
              <a:gd name="connsiteY25" fmla="*/ 0 h 3412757"/>
              <a:gd name="connsiteX26" fmla="*/ 5812821 w 10119431"/>
              <a:gd name="connsiteY26" fmla="*/ 29497 h 3412757"/>
              <a:gd name="connsiteX27" fmla="*/ 5989801 w 10119431"/>
              <a:gd name="connsiteY27" fmla="*/ 88490 h 3412757"/>
              <a:gd name="connsiteX28" fmla="*/ 6196279 w 10119431"/>
              <a:gd name="connsiteY28" fmla="*/ 147484 h 3412757"/>
              <a:gd name="connsiteX29" fmla="*/ 6314266 w 10119431"/>
              <a:gd name="connsiteY29" fmla="*/ 265471 h 3412757"/>
              <a:gd name="connsiteX30" fmla="*/ 6343762 w 10119431"/>
              <a:gd name="connsiteY30" fmla="*/ 353961 h 3412757"/>
              <a:gd name="connsiteX31" fmla="*/ 6520743 w 10119431"/>
              <a:gd name="connsiteY31" fmla="*/ 383458 h 3412757"/>
              <a:gd name="connsiteX32" fmla="*/ 6786214 w 10119431"/>
              <a:gd name="connsiteY32" fmla="*/ 530942 h 3412757"/>
              <a:gd name="connsiteX33" fmla="*/ 6963195 w 10119431"/>
              <a:gd name="connsiteY33" fmla="*/ 560439 h 3412757"/>
              <a:gd name="connsiteX34" fmla="*/ 7169672 w 10119431"/>
              <a:gd name="connsiteY34" fmla="*/ 678426 h 3412757"/>
              <a:gd name="connsiteX35" fmla="*/ 7346653 w 10119431"/>
              <a:gd name="connsiteY35" fmla="*/ 796413 h 3412757"/>
              <a:gd name="connsiteX36" fmla="*/ 7435143 w 10119431"/>
              <a:gd name="connsiteY36" fmla="*/ 855406 h 3412757"/>
              <a:gd name="connsiteX37" fmla="*/ 7523633 w 10119431"/>
              <a:gd name="connsiteY37" fmla="*/ 914400 h 3412757"/>
              <a:gd name="connsiteX38" fmla="*/ 7730111 w 10119431"/>
              <a:gd name="connsiteY38" fmla="*/ 1002890 h 3412757"/>
              <a:gd name="connsiteX39" fmla="*/ 9883375 w 10119431"/>
              <a:gd name="connsiteY39" fmla="*/ 1032387 h 3412757"/>
              <a:gd name="connsiteX40" fmla="*/ 9853879 w 10119431"/>
              <a:gd name="connsiteY40" fmla="*/ 1209368 h 3412757"/>
              <a:gd name="connsiteX41" fmla="*/ 9676898 w 10119431"/>
              <a:gd name="connsiteY41" fmla="*/ 1268361 h 3412757"/>
              <a:gd name="connsiteX42" fmla="*/ 9499917 w 10119431"/>
              <a:gd name="connsiteY42" fmla="*/ 1327355 h 3412757"/>
              <a:gd name="connsiteX43" fmla="*/ 9293440 w 10119431"/>
              <a:gd name="connsiteY43" fmla="*/ 1386348 h 3412757"/>
              <a:gd name="connsiteX44" fmla="*/ 9027969 w 10119431"/>
              <a:gd name="connsiteY44" fmla="*/ 1474839 h 3412757"/>
              <a:gd name="connsiteX45" fmla="*/ 8850988 w 10119431"/>
              <a:gd name="connsiteY45" fmla="*/ 1533832 h 3412757"/>
              <a:gd name="connsiteX46" fmla="*/ 8762498 w 10119431"/>
              <a:gd name="connsiteY46" fmla="*/ 1563329 h 3412757"/>
              <a:gd name="connsiteX47" fmla="*/ 8674008 w 10119431"/>
              <a:gd name="connsiteY47" fmla="*/ 1622323 h 3412757"/>
              <a:gd name="connsiteX48" fmla="*/ 8526524 w 10119431"/>
              <a:gd name="connsiteY48" fmla="*/ 1651819 h 3412757"/>
              <a:gd name="connsiteX49" fmla="*/ 8733001 w 10119431"/>
              <a:gd name="connsiteY49" fmla="*/ 1681316 h 3412757"/>
              <a:gd name="connsiteX50" fmla="*/ 8821492 w 10119431"/>
              <a:gd name="connsiteY50" fmla="*/ 1710813 h 3412757"/>
              <a:gd name="connsiteX51" fmla="*/ 8968975 w 10119431"/>
              <a:gd name="connsiteY51" fmla="*/ 1740310 h 3412757"/>
              <a:gd name="connsiteX52" fmla="*/ 9086962 w 10119431"/>
              <a:gd name="connsiteY52" fmla="*/ 1769806 h 3412757"/>
              <a:gd name="connsiteX53" fmla="*/ 9204950 w 10119431"/>
              <a:gd name="connsiteY53" fmla="*/ 1828800 h 3412757"/>
              <a:gd name="connsiteX54" fmla="*/ 9322937 w 10119431"/>
              <a:gd name="connsiteY54" fmla="*/ 1858297 h 3412757"/>
              <a:gd name="connsiteX55" fmla="*/ 9588408 w 10119431"/>
              <a:gd name="connsiteY55" fmla="*/ 1917290 h 3412757"/>
              <a:gd name="connsiteX56" fmla="*/ 9676898 w 10119431"/>
              <a:gd name="connsiteY56" fmla="*/ 1976284 h 3412757"/>
              <a:gd name="connsiteX57" fmla="*/ 9794885 w 10119431"/>
              <a:gd name="connsiteY57" fmla="*/ 2005781 h 3412757"/>
              <a:gd name="connsiteX58" fmla="*/ 9883375 w 10119431"/>
              <a:gd name="connsiteY58" fmla="*/ 2035277 h 3412757"/>
              <a:gd name="connsiteX59" fmla="*/ 10089853 w 10119431"/>
              <a:gd name="connsiteY59" fmla="*/ 2094271 h 3412757"/>
              <a:gd name="connsiteX60" fmla="*/ 9942369 w 10119431"/>
              <a:gd name="connsiteY60" fmla="*/ 2241755 h 3412757"/>
              <a:gd name="connsiteX61" fmla="*/ 9853879 w 10119431"/>
              <a:gd name="connsiteY61" fmla="*/ 2271252 h 3412757"/>
              <a:gd name="connsiteX62" fmla="*/ 9765388 w 10119431"/>
              <a:gd name="connsiteY62" fmla="*/ 2300748 h 3412757"/>
              <a:gd name="connsiteX63" fmla="*/ 8379040 w 10119431"/>
              <a:gd name="connsiteY63" fmla="*/ 2271252 h 3412757"/>
              <a:gd name="connsiteX64" fmla="*/ 8261053 w 10119431"/>
              <a:gd name="connsiteY64" fmla="*/ 2212258 h 3412757"/>
              <a:gd name="connsiteX65" fmla="*/ 8084072 w 10119431"/>
              <a:gd name="connsiteY65" fmla="*/ 2123768 h 3412757"/>
              <a:gd name="connsiteX66" fmla="*/ 8054575 w 10119431"/>
              <a:gd name="connsiteY66" fmla="*/ 2035277 h 3412757"/>
              <a:gd name="connsiteX67" fmla="*/ 7966085 w 10119431"/>
              <a:gd name="connsiteY67" fmla="*/ 1976284 h 3412757"/>
              <a:gd name="connsiteX68" fmla="*/ 7759608 w 10119431"/>
              <a:gd name="connsiteY68" fmla="*/ 1917290 h 3412757"/>
              <a:gd name="connsiteX69" fmla="*/ 7110679 w 10119431"/>
              <a:gd name="connsiteY69" fmla="*/ 1946787 h 3412757"/>
              <a:gd name="connsiteX70" fmla="*/ 6933698 w 10119431"/>
              <a:gd name="connsiteY70" fmla="*/ 2005781 h 3412757"/>
              <a:gd name="connsiteX71" fmla="*/ 6845208 w 10119431"/>
              <a:gd name="connsiteY71" fmla="*/ 2035277 h 3412757"/>
              <a:gd name="connsiteX72" fmla="*/ 6756717 w 10119431"/>
              <a:gd name="connsiteY72" fmla="*/ 2064774 h 3412757"/>
              <a:gd name="connsiteX73" fmla="*/ 6697724 w 10119431"/>
              <a:gd name="connsiteY73" fmla="*/ 2153265 h 3412757"/>
              <a:gd name="connsiteX74" fmla="*/ 6520743 w 10119431"/>
              <a:gd name="connsiteY74" fmla="*/ 2271252 h 3412757"/>
              <a:gd name="connsiteX75" fmla="*/ 6461750 w 10119431"/>
              <a:gd name="connsiteY75" fmla="*/ 2359742 h 3412757"/>
              <a:gd name="connsiteX76" fmla="*/ 6373259 w 10119431"/>
              <a:gd name="connsiteY76" fmla="*/ 2389239 h 3412757"/>
              <a:gd name="connsiteX77" fmla="*/ 6284769 w 10119431"/>
              <a:gd name="connsiteY77" fmla="*/ 2448232 h 3412757"/>
              <a:gd name="connsiteX78" fmla="*/ 6048795 w 10119431"/>
              <a:gd name="connsiteY78" fmla="*/ 2654710 h 3412757"/>
              <a:gd name="connsiteX79" fmla="*/ 5960304 w 10119431"/>
              <a:gd name="connsiteY79" fmla="*/ 2743200 h 3412757"/>
              <a:gd name="connsiteX80" fmla="*/ 5871814 w 10119431"/>
              <a:gd name="connsiteY80" fmla="*/ 2772697 h 3412757"/>
              <a:gd name="connsiteX81" fmla="*/ 5783324 w 10119431"/>
              <a:gd name="connsiteY81" fmla="*/ 2831690 h 3412757"/>
              <a:gd name="connsiteX82" fmla="*/ 5488356 w 10119431"/>
              <a:gd name="connsiteY82" fmla="*/ 2890684 h 3412757"/>
              <a:gd name="connsiteX83" fmla="*/ 5163892 w 10119431"/>
              <a:gd name="connsiteY83" fmla="*/ 2949677 h 3412757"/>
              <a:gd name="connsiteX84" fmla="*/ 5045904 w 10119431"/>
              <a:gd name="connsiteY84" fmla="*/ 2979174 h 3412757"/>
              <a:gd name="connsiteX85" fmla="*/ 4662446 w 10119431"/>
              <a:gd name="connsiteY85" fmla="*/ 3008671 h 3412757"/>
              <a:gd name="connsiteX86" fmla="*/ 4485466 w 10119431"/>
              <a:gd name="connsiteY86" fmla="*/ 3038168 h 3412757"/>
              <a:gd name="connsiteX87" fmla="*/ 4396975 w 10119431"/>
              <a:gd name="connsiteY87" fmla="*/ 3067665 h 3412757"/>
              <a:gd name="connsiteX88" fmla="*/ 4278988 w 10119431"/>
              <a:gd name="connsiteY88" fmla="*/ 3097161 h 3412757"/>
              <a:gd name="connsiteX89" fmla="*/ 4043014 w 10119431"/>
              <a:gd name="connsiteY89" fmla="*/ 3185652 h 3412757"/>
              <a:gd name="connsiteX90" fmla="*/ 3866033 w 10119431"/>
              <a:gd name="connsiteY90" fmla="*/ 3244645 h 3412757"/>
              <a:gd name="connsiteX91" fmla="*/ 3777543 w 10119431"/>
              <a:gd name="connsiteY91" fmla="*/ 3274142 h 3412757"/>
              <a:gd name="connsiteX92" fmla="*/ 3364588 w 10119431"/>
              <a:gd name="connsiteY92" fmla="*/ 3333135 h 3412757"/>
              <a:gd name="connsiteX93" fmla="*/ 2125724 w 10119431"/>
              <a:gd name="connsiteY93" fmla="*/ 3333135 h 3412757"/>
              <a:gd name="connsiteX94" fmla="*/ 1919246 w 10119431"/>
              <a:gd name="connsiteY94" fmla="*/ 3244645 h 3412757"/>
              <a:gd name="connsiteX95" fmla="*/ 1742266 w 10119431"/>
              <a:gd name="connsiteY95" fmla="*/ 3215148 h 3412757"/>
              <a:gd name="connsiteX96" fmla="*/ 1712769 w 10119431"/>
              <a:gd name="connsiteY96" fmla="*/ 3126658 h 3412757"/>
              <a:gd name="connsiteX97" fmla="*/ 1447298 w 10119431"/>
              <a:gd name="connsiteY97" fmla="*/ 3097161 h 3412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10119431" h="3412757">
                <a:moveTo>
                  <a:pt x="1860253" y="3097161"/>
                </a:moveTo>
                <a:cubicBezTo>
                  <a:pt x="1449188" y="3014949"/>
                  <a:pt x="1665208" y="3046495"/>
                  <a:pt x="1211324" y="3008671"/>
                </a:cubicBezTo>
                <a:cubicBezTo>
                  <a:pt x="1181827" y="2998839"/>
                  <a:pt x="1152729" y="2987716"/>
                  <a:pt x="1122833" y="2979174"/>
                </a:cubicBezTo>
                <a:cubicBezTo>
                  <a:pt x="863551" y="2905093"/>
                  <a:pt x="1128539" y="2990907"/>
                  <a:pt x="916356" y="2920181"/>
                </a:cubicBezTo>
                <a:cubicBezTo>
                  <a:pt x="896691" y="2880852"/>
                  <a:pt x="884831" y="2836530"/>
                  <a:pt x="857362" y="2802194"/>
                </a:cubicBezTo>
                <a:cubicBezTo>
                  <a:pt x="805244" y="2737047"/>
                  <a:pt x="680382" y="2625213"/>
                  <a:pt x="680382" y="2625213"/>
                </a:cubicBezTo>
                <a:cubicBezTo>
                  <a:pt x="670550" y="2595716"/>
                  <a:pt x="670308" y="2561002"/>
                  <a:pt x="650885" y="2536723"/>
                </a:cubicBezTo>
                <a:cubicBezTo>
                  <a:pt x="628739" y="2509041"/>
                  <a:pt x="589629" y="2500424"/>
                  <a:pt x="562395" y="2477729"/>
                </a:cubicBezTo>
                <a:cubicBezTo>
                  <a:pt x="530349" y="2451024"/>
                  <a:pt x="499514" y="2422167"/>
                  <a:pt x="473904" y="2389239"/>
                </a:cubicBezTo>
                <a:cubicBezTo>
                  <a:pt x="430375" y="2333273"/>
                  <a:pt x="406052" y="2262393"/>
                  <a:pt x="355917" y="2212258"/>
                </a:cubicBezTo>
                <a:cubicBezTo>
                  <a:pt x="203168" y="2059509"/>
                  <a:pt x="282426" y="2127643"/>
                  <a:pt x="119943" y="2005781"/>
                </a:cubicBezTo>
                <a:cubicBezTo>
                  <a:pt x="95766" y="1969514"/>
                  <a:pt x="3368" y="1838842"/>
                  <a:pt x="1956" y="1799303"/>
                </a:cubicBezTo>
                <a:cubicBezTo>
                  <a:pt x="-6474" y="1563275"/>
                  <a:pt x="14006" y="1326914"/>
                  <a:pt x="31453" y="1091381"/>
                </a:cubicBezTo>
                <a:cubicBezTo>
                  <a:pt x="33750" y="1060373"/>
                  <a:pt x="45850" y="1030070"/>
                  <a:pt x="60950" y="1002890"/>
                </a:cubicBezTo>
                <a:cubicBezTo>
                  <a:pt x="95383" y="940911"/>
                  <a:pt x="128803" y="876045"/>
                  <a:pt x="178937" y="825910"/>
                </a:cubicBezTo>
                <a:lnTo>
                  <a:pt x="267427" y="737419"/>
                </a:lnTo>
                <a:cubicBezTo>
                  <a:pt x="324851" y="565148"/>
                  <a:pt x="251994" y="723355"/>
                  <a:pt x="385414" y="589935"/>
                </a:cubicBezTo>
                <a:cubicBezTo>
                  <a:pt x="410481" y="564868"/>
                  <a:pt x="419340" y="526512"/>
                  <a:pt x="444408" y="501445"/>
                </a:cubicBezTo>
                <a:cubicBezTo>
                  <a:pt x="542617" y="403236"/>
                  <a:pt x="513432" y="472930"/>
                  <a:pt x="621388" y="412955"/>
                </a:cubicBezTo>
                <a:cubicBezTo>
                  <a:pt x="1268124" y="53657"/>
                  <a:pt x="536450" y="415648"/>
                  <a:pt x="886859" y="265471"/>
                </a:cubicBezTo>
                <a:cubicBezTo>
                  <a:pt x="961802" y="233352"/>
                  <a:pt x="1013233" y="191545"/>
                  <a:pt x="1093337" y="176981"/>
                </a:cubicBezTo>
                <a:cubicBezTo>
                  <a:pt x="1171329" y="162801"/>
                  <a:pt x="1251119" y="160516"/>
                  <a:pt x="1329311" y="147484"/>
                </a:cubicBezTo>
                <a:cubicBezTo>
                  <a:pt x="1369299" y="140819"/>
                  <a:pt x="1406773" y="119068"/>
                  <a:pt x="1447298" y="117987"/>
                </a:cubicBezTo>
                <a:cubicBezTo>
                  <a:pt x="2145209" y="99376"/>
                  <a:pt x="2843479" y="98322"/>
                  <a:pt x="3541569" y="88490"/>
                </a:cubicBezTo>
                <a:cubicBezTo>
                  <a:pt x="3571066" y="78658"/>
                  <a:pt x="3599895" y="66535"/>
                  <a:pt x="3630059" y="58994"/>
                </a:cubicBezTo>
                <a:cubicBezTo>
                  <a:pt x="3792982" y="18264"/>
                  <a:pt x="3888200" y="18431"/>
                  <a:pt x="4072511" y="0"/>
                </a:cubicBezTo>
                <a:cubicBezTo>
                  <a:pt x="4652614" y="9832"/>
                  <a:pt x="5233251" y="2748"/>
                  <a:pt x="5812821" y="29497"/>
                </a:cubicBezTo>
                <a:cubicBezTo>
                  <a:pt x="5874939" y="32364"/>
                  <a:pt x="5929473" y="73408"/>
                  <a:pt x="5989801" y="88490"/>
                </a:cubicBezTo>
                <a:cubicBezTo>
                  <a:pt x="6137952" y="125528"/>
                  <a:pt x="6069329" y="105167"/>
                  <a:pt x="6196279" y="147484"/>
                </a:cubicBezTo>
                <a:cubicBezTo>
                  <a:pt x="6274934" y="383456"/>
                  <a:pt x="6156951" y="108156"/>
                  <a:pt x="6314266" y="265471"/>
                </a:cubicBezTo>
                <a:cubicBezTo>
                  <a:pt x="6336251" y="287456"/>
                  <a:pt x="6316766" y="338535"/>
                  <a:pt x="6343762" y="353961"/>
                </a:cubicBezTo>
                <a:cubicBezTo>
                  <a:pt x="6395689" y="383634"/>
                  <a:pt x="6461749" y="373626"/>
                  <a:pt x="6520743" y="383458"/>
                </a:cubicBezTo>
                <a:cubicBezTo>
                  <a:pt x="6634799" y="459495"/>
                  <a:pt x="6669400" y="504983"/>
                  <a:pt x="6786214" y="530942"/>
                </a:cubicBezTo>
                <a:cubicBezTo>
                  <a:pt x="6844597" y="543916"/>
                  <a:pt x="6904201" y="550607"/>
                  <a:pt x="6963195" y="560439"/>
                </a:cubicBezTo>
                <a:cubicBezTo>
                  <a:pt x="7269308" y="764513"/>
                  <a:pt x="6795428" y="453879"/>
                  <a:pt x="7169672" y="678426"/>
                </a:cubicBezTo>
                <a:cubicBezTo>
                  <a:pt x="7230470" y="714905"/>
                  <a:pt x="7287659" y="757084"/>
                  <a:pt x="7346653" y="796413"/>
                </a:cubicBezTo>
                <a:lnTo>
                  <a:pt x="7435143" y="855406"/>
                </a:lnTo>
                <a:lnTo>
                  <a:pt x="7523633" y="914400"/>
                </a:lnTo>
                <a:cubicBezTo>
                  <a:pt x="7599262" y="964820"/>
                  <a:pt x="7631012" y="1000316"/>
                  <a:pt x="7730111" y="1002890"/>
                </a:cubicBezTo>
                <a:cubicBezTo>
                  <a:pt x="8447691" y="1021528"/>
                  <a:pt x="9165620" y="1022555"/>
                  <a:pt x="9883375" y="1032387"/>
                </a:cubicBezTo>
                <a:cubicBezTo>
                  <a:pt x="9873543" y="1091381"/>
                  <a:pt x="9893262" y="1164358"/>
                  <a:pt x="9853879" y="1209368"/>
                </a:cubicBezTo>
                <a:cubicBezTo>
                  <a:pt x="9812930" y="1256167"/>
                  <a:pt x="9735892" y="1248697"/>
                  <a:pt x="9676898" y="1268361"/>
                </a:cubicBezTo>
                <a:lnTo>
                  <a:pt x="9499917" y="1327355"/>
                </a:lnTo>
                <a:cubicBezTo>
                  <a:pt x="9351766" y="1364393"/>
                  <a:pt x="9420389" y="1344033"/>
                  <a:pt x="9293440" y="1386348"/>
                </a:cubicBezTo>
                <a:cubicBezTo>
                  <a:pt x="9130062" y="1495268"/>
                  <a:pt x="9282306" y="1411255"/>
                  <a:pt x="9027969" y="1474839"/>
                </a:cubicBezTo>
                <a:cubicBezTo>
                  <a:pt x="8967641" y="1489921"/>
                  <a:pt x="8909982" y="1514168"/>
                  <a:pt x="8850988" y="1533832"/>
                </a:cubicBezTo>
                <a:cubicBezTo>
                  <a:pt x="8821491" y="1543664"/>
                  <a:pt x="8788368" y="1546082"/>
                  <a:pt x="8762498" y="1563329"/>
                </a:cubicBezTo>
                <a:cubicBezTo>
                  <a:pt x="8733001" y="1582994"/>
                  <a:pt x="8707202" y="1609875"/>
                  <a:pt x="8674008" y="1622323"/>
                </a:cubicBezTo>
                <a:cubicBezTo>
                  <a:pt x="8627065" y="1639926"/>
                  <a:pt x="8575685" y="1641987"/>
                  <a:pt x="8526524" y="1651819"/>
                </a:cubicBezTo>
                <a:cubicBezTo>
                  <a:pt x="8595350" y="1661651"/>
                  <a:pt x="8664827" y="1667681"/>
                  <a:pt x="8733001" y="1681316"/>
                </a:cubicBezTo>
                <a:cubicBezTo>
                  <a:pt x="8763490" y="1687414"/>
                  <a:pt x="8791328" y="1703272"/>
                  <a:pt x="8821492" y="1710813"/>
                </a:cubicBezTo>
                <a:cubicBezTo>
                  <a:pt x="8870130" y="1722973"/>
                  <a:pt x="8920034" y="1729434"/>
                  <a:pt x="8968975" y="1740310"/>
                </a:cubicBezTo>
                <a:cubicBezTo>
                  <a:pt x="9008549" y="1749104"/>
                  <a:pt x="9047633" y="1759974"/>
                  <a:pt x="9086962" y="1769806"/>
                </a:cubicBezTo>
                <a:cubicBezTo>
                  <a:pt x="9126291" y="1789471"/>
                  <a:pt x="9163778" y="1813361"/>
                  <a:pt x="9204950" y="1828800"/>
                </a:cubicBezTo>
                <a:cubicBezTo>
                  <a:pt x="9242908" y="1843034"/>
                  <a:pt x="9283363" y="1849503"/>
                  <a:pt x="9322937" y="1858297"/>
                </a:cubicBezTo>
                <a:cubicBezTo>
                  <a:pt x="9660007" y="1933202"/>
                  <a:pt x="9300626" y="1845346"/>
                  <a:pt x="9588408" y="1917290"/>
                </a:cubicBezTo>
                <a:cubicBezTo>
                  <a:pt x="9617905" y="1936955"/>
                  <a:pt x="9644314" y="1962319"/>
                  <a:pt x="9676898" y="1976284"/>
                </a:cubicBezTo>
                <a:cubicBezTo>
                  <a:pt x="9714160" y="1992253"/>
                  <a:pt x="9755905" y="1994644"/>
                  <a:pt x="9794885" y="2005781"/>
                </a:cubicBezTo>
                <a:cubicBezTo>
                  <a:pt x="9824781" y="2014323"/>
                  <a:pt x="9853479" y="2026735"/>
                  <a:pt x="9883375" y="2035277"/>
                </a:cubicBezTo>
                <a:cubicBezTo>
                  <a:pt x="10142622" y="2109347"/>
                  <a:pt x="9877696" y="2023552"/>
                  <a:pt x="10089853" y="2094271"/>
                </a:cubicBezTo>
                <a:cubicBezTo>
                  <a:pt x="10139015" y="2241755"/>
                  <a:pt x="10148847" y="2172929"/>
                  <a:pt x="9942369" y="2241755"/>
                </a:cubicBezTo>
                <a:lnTo>
                  <a:pt x="9853879" y="2271252"/>
                </a:lnTo>
                <a:lnTo>
                  <a:pt x="9765388" y="2300748"/>
                </a:lnTo>
                <a:cubicBezTo>
                  <a:pt x="9303272" y="2290916"/>
                  <a:pt x="8840463" y="2298394"/>
                  <a:pt x="8379040" y="2271252"/>
                </a:cubicBezTo>
                <a:cubicBezTo>
                  <a:pt x="8335145" y="2268670"/>
                  <a:pt x="8301469" y="2229579"/>
                  <a:pt x="8261053" y="2212258"/>
                </a:cubicBezTo>
                <a:cubicBezTo>
                  <a:pt x="8090079" y="2138983"/>
                  <a:pt x="8254131" y="2237140"/>
                  <a:pt x="8084072" y="2123768"/>
                </a:cubicBezTo>
                <a:cubicBezTo>
                  <a:pt x="8074240" y="2094271"/>
                  <a:pt x="8073998" y="2059556"/>
                  <a:pt x="8054575" y="2035277"/>
                </a:cubicBezTo>
                <a:cubicBezTo>
                  <a:pt x="8032429" y="2007595"/>
                  <a:pt x="7997793" y="1992138"/>
                  <a:pt x="7966085" y="1976284"/>
                </a:cubicBezTo>
                <a:cubicBezTo>
                  <a:pt x="7923767" y="1955125"/>
                  <a:pt x="7797413" y="1926741"/>
                  <a:pt x="7759608" y="1917290"/>
                </a:cubicBezTo>
                <a:cubicBezTo>
                  <a:pt x="7543298" y="1927122"/>
                  <a:pt x="7325980" y="1923719"/>
                  <a:pt x="7110679" y="1946787"/>
                </a:cubicBezTo>
                <a:cubicBezTo>
                  <a:pt x="7048848" y="1953412"/>
                  <a:pt x="6992692" y="1986117"/>
                  <a:pt x="6933698" y="2005781"/>
                </a:cubicBezTo>
                <a:lnTo>
                  <a:pt x="6845208" y="2035277"/>
                </a:lnTo>
                <a:lnTo>
                  <a:pt x="6756717" y="2064774"/>
                </a:lnTo>
                <a:cubicBezTo>
                  <a:pt x="6737053" y="2094271"/>
                  <a:pt x="6724403" y="2129920"/>
                  <a:pt x="6697724" y="2153265"/>
                </a:cubicBezTo>
                <a:cubicBezTo>
                  <a:pt x="6644365" y="2199954"/>
                  <a:pt x="6520743" y="2271252"/>
                  <a:pt x="6520743" y="2271252"/>
                </a:cubicBezTo>
                <a:cubicBezTo>
                  <a:pt x="6501079" y="2300749"/>
                  <a:pt x="6489432" y="2337596"/>
                  <a:pt x="6461750" y="2359742"/>
                </a:cubicBezTo>
                <a:cubicBezTo>
                  <a:pt x="6437471" y="2379165"/>
                  <a:pt x="6401069" y="2375334"/>
                  <a:pt x="6373259" y="2389239"/>
                </a:cubicBezTo>
                <a:cubicBezTo>
                  <a:pt x="6341551" y="2405093"/>
                  <a:pt x="6314266" y="2428568"/>
                  <a:pt x="6284769" y="2448232"/>
                </a:cubicBezTo>
                <a:cubicBezTo>
                  <a:pt x="6117624" y="2698950"/>
                  <a:pt x="6392915" y="2310594"/>
                  <a:pt x="6048795" y="2654710"/>
                </a:cubicBezTo>
                <a:cubicBezTo>
                  <a:pt x="6019298" y="2684207"/>
                  <a:pt x="5995013" y="2720061"/>
                  <a:pt x="5960304" y="2743200"/>
                </a:cubicBezTo>
                <a:cubicBezTo>
                  <a:pt x="5934434" y="2760447"/>
                  <a:pt x="5899624" y="2758792"/>
                  <a:pt x="5871814" y="2772697"/>
                </a:cubicBezTo>
                <a:cubicBezTo>
                  <a:pt x="5840106" y="2788551"/>
                  <a:pt x="5815908" y="2817725"/>
                  <a:pt x="5783324" y="2831690"/>
                </a:cubicBezTo>
                <a:cubicBezTo>
                  <a:pt x="5727320" y="2855692"/>
                  <a:pt x="5528283" y="2884029"/>
                  <a:pt x="5488356" y="2890684"/>
                </a:cubicBezTo>
                <a:cubicBezTo>
                  <a:pt x="5298500" y="2953970"/>
                  <a:pt x="5497425" y="2894089"/>
                  <a:pt x="5163892" y="2949677"/>
                </a:cubicBezTo>
                <a:cubicBezTo>
                  <a:pt x="5123904" y="2956342"/>
                  <a:pt x="5086166" y="2974437"/>
                  <a:pt x="5045904" y="2979174"/>
                </a:cubicBezTo>
                <a:cubicBezTo>
                  <a:pt x="4918585" y="2994153"/>
                  <a:pt x="4790265" y="2998839"/>
                  <a:pt x="4662446" y="3008671"/>
                </a:cubicBezTo>
                <a:cubicBezTo>
                  <a:pt x="4603453" y="3018503"/>
                  <a:pt x="4543849" y="3025194"/>
                  <a:pt x="4485466" y="3038168"/>
                </a:cubicBezTo>
                <a:cubicBezTo>
                  <a:pt x="4455114" y="3044913"/>
                  <a:pt x="4426871" y="3059123"/>
                  <a:pt x="4396975" y="3067665"/>
                </a:cubicBezTo>
                <a:cubicBezTo>
                  <a:pt x="4357995" y="3078802"/>
                  <a:pt x="4318317" y="3087329"/>
                  <a:pt x="4278988" y="3097161"/>
                </a:cubicBezTo>
                <a:cubicBezTo>
                  <a:pt x="4081185" y="3196064"/>
                  <a:pt x="4243817" y="3125411"/>
                  <a:pt x="4043014" y="3185652"/>
                </a:cubicBezTo>
                <a:cubicBezTo>
                  <a:pt x="3983452" y="3203521"/>
                  <a:pt x="3925027" y="3224981"/>
                  <a:pt x="3866033" y="3244645"/>
                </a:cubicBezTo>
                <a:cubicBezTo>
                  <a:pt x="3836536" y="3254477"/>
                  <a:pt x="3808212" y="3269030"/>
                  <a:pt x="3777543" y="3274142"/>
                </a:cubicBezTo>
                <a:cubicBezTo>
                  <a:pt x="3522370" y="3316671"/>
                  <a:pt x="3659908" y="3296221"/>
                  <a:pt x="3364588" y="3333135"/>
                </a:cubicBezTo>
                <a:cubicBezTo>
                  <a:pt x="2917723" y="3482092"/>
                  <a:pt x="3239022" y="3386149"/>
                  <a:pt x="2125724" y="3333135"/>
                </a:cubicBezTo>
                <a:cubicBezTo>
                  <a:pt x="2061217" y="3330063"/>
                  <a:pt x="1972131" y="3260511"/>
                  <a:pt x="1919246" y="3244645"/>
                </a:cubicBezTo>
                <a:cubicBezTo>
                  <a:pt x="1861961" y="3227459"/>
                  <a:pt x="1801259" y="3224980"/>
                  <a:pt x="1742266" y="3215148"/>
                </a:cubicBezTo>
                <a:cubicBezTo>
                  <a:pt x="1732434" y="3185651"/>
                  <a:pt x="1734755" y="3148644"/>
                  <a:pt x="1712769" y="3126658"/>
                </a:cubicBezTo>
                <a:cubicBezTo>
                  <a:pt x="1664616" y="3078505"/>
                  <a:pt x="1472647" y="3097161"/>
                  <a:pt x="1447298" y="309716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9CF5A2C5-8AAB-4587-8CAA-F759E823A2A5}"/>
              </a:ext>
            </a:extLst>
          </p:cNvPr>
          <p:cNvSpPr/>
          <p:nvPr/>
        </p:nvSpPr>
        <p:spPr>
          <a:xfrm>
            <a:off x="2389239" y="7138219"/>
            <a:ext cx="209781" cy="118000"/>
          </a:xfrm>
          <a:custGeom>
            <a:avLst/>
            <a:gdLst>
              <a:gd name="connsiteX0" fmla="*/ 58993 w 209781"/>
              <a:gd name="connsiteY0" fmla="*/ 0 h 118000"/>
              <a:gd name="connsiteX1" fmla="*/ 206477 w 209781"/>
              <a:gd name="connsiteY1" fmla="*/ 29497 h 118000"/>
              <a:gd name="connsiteX2" fmla="*/ 117987 w 209781"/>
              <a:gd name="connsiteY2" fmla="*/ 88491 h 118000"/>
              <a:gd name="connsiteX3" fmla="*/ 0 w 209781"/>
              <a:gd name="connsiteY3" fmla="*/ 58994 h 118000"/>
              <a:gd name="connsiteX4" fmla="*/ 88490 w 209781"/>
              <a:gd name="connsiteY4" fmla="*/ 29497 h 118000"/>
              <a:gd name="connsiteX5" fmla="*/ 0 w 209781"/>
              <a:gd name="connsiteY5" fmla="*/ 88491 h 118000"/>
              <a:gd name="connsiteX6" fmla="*/ 88490 w 209781"/>
              <a:gd name="connsiteY6" fmla="*/ 117987 h 11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9781" h="118000">
                <a:moveTo>
                  <a:pt x="58993" y="0"/>
                </a:moveTo>
                <a:cubicBezTo>
                  <a:pt x="108154" y="9832"/>
                  <a:pt x="178667" y="-12218"/>
                  <a:pt x="206477" y="29497"/>
                </a:cubicBezTo>
                <a:cubicBezTo>
                  <a:pt x="226142" y="58994"/>
                  <a:pt x="153081" y="83477"/>
                  <a:pt x="117987" y="88491"/>
                </a:cubicBezTo>
                <a:cubicBezTo>
                  <a:pt x="77855" y="94224"/>
                  <a:pt x="39329" y="68826"/>
                  <a:pt x="0" y="58994"/>
                </a:cubicBezTo>
                <a:cubicBezTo>
                  <a:pt x="29497" y="49162"/>
                  <a:pt x="88490" y="-1595"/>
                  <a:pt x="88490" y="29497"/>
                </a:cubicBezTo>
                <a:cubicBezTo>
                  <a:pt x="88490" y="64948"/>
                  <a:pt x="0" y="53040"/>
                  <a:pt x="0" y="88491"/>
                </a:cubicBezTo>
                <a:cubicBezTo>
                  <a:pt x="0" y="119583"/>
                  <a:pt x="88490" y="117987"/>
                  <a:pt x="88490" y="11798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84C8DB04-FCFD-4D01-84C4-C9C2A9CF82B3}"/>
              </a:ext>
            </a:extLst>
          </p:cNvPr>
          <p:cNvSpPr/>
          <p:nvPr/>
        </p:nvSpPr>
        <p:spPr>
          <a:xfrm>
            <a:off x="3156155" y="8229600"/>
            <a:ext cx="3657736" cy="796413"/>
          </a:xfrm>
          <a:custGeom>
            <a:avLst/>
            <a:gdLst>
              <a:gd name="connsiteX0" fmla="*/ 0 w 3657736"/>
              <a:gd name="connsiteY0" fmla="*/ 796413 h 796413"/>
              <a:gd name="connsiteX1" fmla="*/ 412955 w 3657736"/>
              <a:gd name="connsiteY1" fmla="*/ 766916 h 796413"/>
              <a:gd name="connsiteX2" fmla="*/ 648929 w 3657736"/>
              <a:gd name="connsiteY2" fmla="*/ 707923 h 796413"/>
              <a:gd name="connsiteX3" fmla="*/ 737419 w 3657736"/>
              <a:gd name="connsiteY3" fmla="*/ 648929 h 796413"/>
              <a:gd name="connsiteX4" fmla="*/ 825909 w 3657736"/>
              <a:gd name="connsiteY4" fmla="*/ 619432 h 796413"/>
              <a:gd name="connsiteX5" fmla="*/ 914400 w 3657736"/>
              <a:gd name="connsiteY5" fmla="*/ 530942 h 796413"/>
              <a:gd name="connsiteX6" fmla="*/ 1091380 w 3657736"/>
              <a:gd name="connsiteY6" fmla="*/ 471948 h 796413"/>
              <a:gd name="connsiteX7" fmla="*/ 1297858 w 3657736"/>
              <a:gd name="connsiteY7" fmla="*/ 353961 h 796413"/>
              <a:gd name="connsiteX8" fmla="*/ 1356851 w 3657736"/>
              <a:gd name="connsiteY8" fmla="*/ 265471 h 796413"/>
              <a:gd name="connsiteX9" fmla="*/ 1622322 w 3657736"/>
              <a:gd name="connsiteY9" fmla="*/ 117987 h 796413"/>
              <a:gd name="connsiteX10" fmla="*/ 1710813 w 3657736"/>
              <a:gd name="connsiteY10" fmla="*/ 58993 h 796413"/>
              <a:gd name="connsiteX11" fmla="*/ 1828800 w 3657736"/>
              <a:gd name="connsiteY11" fmla="*/ 0 h 796413"/>
              <a:gd name="connsiteX12" fmla="*/ 3126658 w 3657736"/>
              <a:gd name="connsiteY12" fmla="*/ 29497 h 796413"/>
              <a:gd name="connsiteX13" fmla="*/ 3185651 w 3657736"/>
              <a:gd name="connsiteY13" fmla="*/ 117987 h 796413"/>
              <a:gd name="connsiteX14" fmla="*/ 3274142 w 3657736"/>
              <a:gd name="connsiteY14" fmla="*/ 147484 h 796413"/>
              <a:gd name="connsiteX15" fmla="*/ 3539613 w 3657736"/>
              <a:gd name="connsiteY15" fmla="*/ 353961 h 796413"/>
              <a:gd name="connsiteX16" fmla="*/ 3628103 w 3657736"/>
              <a:gd name="connsiteY16" fmla="*/ 383458 h 796413"/>
              <a:gd name="connsiteX17" fmla="*/ 3657600 w 3657736"/>
              <a:gd name="connsiteY17" fmla="*/ 589935 h 79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657736" h="796413">
                <a:moveTo>
                  <a:pt x="0" y="796413"/>
                </a:moveTo>
                <a:cubicBezTo>
                  <a:pt x="137652" y="786581"/>
                  <a:pt x="276218" y="785562"/>
                  <a:pt x="412955" y="766916"/>
                </a:cubicBezTo>
                <a:cubicBezTo>
                  <a:pt x="493290" y="755961"/>
                  <a:pt x="648929" y="707923"/>
                  <a:pt x="648929" y="707923"/>
                </a:cubicBezTo>
                <a:cubicBezTo>
                  <a:pt x="678426" y="688258"/>
                  <a:pt x="705711" y="664783"/>
                  <a:pt x="737419" y="648929"/>
                </a:cubicBezTo>
                <a:cubicBezTo>
                  <a:pt x="765229" y="635024"/>
                  <a:pt x="800039" y="636679"/>
                  <a:pt x="825909" y="619432"/>
                </a:cubicBezTo>
                <a:cubicBezTo>
                  <a:pt x="860618" y="596293"/>
                  <a:pt x="877935" y="551201"/>
                  <a:pt x="914400" y="530942"/>
                </a:cubicBezTo>
                <a:cubicBezTo>
                  <a:pt x="968759" y="500743"/>
                  <a:pt x="1039639" y="506441"/>
                  <a:pt x="1091380" y="471948"/>
                </a:cubicBezTo>
                <a:cubicBezTo>
                  <a:pt x="1216457" y="388564"/>
                  <a:pt x="1148163" y="428809"/>
                  <a:pt x="1297858" y="353961"/>
                </a:cubicBezTo>
                <a:cubicBezTo>
                  <a:pt x="1317522" y="324464"/>
                  <a:pt x="1330172" y="288815"/>
                  <a:pt x="1356851" y="265471"/>
                </a:cubicBezTo>
                <a:cubicBezTo>
                  <a:pt x="1604861" y="48463"/>
                  <a:pt x="1446766" y="205766"/>
                  <a:pt x="1622322" y="117987"/>
                </a:cubicBezTo>
                <a:cubicBezTo>
                  <a:pt x="1654030" y="102133"/>
                  <a:pt x="1680033" y="76582"/>
                  <a:pt x="1710813" y="58993"/>
                </a:cubicBezTo>
                <a:cubicBezTo>
                  <a:pt x="1748991" y="37177"/>
                  <a:pt x="1789471" y="19664"/>
                  <a:pt x="1828800" y="0"/>
                </a:cubicBezTo>
                <a:cubicBezTo>
                  <a:pt x="2261419" y="9832"/>
                  <a:pt x="2695554" y="-7990"/>
                  <a:pt x="3126658" y="29497"/>
                </a:cubicBezTo>
                <a:cubicBezTo>
                  <a:pt x="3161975" y="32568"/>
                  <a:pt x="3157969" y="95841"/>
                  <a:pt x="3185651" y="117987"/>
                </a:cubicBezTo>
                <a:cubicBezTo>
                  <a:pt x="3209930" y="137410"/>
                  <a:pt x="3246962" y="132384"/>
                  <a:pt x="3274142" y="147484"/>
                </a:cubicBezTo>
                <a:cubicBezTo>
                  <a:pt x="3980983" y="540174"/>
                  <a:pt x="3109664" y="67329"/>
                  <a:pt x="3539613" y="353961"/>
                </a:cubicBezTo>
                <a:cubicBezTo>
                  <a:pt x="3565483" y="371208"/>
                  <a:pt x="3598606" y="373626"/>
                  <a:pt x="3628103" y="383458"/>
                </a:cubicBezTo>
                <a:cubicBezTo>
                  <a:pt x="3661457" y="550224"/>
                  <a:pt x="3657600" y="480807"/>
                  <a:pt x="3657600" y="58993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8A18B03-8B78-4807-B56B-643623491DE6}"/>
              </a:ext>
            </a:extLst>
          </p:cNvPr>
          <p:cNvSpPr/>
          <p:nvPr/>
        </p:nvSpPr>
        <p:spPr>
          <a:xfrm>
            <a:off x="1002889" y="1386347"/>
            <a:ext cx="10323872" cy="3982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800" dirty="0"/>
              <a:t>写真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F58979E-502B-4FD6-AA7C-E35517A9E9AF}"/>
              </a:ext>
            </a:extLst>
          </p:cNvPr>
          <p:cNvSpPr txBox="1"/>
          <p:nvPr/>
        </p:nvSpPr>
        <p:spPr>
          <a:xfrm>
            <a:off x="943897" y="8967019"/>
            <a:ext cx="12105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0" dirty="0"/>
              <a:t>魚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0731E27-CC3B-4461-AF7C-DE77F64027A7}"/>
              </a:ext>
            </a:extLst>
          </p:cNvPr>
          <p:cNvSpPr txBox="1"/>
          <p:nvPr/>
        </p:nvSpPr>
        <p:spPr>
          <a:xfrm>
            <a:off x="2217174" y="9620864"/>
            <a:ext cx="12105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0" dirty="0"/>
              <a:t>魚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D8E69DC-09CB-4119-A89E-B302653B5888}"/>
              </a:ext>
            </a:extLst>
          </p:cNvPr>
          <p:cNvSpPr txBox="1"/>
          <p:nvPr/>
        </p:nvSpPr>
        <p:spPr>
          <a:xfrm>
            <a:off x="3873910" y="9684774"/>
            <a:ext cx="12105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0" dirty="0"/>
              <a:t>魚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CB3C205-C8B8-4D13-97C8-E45713141F8D}"/>
              </a:ext>
            </a:extLst>
          </p:cNvPr>
          <p:cNvSpPr txBox="1"/>
          <p:nvPr/>
        </p:nvSpPr>
        <p:spPr>
          <a:xfrm>
            <a:off x="5796117" y="9099754"/>
            <a:ext cx="12105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0" dirty="0"/>
              <a:t>魚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6F3C16B-6C96-4956-B34A-0A07DECAB25A}"/>
              </a:ext>
            </a:extLst>
          </p:cNvPr>
          <p:cNvSpPr txBox="1"/>
          <p:nvPr/>
        </p:nvSpPr>
        <p:spPr>
          <a:xfrm>
            <a:off x="8042788" y="8485238"/>
            <a:ext cx="12105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0" dirty="0"/>
              <a:t>魚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65B3064-786E-4CB6-B21A-30F37FE64702}"/>
              </a:ext>
            </a:extLst>
          </p:cNvPr>
          <p:cNvSpPr txBox="1"/>
          <p:nvPr/>
        </p:nvSpPr>
        <p:spPr>
          <a:xfrm>
            <a:off x="4036143" y="12442722"/>
            <a:ext cx="37208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0" dirty="0"/>
              <a:t>Contact</a:t>
            </a:r>
            <a:endParaRPr kumimoji="1" lang="ja-JP" altLang="en-US" sz="8000" dirty="0"/>
          </a:p>
        </p:txBody>
      </p:sp>
    </p:spTree>
    <p:extLst>
      <p:ext uri="{BB962C8B-B14F-4D97-AF65-F5344CB8AC3E}">
        <p14:creationId xmlns:p14="http://schemas.microsoft.com/office/powerpoint/2010/main" val="660743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AAF273E-B123-4BD8-83B2-F535534387D7}"/>
              </a:ext>
            </a:extLst>
          </p:cNvPr>
          <p:cNvSpPr/>
          <p:nvPr/>
        </p:nvSpPr>
        <p:spPr>
          <a:xfrm>
            <a:off x="0" y="0"/>
            <a:ext cx="12192000" cy="15043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C8581A2-ADFC-43BE-BEEA-E090D086A566}"/>
              </a:ext>
            </a:extLst>
          </p:cNvPr>
          <p:cNvSpPr/>
          <p:nvPr/>
        </p:nvSpPr>
        <p:spPr>
          <a:xfrm>
            <a:off x="265471" y="1769806"/>
            <a:ext cx="11120284" cy="5545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800" dirty="0"/>
              <a:t>写真</a:t>
            </a:r>
          </a:p>
        </p:txBody>
      </p: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55B39392-52BF-4E75-98F2-2AC0BC458E2B}"/>
              </a:ext>
            </a:extLst>
          </p:cNvPr>
          <p:cNvSpPr/>
          <p:nvPr/>
        </p:nvSpPr>
        <p:spPr>
          <a:xfrm>
            <a:off x="294969" y="7910050"/>
            <a:ext cx="5220929" cy="2767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800" dirty="0"/>
              <a:t>about</a:t>
            </a:r>
            <a:endParaRPr kumimoji="1" lang="ja-JP" altLang="en-US" sz="8800" dirty="0"/>
          </a:p>
        </p:txBody>
      </p: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16A2AECE-DE7B-42DD-A928-EB5C8AE75A7A}"/>
              </a:ext>
            </a:extLst>
          </p:cNvPr>
          <p:cNvSpPr/>
          <p:nvPr/>
        </p:nvSpPr>
        <p:spPr>
          <a:xfrm>
            <a:off x="329382" y="11690553"/>
            <a:ext cx="5220929" cy="2767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800" dirty="0"/>
              <a:t>Service</a:t>
            </a:r>
            <a:endParaRPr kumimoji="1" lang="ja-JP" altLang="en-US" sz="8800" dirty="0"/>
          </a:p>
        </p:txBody>
      </p:sp>
    </p:spTree>
    <p:extLst>
      <p:ext uri="{BB962C8B-B14F-4D97-AF65-F5344CB8AC3E}">
        <p14:creationId xmlns:p14="http://schemas.microsoft.com/office/powerpoint/2010/main" val="3591221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5DBB245-D1FE-4B3A-881C-7C5604FB228A}"/>
              </a:ext>
            </a:extLst>
          </p:cNvPr>
          <p:cNvSpPr/>
          <p:nvPr/>
        </p:nvSpPr>
        <p:spPr>
          <a:xfrm>
            <a:off x="707923" y="624347"/>
            <a:ext cx="5220929" cy="2767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800" dirty="0"/>
              <a:t>Skill</a:t>
            </a:r>
            <a:endParaRPr kumimoji="1" lang="ja-JP" altLang="en-US" sz="8800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EC36730-326C-4FDF-80E8-4CE328E35F91}"/>
              </a:ext>
            </a:extLst>
          </p:cNvPr>
          <p:cNvSpPr/>
          <p:nvPr/>
        </p:nvSpPr>
        <p:spPr>
          <a:xfrm>
            <a:off x="801329" y="4050888"/>
            <a:ext cx="9847006" cy="4119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800" dirty="0"/>
              <a:t>Works</a:t>
            </a:r>
            <a:endParaRPr kumimoji="1" lang="ja-JP" altLang="en-US" sz="88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D840C26-31E7-416B-A599-6D141AFC722D}"/>
              </a:ext>
            </a:extLst>
          </p:cNvPr>
          <p:cNvSpPr/>
          <p:nvPr/>
        </p:nvSpPr>
        <p:spPr>
          <a:xfrm>
            <a:off x="747252" y="8981767"/>
            <a:ext cx="10166555" cy="6828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800" dirty="0"/>
              <a:t>Contact</a:t>
            </a:r>
            <a:endParaRPr kumimoji="1" lang="ja-JP" altLang="en-US" sz="8800" dirty="0"/>
          </a:p>
        </p:txBody>
      </p:sp>
    </p:spTree>
    <p:extLst>
      <p:ext uri="{BB962C8B-B14F-4D97-AF65-F5344CB8AC3E}">
        <p14:creationId xmlns:p14="http://schemas.microsoft.com/office/powerpoint/2010/main" val="2245038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5A8E0B-F698-43F5-9AB3-CD8540CFF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9619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Custom 139">
      <a:dk1>
        <a:sysClr val="windowText" lastClr="000000"/>
      </a:dk1>
      <a:lt1>
        <a:sysClr val="window" lastClr="FFFFFF"/>
      </a:lt1>
      <a:dk2>
        <a:srgbClr val="3F3F3F"/>
      </a:dk2>
      <a:lt2>
        <a:srgbClr val="D8D8D8"/>
      </a:lt2>
      <a:accent1>
        <a:srgbClr val="809EC2"/>
      </a:accent1>
      <a:accent2>
        <a:srgbClr val="E7BC29"/>
      </a:accent2>
      <a:accent3>
        <a:srgbClr val="DD7E0E"/>
      </a:accent3>
      <a:accent4>
        <a:srgbClr val="9C85C0"/>
      </a:accent4>
      <a:accent5>
        <a:srgbClr val="6B3D8C"/>
      </a:accent5>
      <a:accent6>
        <a:srgbClr val="4E74A3"/>
      </a:accent6>
      <a:hlink>
        <a:srgbClr val="809EC2"/>
      </a:hlink>
      <a:folHlink>
        <a:srgbClr val="809EC2"/>
      </a:folHlink>
    </a:clrScheme>
    <a:fontScheme name="Custom 157">
      <a:majorFont>
        <a:latin typeface="Rockwel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4308482_TF55726512" id="{BAB98FF9-6EB0-4529-928B-1F2E6B7BFCA6}" vid="{1B4D2937-0F06-4510-B634-1046133E5C43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3A53C8C-76F6-466B-8557-903D4E8363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969F172-A451-4148-95C2-6FD07B0D0A90}">
  <ds:schemaRefs>
    <ds:schemaRef ds:uri="16c05727-aa75-4e4a-9b5f-8a80a1165891"/>
    <ds:schemaRef ds:uri="http://purl.org/dc/dcmitype/"/>
    <ds:schemaRef ds:uri="http://purl.org/dc/terms/"/>
    <ds:schemaRef ds:uri="http://purl.org/dc/elements/1.1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71af3243-3dd4-4a8d-8c0d-dd76da1f02a5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6EFCC6E2-333F-4CB3-8450-4414F25CE5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ゲームボード インフォグラフィック ポスター</Template>
  <TotalTime>0</TotalTime>
  <Words>135</Words>
  <Application>Microsoft Office PowerPoint</Application>
  <PresentationFormat>ユーザー設定</PresentationFormat>
  <Paragraphs>33</Paragraphs>
  <Slides>17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0" baseType="lpstr">
      <vt:lpstr>Meiryo UI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2020-02-09T12:49:36Z</dcterms:created>
  <dcterms:modified xsi:type="dcterms:W3CDTF">2020-02-19T13:01:27Z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