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55" d="100"/>
          <a:sy n="155" d="100"/>
        </p:scale>
        <p:origin x="196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7810"/>
            <a:ext cx="7772400" cy="1470025"/>
          </a:xfrm>
        </p:spPr>
        <p:txBody>
          <a:bodyPr/>
          <a:lstStyle/>
          <a:p>
            <a:r>
              <a:rPr dirty="0"/>
              <a:t>Convolutional Neural Networks (CNN)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93720"/>
            <a:ext cx="6400800" cy="1752600"/>
          </a:xfrm>
        </p:spPr>
        <p:txBody>
          <a:bodyPr/>
          <a:lstStyle/>
          <a:p>
            <a:r>
              <a:rPr dirty="0"/>
              <a:t>Artificial Intelligence in Everyday Life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AI </a:t>
            </a:r>
            <a:r>
              <a:rPr lang="en-US" altLang="zh-CN" dirty="0"/>
              <a:t>in daily life</a:t>
            </a:r>
            <a:endParaRPr dirty="0"/>
          </a:p>
        </p:txBody>
      </p:sp>
      <p:sp>
        <p:nvSpPr>
          <p:cNvPr id="4" name="矩形: 圆角 3"/>
          <p:cNvSpPr/>
          <p:nvPr/>
        </p:nvSpPr>
        <p:spPr>
          <a:xfrm>
            <a:off x="457200" y="2358894"/>
            <a:ext cx="1193230" cy="41004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</a:t>
            </a:r>
            <a:endParaRPr lang="en-US" b="1" dirty="0"/>
          </a:p>
        </p:txBody>
      </p:sp>
      <p:sp>
        <p:nvSpPr>
          <p:cNvPr id="5" name="矩形: 圆角 4"/>
          <p:cNvSpPr/>
          <p:nvPr/>
        </p:nvSpPr>
        <p:spPr>
          <a:xfrm>
            <a:off x="2008536" y="1422198"/>
            <a:ext cx="3148461" cy="913375"/>
          </a:xfrm>
          <a:prstGeom prst="roundRect">
            <a:avLst>
              <a:gd name="adj" fmla="val 1756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Processing</a:t>
            </a:r>
            <a:endParaRPr lang="en-US" dirty="0"/>
          </a:p>
          <a:p>
            <a:pPr algn="ctr"/>
            <a:r>
              <a:rPr lang="en-US" b="1" dirty="0"/>
              <a:t>( NLP )</a:t>
            </a:r>
            <a:endParaRPr lang="en-US" b="1" dirty="0"/>
          </a:p>
        </p:txBody>
      </p:sp>
      <p:sp>
        <p:nvSpPr>
          <p:cNvPr id="6" name="矩形: 圆角 5"/>
          <p:cNvSpPr/>
          <p:nvPr/>
        </p:nvSpPr>
        <p:spPr>
          <a:xfrm>
            <a:off x="5436315" y="2972312"/>
            <a:ext cx="3201768" cy="913375"/>
          </a:xfrm>
          <a:prstGeom prst="roundRect">
            <a:avLst>
              <a:gd name="adj" fmla="val 1756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Convolutional Neural Network</a:t>
            </a:r>
            <a:endParaRPr lang="en-US" dirty="0"/>
          </a:p>
          <a:p>
            <a:pPr algn="ctr"/>
            <a:r>
              <a:rPr lang="en-US" b="1" dirty="0"/>
              <a:t>( CNN )</a:t>
            </a:r>
            <a:endParaRPr lang="en-US" b="1" dirty="0"/>
          </a:p>
        </p:txBody>
      </p:sp>
      <p:sp>
        <p:nvSpPr>
          <p:cNvPr id="7" name="矩形: 圆角 6"/>
          <p:cNvSpPr/>
          <p:nvPr/>
        </p:nvSpPr>
        <p:spPr>
          <a:xfrm>
            <a:off x="2022888" y="3138354"/>
            <a:ext cx="2549112" cy="581291"/>
          </a:xfrm>
          <a:prstGeom prst="roundRect">
            <a:avLst>
              <a:gd name="adj" fmla="val 1756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Computer Vision</a:t>
            </a:r>
            <a:endParaRPr lang="en-US" dirty="0"/>
          </a:p>
        </p:txBody>
      </p:sp>
      <p:cxnSp>
        <p:nvCxnSpPr>
          <p:cNvPr id="16" name="直接箭头连接符 15"/>
          <p:cNvCxnSpPr>
            <a:stCxn id="7" idx="3"/>
            <a:endCxn id="6" idx="1"/>
          </p:cNvCxnSpPr>
          <p:nvPr/>
        </p:nvCxnSpPr>
        <p:spPr>
          <a:xfrm>
            <a:off x="4572000" y="3429000"/>
            <a:ext cx="86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1650430" y="2563917"/>
            <a:ext cx="372458" cy="865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5" idx="1"/>
          </p:cNvCxnSpPr>
          <p:nvPr/>
        </p:nvCxnSpPr>
        <p:spPr>
          <a:xfrm flipV="1">
            <a:off x="1650430" y="1878886"/>
            <a:ext cx="358106" cy="685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1413" y="914400"/>
            <a:ext cx="2362563" cy="14059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36" y="4294082"/>
            <a:ext cx="2511300" cy="168669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58" y="4294082"/>
            <a:ext cx="3032718" cy="1840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496"/>
            <a:ext cx="8229600" cy="82428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How CNN Works</a:t>
            </a:r>
            <a:endParaRPr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55404" y="4382894"/>
            <a:ext cx="62326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Convolutional Layer → detects edges, lines</a:t>
            </a:r>
            <a:endParaRPr lang="en-US" dirty="0"/>
          </a:p>
          <a:p>
            <a:endParaRPr dirty="0"/>
          </a:p>
          <a:p>
            <a:r>
              <a:rPr dirty="0"/>
              <a:t>Pooling Layer → compresses, keeps key </a:t>
            </a:r>
            <a:r>
              <a:rPr dirty="0" err="1"/>
              <a:t>info</a:t>
            </a:r>
            <a:r>
              <a:rPr lang="en-US" dirty="0" err="1"/>
              <a:t>rmations</a:t>
            </a:r>
            <a:endParaRPr lang="en-US" dirty="0"/>
          </a:p>
          <a:p>
            <a:endParaRPr dirty="0"/>
          </a:p>
          <a:p>
            <a:r>
              <a:rPr dirty="0"/>
              <a:t>Fully Connected Layer → combines features → classification</a:t>
            </a:r>
            <a:endParaRPr dirty="0"/>
          </a:p>
        </p:txBody>
      </p:sp>
      <p:pic>
        <p:nvPicPr>
          <p:cNvPr id="5" name="图片 4" descr="图示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404" y="1321656"/>
            <a:ext cx="7364405" cy="2482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688" y="131122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Mathematical processing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6360"/>
          <a:stretch>
            <a:fillRect/>
          </a:stretch>
        </p:blipFill>
        <p:spPr>
          <a:xfrm>
            <a:off x="615067" y="1274122"/>
            <a:ext cx="7913865" cy="2919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3478" y="4678612"/>
            <a:ext cx="524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multiplications and nonlinear transformations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96" y="2999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Applications of CNN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666323" y="1192852"/>
            <a:ext cx="226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</a:t>
            </a:r>
            <a:r>
              <a:rPr lang="en-US" dirty="0"/>
              <a:t>Autonomous driving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592" y="4270998"/>
            <a:ext cx="1964115" cy="22327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6323" y="3947833"/>
            <a:ext cx="2584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Social media tag friends</a:t>
            </a:r>
            <a:endParaRPr lang="en-US" dirty="0"/>
          </a:p>
          <a:p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092757" y="1192852"/>
            <a:ext cx="19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</a:t>
            </a:r>
            <a:r>
              <a:rPr lang="en-US" dirty="0"/>
              <a:t>Face Recognition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68" y="1506574"/>
            <a:ext cx="2501487" cy="223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3512" r="21831"/>
          <a:stretch>
            <a:fillRect/>
          </a:stretch>
        </p:blipFill>
        <p:spPr>
          <a:xfrm>
            <a:off x="840740" y="1506855"/>
            <a:ext cx="3347085" cy="2251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813"/>
            <a:ext cx="8229600" cy="1143000"/>
          </a:xfrm>
        </p:spPr>
        <p:txBody>
          <a:bodyPr>
            <a:normAutofit/>
          </a:bodyPr>
          <a:p>
            <a:r>
              <a:rPr lang="en-US" altLang="zh-CN"/>
              <a:t>End of this presentation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Angsana New</vt:lpstr>
      <vt:lpstr>Segoe Print</vt:lpstr>
      <vt:lpstr>Cordia New</vt:lpstr>
      <vt:lpstr>Office Theme</vt:lpstr>
      <vt:lpstr>Convolutional Neural Networks (CNN)</vt:lpstr>
      <vt:lpstr>AI in daily life</vt:lpstr>
      <vt:lpstr>How CNN Works</vt:lpstr>
      <vt:lpstr>Mathematical processing</vt:lpstr>
      <vt:lpstr>Applications of CNN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施小道</cp:lastModifiedBy>
  <cp:revision>5</cp:revision>
  <dcterms:created xsi:type="dcterms:W3CDTF">2013-01-27T09:14:00Z</dcterms:created>
  <dcterms:modified xsi:type="dcterms:W3CDTF">2025-10-04T14:59:19Z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8D9E192B1DAC48AB95E27AAC24F4DEA8_12</vt:lpwstr>
  </property>
  <property fmtid="{D5CDD505-2E9C-101B-9397-08002B2CF9AE}" pid="3" name="KSOProductBuildVer">
    <vt:lpwstr>2052-12.1.0.22529</vt:lpwstr>
  </property>
</Properties>
</file>