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3" r:id="rId4"/>
    <p:sldId id="259" r:id="rId5"/>
    <p:sldId id="284" r:id="rId6"/>
    <p:sldId id="285" r:id="rId7"/>
    <p:sldId id="286" r:id="rId8"/>
    <p:sldId id="287" r:id="rId9"/>
    <p:sldId id="274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F02B9-3D2B-459C-B4C3-DDF10A088C64}" v="1123" dt="2022-04-09T05:39:2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21" autoAdjust="0"/>
  </p:normalViewPr>
  <p:slideViewPr>
    <p:cSldViewPr snapToGrid="0">
      <p:cViewPr varScale="1">
        <p:scale>
          <a:sx n="66" d="100"/>
          <a:sy n="66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希哲" userId="f396d1545adefb73" providerId="LiveId" clId="{0B27C127-4C89-40D2-AC85-140487F81E84}"/>
    <pc:docChg chg="undo redo custSel addSld delSld modSld sldOrd">
      <pc:chgData name="希哲" userId="f396d1545adefb73" providerId="LiveId" clId="{0B27C127-4C89-40D2-AC85-140487F81E84}" dt="2021-11-30T04:48:08.664" v="8618" actId="1076"/>
      <pc:docMkLst>
        <pc:docMk/>
      </pc:docMkLst>
      <pc:sldChg chg="addSp modSp new mod setBg">
        <pc:chgData name="希哲" userId="f396d1545adefb73" providerId="LiveId" clId="{0B27C127-4C89-40D2-AC85-140487F81E84}" dt="2021-11-23T05:07:11.010" v="65" actId="20577"/>
        <pc:sldMkLst>
          <pc:docMk/>
          <pc:sldMk cId="1784694194" sldId="256"/>
        </pc:sldMkLst>
        <pc:spChg chg="mod or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2" creationId="{43799C02-0ACE-4ACB-B867-3B88F8DBD879}"/>
          </ac:spMkLst>
        </pc:spChg>
        <pc:spChg chg="mod">
          <ac:chgData name="希哲" userId="f396d1545adefb73" providerId="LiveId" clId="{0B27C127-4C89-40D2-AC85-140487F81E84}" dt="2021-11-23T05:07:11.010" v="65" actId="20577"/>
          <ac:spMkLst>
            <pc:docMk/>
            <pc:sldMk cId="1784694194" sldId="256"/>
            <ac:spMk id="3" creationId="{1372F5EE-5303-42F8-BA3A-6009FF132F70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8" creationId="{88294908-8B00-4F58-BBBA-20F71A40AA9E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10" creationId="{4364C879-1404-4203-8E9D-CC5DE0A621A2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12" creationId="{84617302-4B0D-4351-A6BB-6F0930D943AC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14" creationId="{DA2C7802-C2E0-4218-8F89-8DD7CCD2CD1C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16" creationId="{A6D7111A-21E5-4EE9-8A78-10E5530F0116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18" creationId="{A3969E80-A77B-49FC-9122-D89AFD5EE118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20" creationId="{1849CA57-76BD-4CF2-80BA-D7A46A01B7B1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22" creationId="{35E9085E-E730-4768-83D4-6CB7E9897153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24" creationId="{973272FE-A474-4CAE-8CA2-BCC8B476C3F4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26" creationId="{E07981EA-05A6-437C-88D7-B377B92B031D}"/>
          </ac:spMkLst>
        </pc:spChg>
        <pc:spChg chg="add">
          <ac:chgData name="希哲" userId="f396d1545adefb73" providerId="LiveId" clId="{0B27C127-4C89-40D2-AC85-140487F81E84}" dt="2021-11-23T05:06:21.784" v="41" actId="26606"/>
          <ac:spMkLst>
            <pc:docMk/>
            <pc:sldMk cId="1784694194" sldId="256"/>
            <ac:spMk id="28" creationId="{15E3C750-986E-4769-B1AE-49289FBEE757}"/>
          </ac:spMkLst>
        </pc:spChg>
      </pc:sldChg>
      <pc:sldChg chg="addSp delSp modSp new del mod setBg">
        <pc:chgData name="希哲" userId="f396d1545adefb73" providerId="LiveId" clId="{0B27C127-4C89-40D2-AC85-140487F81E84}" dt="2021-11-23T06:11:42.952" v="94" actId="47"/>
        <pc:sldMkLst>
          <pc:docMk/>
          <pc:sldMk cId="993226526" sldId="257"/>
        </pc:sldMkLst>
        <pc:spChg chg="mod">
          <ac:chgData name="希哲" userId="f396d1545adefb73" providerId="LiveId" clId="{0B27C127-4C89-40D2-AC85-140487F81E84}" dt="2021-11-23T06:09:24.029" v="82" actId="26606"/>
          <ac:spMkLst>
            <pc:docMk/>
            <pc:sldMk cId="993226526" sldId="257"/>
            <ac:spMk id="2" creationId="{B119CCFA-C38D-4F2B-A9BA-67727C3A092A}"/>
          </ac:spMkLst>
        </pc:spChg>
        <pc:spChg chg="mod">
          <ac:chgData name="希哲" userId="f396d1545adefb73" providerId="LiveId" clId="{0B27C127-4C89-40D2-AC85-140487F81E84}" dt="2021-11-23T06:09:24.029" v="82" actId="26606"/>
          <ac:spMkLst>
            <pc:docMk/>
            <pc:sldMk cId="993226526" sldId="257"/>
            <ac:spMk id="3" creationId="{792536F5-06B0-43CB-966C-07726DFD00B1}"/>
          </ac:spMkLst>
        </pc:spChg>
        <pc:spChg chg="add del">
          <ac:chgData name="希哲" userId="f396d1545adefb73" providerId="LiveId" clId="{0B27C127-4C89-40D2-AC85-140487F81E84}" dt="2021-11-23T06:09:24.029" v="82" actId="26606"/>
          <ac:spMkLst>
            <pc:docMk/>
            <pc:sldMk cId="993226526" sldId="257"/>
            <ac:spMk id="10" creationId="{2B566528-1B12-4246-9431-5C2D7D081168}"/>
          </ac:spMkLst>
        </pc:spChg>
        <pc:grpChg chg="add del">
          <ac:chgData name="希哲" userId="f396d1545adefb73" providerId="LiveId" clId="{0B27C127-4C89-40D2-AC85-140487F81E84}" dt="2021-11-23T06:09:24.029" v="82" actId="26606"/>
          <ac:grpSpMkLst>
            <pc:docMk/>
            <pc:sldMk cId="993226526" sldId="257"/>
            <ac:grpSpMk id="12" creationId="{C34A4475-365F-4381-A542-4698D63774B8}"/>
          </ac:grpSpMkLst>
        </pc:grpChg>
        <pc:grpChg chg="add del">
          <ac:chgData name="希哲" userId="f396d1545adefb73" providerId="LiveId" clId="{0B27C127-4C89-40D2-AC85-140487F81E84}" dt="2021-11-23T06:09:24.029" v="82" actId="26606"/>
          <ac:grpSpMkLst>
            <pc:docMk/>
            <pc:sldMk cId="993226526" sldId="257"/>
            <ac:grpSpMk id="16" creationId="{DC8D6E3B-FFED-480F-941D-FE376375B8B7}"/>
          </ac:grpSpMkLst>
        </pc:grpChg>
        <pc:picChg chg="add del">
          <ac:chgData name="希哲" userId="f396d1545adefb73" providerId="LiveId" clId="{0B27C127-4C89-40D2-AC85-140487F81E84}" dt="2021-11-23T06:09:24.029" v="82" actId="26606"/>
          <ac:picMkLst>
            <pc:docMk/>
            <pc:sldMk cId="993226526" sldId="257"/>
            <ac:picMk id="7" creationId="{51025D1B-AC2A-47DA-90D2-10138F877695}"/>
          </ac:picMkLst>
        </pc:picChg>
      </pc:sldChg>
      <pc:sldChg chg="addSp delSp modSp add mod setBg delAnim delDesignElem modNotesTx">
        <pc:chgData name="希哲" userId="f396d1545adefb73" providerId="LiveId" clId="{0B27C127-4C89-40D2-AC85-140487F81E84}" dt="2021-11-29T05:58:10.587" v="8221" actId="113"/>
        <pc:sldMkLst>
          <pc:docMk/>
          <pc:sldMk cId="1204459348" sldId="258"/>
        </pc:sldMkLst>
        <pc:spChg chg="mod">
          <ac:chgData name="希哲" userId="f396d1545adefb73" providerId="LiveId" clId="{0B27C127-4C89-40D2-AC85-140487F81E84}" dt="2021-11-29T05:49:28.553" v="7981" actId="1076"/>
          <ac:spMkLst>
            <pc:docMk/>
            <pc:sldMk cId="1204459348" sldId="258"/>
            <ac:spMk id="2" creationId="{0DF011C3-F70F-4966-B6B3-C0950ABD9F70}"/>
          </ac:spMkLst>
        </pc:spChg>
        <pc:spChg chg="mod">
          <ac:chgData name="希哲" userId="f396d1545adefb73" providerId="LiveId" clId="{0B27C127-4C89-40D2-AC85-140487F81E84}" dt="2021-11-29T05:58:10.587" v="8221" actId="113"/>
          <ac:spMkLst>
            <pc:docMk/>
            <pc:sldMk cId="1204459348" sldId="258"/>
            <ac:spMk id="3" creationId="{B6B33F78-94BE-4A2D-A04E-A9A0C66BB208}"/>
          </ac:spMkLst>
        </pc:spChg>
        <pc:spChg chg="add mod">
          <ac:chgData name="希哲" userId="f396d1545adefb73" providerId="LiveId" clId="{0B27C127-4C89-40D2-AC85-140487F81E84}" dt="2021-11-29T05:49:36.550" v="7982" actId="164"/>
          <ac:spMkLst>
            <pc:docMk/>
            <pc:sldMk cId="1204459348" sldId="258"/>
            <ac:spMk id="4" creationId="{D9E56631-CDF2-44BE-A719-E49E6D02631C}"/>
          </ac:spMkLst>
        </pc:spChg>
        <pc:spChg chg="add mod">
          <ac:chgData name="希哲" userId="f396d1545adefb73" providerId="LiveId" clId="{0B27C127-4C89-40D2-AC85-140487F81E84}" dt="2021-11-29T05:50:41.065" v="8048" actId="403"/>
          <ac:spMkLst>
            <pc:docMk/>
            <pc:sldMk cId="1204459348" sldId="258"/>
            <ac:spMk id="5" creationId="{991B5B6D-B358-4DF1-8617-C8F884530467}"/>
          </ac:spMkLst>
        </pc:spChg>
        <pc:spChg chg="add mod">
          <ac:chgData name="希哲" userId="f396d1545adefb73" providerId="LiveId" clId="{0B27C127-4C89-40D2-AC85-140487F81E84}" dt="2021-11-29T05:55:08.708" v="8157" actId="164"/>
          <ac:spMkLst>
            <pc:docMk/>
            <pc:sldMk cId="1204459348" sldId="258"/>
            <ac:spMk id="7" creationId="{742D71D8-B945-4532-8211-9E7B74CE4AE6}"/>
          </ac:spMkLst>
        </pc:spChg>
        <pc:spChg chg="add">
          <ac:chgData name="希哲" userId="f396d1545adefb73" providerId="LiveId" clId="{0B27C127-4C89-40D2-AC85-140487F81E84}" dt="2021-11-23T06:11:28.216" v="85" actId="26606"/>
          <ac:spMkLst>
            <pc:docMk/>
            <pc:sldMk cId="1204459348" sldId="258"/>
            <ac:spMk id="10" creationId="{2B566528-1B12-4246-9431-5C2D7D081168}"/>
          </ac:spMkLst>
        </pc:spChg>
        <pc:spChg chg="del">
          <ac:chgData name="希哲" userId="f396d1545adefb73" providerId="LiveId" clId="{0B27C127-4C89-40D2-AC85-140487F81E84}" dt="2021-11-23T06:09:58.117" v="84"/>
          <ac:spMkLst>
            <pc:docMk/>
            <pc:sldMk cId="1204459348" sldId="258"/>
            <ac:spMk id="13" creationId="{2B566528-1B12-4246-9431-5C2D7D081168}"/>
          </ac:spMkLst>
        </pc:spChg>
        <pc:spChg chg="add mod">
          <ac:chgData name="希哲" userId="f396d1545adefb73" providerId="LiveId" clId="{0B27C127-4C89-40D2-AC85-140487F81E84}" dt="2021-11-29T05:49:36.550" v="7982" actId="164"/>
          <ac:spMkLst>
            <pc:docMk/>
            <pc:sldMk cId="1204459348" sldId="258"/>
            <ac:spMk id="13" creationId="{9DD79D98-E3FB-4654-A8BB-CFE83EBD32F6}"/>
          </ac:spMkLst>
        </pc:spChg>
        <pc:spChg chg="add mod">
          <ac:chgData name="希哲" userId="f396d1545adefb73" providerId="LiveId" clId="{0B27C127-4C89-40D2-AC85-140487F81E84}" dt="2021-11-29T05:49:36.550" v="7982" actId="164"/>
          <ac:spMkLst>
            <pc:docMk/>
            <pc:sldMk cId="1204459348" sldId="258"/>
            <ac:spMk id="15" creationId="{0F68B50E-C233-4713-9941-FB86FB24D76A}"/>
          </ac:spMkLst>
        </pc:spChg>
        <pc:spChg chg="add mod">
          <ac:chgData name="希哲" userId="f396d1545adefb73" providerId="LiveId" clId="{0B27C127-4C89-40D2-AC85-140487F81E84}" dt="2021-11-29T05:50:18.865" v="8017" actId="404"/>
          <ac:spMkLst>
            <pc:docMk/>
            <pc:sldMk cId="1204459348" sldId="258"/>
            <ac:spMk id="18" creationId="{FCD23487-F485-4F0E-8569-B6E9C367552B}"/>
          </ac:spMkLst>
        </pc:spChg>
        <pc:spChg chg="add mod">
          <ac:chgData name="希哲" userId="f396d1545adefb73" providerId="LiveId" clId="{0B27C127-4C89-40D2-AC85-140487F81E84}" dt="2021-11-29T05:50:36.283" v="8047" actId="20577"/>
          <ac:spMkLst>
            <pc:docMk/>
            <pc:sldMk cId="1204459348" sldId="258"/>
            <ac:spMk id="19" creationId="{1007B97F-B167-46F8-AA60-4EE39BF55A36}"/>
          </ac:spMkLst>
        </pc:spChg>
        <pc:spChg chg="del">
          <ac:chgData name="希哲" userId="f396d1545adefb73" providerId="LiveId" clId="{0B27C127-4C89-40D2-AC85-140487F81E84}" dt="2021-11-23T06:09:58.117" v="84"/>
          <ac:spMkLst>
            <pc:docMk/>
            <pc:sldMk cId="1204459348" sldId="258"/>
            <ac:spMk id="19" creationId="{D3F51FEB-38FB-4F6C-9F7B-2F2AFAB65463}"/>
          </ac:spMkLst>
        </pc:spChg>
        <pc:spChg chg="del">
          <ac:chgData name="希哲" userId="f396d1545adefb73" providerId="LiveId" clId="{0B27C127-4C89-40D2-AC85-140487F81E84}" dt="2021-11-23T06:09:58.117" v="84"/>
          <ac:spMkLst>
            <pc:docMk/>
            <pc:sldMk cId="1204459348" sldId="258"/>
            <ac:spMk id="21" creationId="{1E547BA6-BAE0-43BB-A7CA-60F69CE252F0}"/>
          </ac:spMkLst>
        </pc:spChg>
        <pc:spChg chg="add mod">
          <ac:chgData name="希哲" userId="f396d1545adefb73" providerId="LiveId" clId="{0B27C127-4C89-40D2-AC85-140487F81E84}" dt="2021-11-29T05:55:08.708" v="8157" actId="164"/>
          <ac:spMkLst>
            <pc:docMk/>
            <pc:sldMk cId="1204459348" sldId="258"/>
            <ac:spMk id="21" creationId="{48E0430D-F382-409A-8C3C-7C2AAF8B8CAD}"/>
          </ac:spMkLst>
        </pc:spChg>
        <pc:grpChg chg="add mod">
          <ac:chgData name="希哲" userId="f396d1545adefb73" providerId="LiveId" clId="{0B27C127-4C89-40D2-AC85-140487F81E84}" dt="2021-11-29T05:49:36.550" v="7982" actId="164"/>
          <ac:grpSpMkLst>
            <pc:docMk/>
            <pc:sldMk cId="1204459348" sldId="258"/>
            <ac:grpSpMk id="6" creationId="{D98FC061-C0A8-48BC-B858-9C7326DC2A79}"/>
          </ac:grpSpMkLst>
        </pc:grpChg>
        <pc:grpChg chg="add del mod">
          <ac:chgData name="希哲" userId="f396d1545adefb73" providerId="LiveId" clId="{0B27C127-4C89-40D2-AC85-140487F81E84}" dt="2021-11-29T05:57:23.578" v="8211" actId="478"/>
          <ac:grpSpMkLst>
            <pc:docMk/>
            <pc:sldMk cId="1204459348" sldId="258"/>
            <ac:grpSpMk id="8" creationId="{48164D78-6DD2-4716-BF07-FFF2ED8261E6}"/>
          </ac:grpSpMkLst>
        </pc:grpChg>
        <pc:grpChg chg="add">
          <ac:chgData name="希哲" userId="f396d1545adefb73" providerId="LiveId" clId="{0B27C127-4C89-40D2-AC85-140487F81E84}" dt="2021-11-23T06:11:28.216" v="85" actId="26606"/>
          <ac:grpSpMkLst>
            <pc:docMk/>
            <pc:sldMk cId="1204459348" sldId="258"/>
            <ac:grpSpMk id="11" creationId="{5995D10D-E9C9-47DB-AE7E-801FEF38F5C9}"/>
          </ac:grpSpMkLst>
        </pc:grpChg>
        <pc:grpChg chg="add">
          <ac:chgData name="希哲" userId="f396d1545adefb73" providerId="LiveId" clId="{0B27C127-4C89-40D2-AC85-140487F81E84}" dt="2021-11-23T06:11:28.216" v="85" actId="26606"/>
          <ac:grpSpMkLst>
            <pc:docMk/>
            <pc:sldMk cId="1204459348" sldId="258"/>
            <ac:grpSpMk id="12" creationId="{828A5161-06F1-46CF-8AD7-844680A59E13}"/>
          </ac:grpSpMkLst>
        </pc:grpChg>
        <pc:grpChg chg="del">
          <ac:chgData name="希哲" userId="f396d1545adefb73" providerId="LiveId" clId="{0B27C127-4C89-40D2-AC85-140487F81E84}" dt="2021-11-23T06:09:58.117" v="84"/>
          <ac:grpSpMkLst>
            <pc:docMk/>
            <pc:sldMk cId="1204459348" sldId="258"/>
            <ac:grpSpMk id="15" creationId="{15CBE6EC-46EF-45D9-8E16-DCDC5917CA31}"/>
          </ac:grpSpMkLst>
        </pc:grpChg>
        <pc:picChg chg="del mod ord">
          <ac:chgData name="希哲" userId="f396d1545adefb73" providerId="LiveId" clId="{0B27C127-4C89-40D2-AC85-140487F81E84}" dt="2021-11-23T06:16:07.412" v="203" actId="478"/>
          <ac:picMkLst>
            <pc:docMk/>
            <pc:sldMk cId="1204459348" sldId="258"/>
            <ac:picMk id="5" creationId="{5D164914-F227-477C-B83D-F9ACF06FCAF1}"/>
          </ac:picMkLst>
        </pc:picChg>
        <pc:picChg chg="del mod">
          <ac:chgData name="希哲" userId="f396d1545adefb73" providerId="LiveId" clId="{0B27C127-4C89-40D2-AC85-140487F81E84}" dt="2021-11-23T06:16:05.951" v="202" actId="478"/>
          <ac:picMkLst>
            <pc:docMk/>
            <pc:sldMk cId="1204459348" sldId="258"/>
            <ac:picMk id="8" creationId="{FC298AD1-FF49-4A69-9614-BCAD1FB8FC10}"/>
          </ac:picMkLst>
        </pc:picChg>
      </pc:sldChg>
      <pc:sldChg chg="new del">
        <pc:chgData name="希哲" userId="f396d1545adefb73" providerId="LiveId" clId="{0B27C127-4C89-40D2-AC85-140487F81E84}" dt="2021-11-23T06:29:34.971" v="1210" actId="47"/>
        <pc:sldMkLst>
          <pc:docMk/>
          <pc:sldMk cId="557104652" sldId="259"/>
        </pc:sldMkLst>
      </pc:sldChg>
      <pc:sldChg chg="addSp modSp add mod modNotesTx">
        <pc:chgData name="希哲" userId="f396d1545adefb73" providerId="LiveId" clId="{0B27C127-4C89-40D2-AC85-140487F81E84}" dt="2021-11-26T03:53:08.126" v="5581" actId="1076"/>
        <pc:sldMkLst>
          <pc:docMk/>
          <pc:sldMk cId="3701699266" sldId="259"/>
        </pc:sldMkLst>
        <pc:spChg chg="mod">
          <ac:chgData name="希哲" userId="f396d1545adefb73" providerId="LiveId" clId="{0B27C127-4C89-40D2-AC85-140487F81E84}" dt="2021-11-23T06:30:04.124" v="1225" actId="20577"/>
          <ac:spMkLst>
            <pc:docMk/>
            <pc:sldMk cId="3701699266" sldId="259"/>
            <ac:spMk id="2" creationId="{0DF011C3-F70F-4966-B6B3-C0950ABD9F70}"/>
          </ac:spMkLst>
        </pc:spChg>
        <pc:spChg chg="mod">
          <ac:chgData name="希哲" userId="f396d1545adefb73" providerId="LiveId" clId="{0B27C127-4C89-40D2-AC85-140487F81E84}" dt="2021-11-23T06:41:55.777" v="1905" actId="20577"/>
          <ac:spMkLst>
            <pc:docMk/>
            <pc:sldMk cId="3701699266" sldId="259"/>
            <ac:spMk id="3" creationId="{B6B33F78-94BE-4A2D-A04E-A9A0C66BB208}"/>
          </ac:spMkLst>
        </pc:spChg>
        <pc:picChg chg="add mod modCrop">
          <ac:chgData name="希哲" userId="f396d1545adefb73" providerId="LiveId" clId="{0B27C127-4C89-40D2-AC85-140487F81E84}" dt="2021-11-26T03:53:08.126" v="5581" actId="1076"/>
          <ac:picMkLst>
            <pc:docMk/>
            <pc:sldMk cId="3701699266" sldId="259"/>
            <ac:picMk id="13" creationId="{E9BFC61A-40EE-4B38-BC38-8611CD756992}"/>
          </ac:picMkLst>
        </pc:picChg>
      </pc:sldChg>
      <pc:sldChg chg="addSp delSp modSp add mod modNotesTx">
        <pc:chgData name="希哲" userId="f396d1545adefb73" providerId="LiveId" clId="{0B27C127-4C89-40D2-AC85-140487F81E84}" dt="2021-11-26T03:56:09.110" v="5642" actId="14100"/>
        <pc:sldMkLst>
          <pc:docMk/>
          <pc:sldMk cId="4227464364" sldId="260"/>
        </pc:sldMkLst>
        <pc:spChg chg="mod">
          <ac:chgData name="希哲" userId="f396d1545adefb73" providerId="LiveId" clId="{0B27C127-4C89-40D2-AC85-140487F81E84}" dt="2021-11-23T06:30:13.236" v="1237" actId="20577"/>
          <ac:spMkLst>
            <pc:docMk/>
            <pc:sldMk cId="4227464364" sldId="260"/>
            <ac:spMk id="2" creationId="{0DF011C3-F70F-4966-B6B3-C0950ABD9F70}"/>
          </ac:spMkLst>
        </pc:spChg>
        <pc:spChg chg="del">
          <ac:chgData name="希哲" userId="f396d1545adefb73" providerId="LiveId" clId="{0B27C127-4C89-40D2-AC85-140487F81E84}" dt="2021-11-24T12:29:14.714" v="5393" actId="478"/>
          <ac:spMkLst>
            <pc:docMk/>
            <pc:sldMk cId="4227464364" sldId="260"/>
            <ac:spMk id="3" creationId="{B6B33F78-94BE-4A2D-A04E-A9A0C66BB208}"/>
          </ac:spMkLst>
        </pc:spChg>
        <pc:spChg chg="add del mod">
          <ac:chgData name="希哲" userId="f396d1545adefb73" providerId="LiveId" clId="{0B27C127-4C89-40D2-AC85-140487F81E84}" dt="2021-11-24T12:29:18.513" v="5395" actId="478"/>
          <ac:spMkLst>
            <pc:docMk/>
            <pc:sldMk cId="4227464364" sldId="260"/>
            <ac:spMk id="5" creationId="{F9C155C2-83B8-4E89-8658-41611F71B19A}"/>
          </ac:spMkLst>
        </pc:spChg>
        <pc:picChg chg="add del mod modCrop">
          <ac:chgData name="希哲" userId="f396d1545adefb73" providerId="LiveId" clId="{0B27C127-4C89-40D2-AC85-140487F81E84}" dt="2021-11-24T12:30:21.720" v="5409" actId="478"/>
          <ac:picMkLst>
            <pc:docMk/>
            <pc:sldMk cId="4227464364" sldId="260"/>
            <ac:picMk id="13" creationId="{474602D6-406B-48BF-8EFB-2488168CCF24}"/>
          </ac:picMkLst>
        </pc:picChg>
        <pc:picChg chg="add mod modCrop">
          <ac:chgData name="希哲" userId="f396d1545adefb73" providerId="LiveId" clId="{0B27C127-4C89-40D2-AC85-140487F81E84}" dt="2021-11-26T03:56:09.110" v="5642" actId="14100"/>
          <ac:picMkLst>
            <pc:docMk/>
            <pc:sldMk cId="4227464364" sldId="260"/>
            <ac:picMk id="13" creationId="{D1E60BFB-2086-40F4-A62A-A415C37EC89A}"/>
          </ac:picMkLst>
        </pc:picChg>
        <pc:picChg chg="add del mod">
          <ac:chgData name="希哲" userId="f396d1545adefb73" providerId="LiveId" clId="{0B27C127-4C89-40D2-AC85-140487F81E84}" dt="2021-11-24T12:30:21.348" v="5408" actId="478"/>
          <ac:picMkLst>
            <pc:docMk/>
            <pc:sldMk cId="4227464364" sldId="260"/>
            <ac:picMk id="15" creationId="{47C0F83A-8577-4A95-BBB4-EADC00D1722D}"/>
          </ac:picMkLst>
        </pc:picChg>
        <pc:picChg chg="add del mod">
          <ac:chgData name="希哲" userId="f396d1545adefb73" providerId="LiveId" clId="{0B27C127-4C89-40D2-AC85-140487F81E84}" dt="2021-11-24T12:30:20.816" v="5407" actId="478"/>
          <ac:picMkLst>
            <pc:docMk/>
            <pc:sldMk cId="4227464364" sldId="260"/>
            <ac:picMk id="18" creationId="{39286A42-08DB-4840-BF6A-6D460EE3F211}"/>
          </ac:picMkLst>
        </pc:picChg>
        <pc:picChg chg="add del mod">
          <ac:chgData name="希哲" userId="f396d1545adefb73" providerId="LiveId" clId="{0B27C127-4C89-40D2-AC85-140487F81E84}" dt="2021-11-24T12:30:20.017" v="5406" actId="478"/>
          <ac:picMkLst>
            <pc:docMk/>
            <pc:sldMk cId="4227464364" sldId="260"/>
            <ac:picMk id="19" creationId="{9342532E-7E90-40AC-8710-AEB4E669B207}"/>
          </ac:picMkLst>
        </pc:picChg>
        <pc:picChg chg="add mod ord modCrop">
          <ac:chgData name="希哲" userId="f396d1545adefb73" providerId="LiveId" clId="{0B27C127-4C89-40D2-AC85-140487F81E84}" dt="2021-11-26T03:55:57.846" v="5641" actId="1036"/>
          <ac:picMkLst>
            <pc:docMk/>
            <pc:sldMk cId="4227464364" sldId="260"/>
            <ac:picMk id="21" creationId="{11AC7186-7200-47A1-A17C-9A6364DA6353}"/>
          </ac:picMkLst>
        </pc:picChg>
      </pc:sldChg>
      <pc:sldChg chg="new del">
        <pc:chgData name="希哲" userId="f396d1545adefb73" providerId="LiveId" clId="{0B27C127-4C89-40D2-AC85-140487F81E84}" dt="2021-11-23T06:30:19.442" v="1239" actId="47"/>
        <pc:sldMkLst>
          <pc:docMk/>
          <pc:sldMk cId="1163817187" sldId="261"/>
        </pc:sldMkLst>
      </pc:sldChg>
      <pc:sldChg chg="modSp add mod modNotesTx">
        <pc:chgData name="希哲" userId="f396d1545adefb73" providerId="LiveId" clId="{0B27C127-4C89-40D2-AC85-140487F81E84}" dt="2021-11-30T04:18:45.493" v="8459" actId="20577"/>
        <pc:sldMkLst>
          <pc:docMk/>
          <pc:sldMk cId="3236760627" sldId="261"/>
        </pc:sldMkLst>
        <pc:spChg chg="mod">
          <ac:chgData name="希哲" userId="f396d1545adefb73" providerId="LiveId" clId="{0B27C127-4C89-40D2-AC85-140487F81E84}" dt="2021-11-24T12:18:25.402" v="4512" actId="20577"/>
          <ac:spMkLst>
            <pc:docMk/>
            <pc:sldMk cId="3236760627" sldId="261"/>
            <ac:spMk id="2" creationId="{0DF011C3-F70F-4966-B6B3-C0950ABD9F70}"/>
          </ac:spMkLst>
        </pc:spChg>
        <pc:spChg chg="mod">
          <ac:chgData name="希哲" userId="f396d1545adefb73" providerId="LiveId" clId="{0B27C127-4C89-40D2-AC85-140487F81E84}" dt="2021-11-24T12:20:01.675" v="4591" actId="20577"/>
          <ac:spMkLst>
            <pc:docMk/>
            <pc:sldMk cId="3236760627" sldId="261"/>
            <ac:spMk id="3" creationId="{B6B33F78-94BE-4A2D-A04E-A9A0C66BB208}"/>
          </ac:spMkLst>
        </pc:spChg>
      </pc:sldChg>
      <pc:sldChg chg="modSp add del mod modNotesTx">
        <pc:chgData name="希哲" userId="f396d1545adefb73" providerId="LiveId" clId="{0B27C127-4C89-40D2-AC85-140487F81E84}" dt="2021-11-26T03:36:36.133" v="5568" actId="47"/>
        <pc:sldMkLst>
          <pc:docMk/>
          <pc:sldMk cId="4117519876" sldId="262"/>
        </pc:sldMkLst>
        <pc:spChg chg="mod">
          <ac:chgData name="希哲" userId="f396d1545adefb73" providerId="LiveId" clId="{0B27C127-4C89-40D2-AC85-140487F81E84}" dt="2021-11-23T06:30:42.700" v="1264" actId="20577"/>
          <ac:spMkLst>
            <pc:docMk/>
            <pc:sldMk cId="4117519876" sldId="262"/>
            <ac:spMk id="2" creationId="{0DF011C3-F70F-4966-B6B3-C0950ABD9F70}"/>
          </ac:spMkLst>
        </pc:spChg>
      </pc:sldChg>
      <pc:sldChg chg="addSp delSp add del setBg delDesignElem">
        <pc:chgData name="希哲" userId="f396d1545adefb73" providerId="LiveId" clId="{0B27C127-4C89-40D2-AC85-140487F81E84}" dt="2021-11-23T06:31:16.296" v="1299"/>
        <pc:sldMkLst>
          <pc:docMk/>
          <pc:sldMk cId="1182700259" sldId="263"/>
        </pc:sldMkLst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8" creationId="{88294908-8B00-4F58-BBBA-20F71A40AA9E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10" creationId="{4364C879-1404-4203-8E9D-CC5DE0A621A2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12" creationId="{84617302-4B0D-4351-A6BB-6F0930D943AC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14" creationId="{DA2C7802-C2E0-4218-8F89-8DD7CCD2CD1C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16" creationId="{A6D7111A-21E5-4EE9-8A78-10E5530F0116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18" creationId="{A3969E80-A77B-49FC-9122-D89AFD5EE118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20" creationId="{1849CA57-76BD-4CF2-80BA-D7A46A01B7B1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22" creationId="{35E9085E-E730-4768-83D4-6CB7E9897153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24" creationId="{973272FE-A474-4CAE-8CA2-BCC8B476C3F4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26" creationId="{E07981EA-05A6-437C-88D7-B377B92B031D}"/>
          </ac:spMkLst>
        </pc:spChg>
        <pc:spChg chg="add del">
          <ac:chgData name="希哲" userId="f396d1545adefb73" providerId="LiveId" clId="{0B27C127-4C89-40D2-AC85-140487F81E84}" dt="2021-11-23T06:31:16.296" v="1299"/>
          <ac:spMkLst>
            <pc:docMk/>
            <pc:sldMk cId="1182700259" sldId="263"/>
            <ac:spMk id="28" creationId="{15E3C750-986E-4769-B1AE-49289FBEE757}"/>
          </ac:spMkLst>
        </pc:spChg>
      </pc:sldChg>
      <pc:sldChg chg="addSp delSp modSp add mod ord">
        <pc:chgData name="希哲" userId="f396d1545adefb73" providerId="LiveId" clId="{0B27C127-4C89-40D2-AC85-140487F81E84}" dt="2021-11-26T05:26:16.066" v="6465" actId="2711"/>
        <pc:sldMkLst>
          <pc:docMk/>
          <pc:sldMk cId="1202397425" sldId="263"/>
        </pc:sldMkLst>
        <pc:spChg chg="mod">
          <ac:chgData name="希哲" userId="f396d1545adefb73" providerId="LiveId" clId="{0B27C127-4C89-40D2-AC85-140487F81E84}" dt="2021-11-26T05:26:16.066" v="6465" actId="2711"/>
          <ac:spMkLst>
            <pc:docMk/>
            <pc:sldMk cId="1202397425" sldId="263"/>
            <ac:spMk id="2" creationId="{43799C02-0ACE-4ACB-B867-3B88F8DBD879}"/>
          </ac:spMkLst>
        </pc:spChg>
        <pc:spChg chg="del">
          <ac:chgData name="希哲" userId="f396d1545adefb73" providerId="LiveId" clId="{0B27C127-4C89-40D2-AC85-140487F81E84}" dt="2021-11-23T06:31:34.127" v="1319" actId="478"/>
          <ac:spMkLst>
            <pc:docMk/>
            <pc:sldMk cId="1202397425" sldId="263"/>
            <ac:spMk id="3" creationId="{1372F5EE-5303-42F8-BA3A-6009FF132F70}"/>
          </ac:spMkLst>
        </pc:spChg>
        <pc:spChg chg="add del mod">
          <ac:chgData name="希哲" userId="f396d1545adefb73" providerId="LiveId" clId="{0B27C127-4C89-40D2-AC85-140487F81E84}" dt="2021-11-23T06:31:36.872" v="1320" actId="478"/>
          <ac:spMkLst>
            <pc:docMk/>
            <pc:sldMk cId="1202397425" sldId="263"/>
            <ac:spMk id="5" creationId="{8D4F092E-9BF9-4F66-BFC5-2BB1474E03A9}"/>
          </ac:spMkLst>
        </pc:spChg>
      </pc:sldChg>
      <pc:sldChg chg="modSp new del mod">
        <pc:chgData name="希哲" userId="f396d1545adefb73" providerId="LiveId" clId="{0B27C127-4C89-40D2-AC85-140487F81E84}" dt="2021-11-23T06:31:10.434" v="1296" actId="47"/>
        <pc:sldMkLst>
          <pc:docMk/>
          <pc:sldMk cId="3356854740" sldId="263"/>
        </pc:sldMkLst>
        <pc:spChg chg="mod">
          <ac:chgData name="希哲" userId="f396d1545adefb73" providerId="LiveId" clId="{0B27C127-4C89-40D2-AC85-140487F81E84}" dt="2021-11-23T06:30:57.868" v="1295" actId="20577"/>
          <ac:spMkLst>
            <pc:docMk/>
            <pc:sldMk cId="3356854740" sldId="263"/>
            <ac:spMk id="3" creationId="{DBF61E0C-5012-4C7D-B4DC-24755402F593}"/>
          </ac:spMkLst>
        </pc:spChg>
      </pc:sldChg>
      <pc:sldChg chg="addSp delSp modSp add mod modNotesTx">
        <pc:chgData name="希哲" userId="f396d1545adefb73" providerId="LiveId" clId="{0B27C127-4C89-40D2-AC85-140487F81E84}" dt="2021-11-28T06:26:26.852" v="7635" actId="207"/>
        <pc:sldMkLst>
          <pc:docMk/>
          <pc:sldMk cId="1611590419" sldId="264"/>
        </pc:sldMkLst>
        <pc:spChg chg="mod">
          <ac:chgData name="希哲" userId="f396d1545adefb73" providerId="LiveId" clId="{0B27C127-4C89-40D2-AC85-140487F81E84}" dt="2021-11-23T07:46:22.084" v="1929" actId="20577"/>
          <ac:spMkLst>
            <pc:docMk/>
            <pc:sldMk cId="1611590419" sldId="264"/>
            <ac:spMk id="2" creationId="{0DF011C3-F70F-4966-B6B3-C0950ABD9F70}"/>
          </ac:spMkLst>
        </pc:spChg>
        <pc:spChg chg="del mod">
          <ac:chgData name="希哲" userId="f396d1545adefb73" providerId="LiveId" clId="{0B27C127-4C89-40D2-AC85-140487F81E84}" dt="2021-11-26T04:15:50.122" v="5646" actId="478"/>
          <ac:spMkLst>
            <pc:docMk/>
            <pc:sldMk cId="1611590419" sldId="264"/>
            <ac:spMk id="3" creationId="{B6B33F78-94BE-4A2D-A04E-A9A0C66BB208}"/>
          </ac:spMkLst>
        </pc:spChg>
        <pc:spChg chg="add del mod">
          <ac:chgData name="希哲" userId="f396d1545adefb73" providerId="LiveId" clId="{0B27C127-4C89-40D2-AC85-140487F81E84}" dt="2021-11-26T04:15:52.636" v="5647" actId="478"/>
          <ac:spMkLst>
            <pc:docMk/>
            <pc:sldMk cId="1611590419" sldId="264"/>
            <ac:spMk id="6" creationId="{4A5A7B55-05BA-4394-8DD0-58818A0F607F}"/>
          </ac:spMkLst>
        </pc:spChg>
        <pc:spChg chg="add mod">
          <ac:chgData name="希哲" userId="f396d1545adefb73" providerId="LiveId" clId="{0B27C127-4C89-40D2-AC85-140487F81E84}" dt="2021-11-26T04:22:48.348" v="5678" actId="164"/>
          <ac:spMkLst>
            <pc:docMk/>
            <pc:sldMk cId="1611590419" sldId="264"/>
            <ac:spMk id="9" creationId="{8015DFC9-FC92-4359-84A4-9752B421F336}"/>
          </ac:spMkLst>
        </pc:spChg>
        <pc:spChg chg="add mod">
          <ac:chgData name="希哲" userId="f396d1545adefb73" providerId="LiveId" clId="{0B27C127-4C89-40D2-AC85-140487F81E84}" dt="2021-11-26T04:23:05.413" v="5686" actId="20577"/>
          <ac:spMkLst>
            <pc:docMk/>
            <pc:sldMk cId="1611590419" sldId="264"/>
            <ac:spMk id="13" creationId="{529F3527-3BD9-42A2-B61A-4C28A14F9246}"/>
          </ac:spMkLst>
        </pc:spChg>
        <pc:spChg chg="add mod">
          <ac:chgData name="希哲" userId="f396d1545adefb73" providerId="LiveId" clId="{0B27C127-4C89-40D2-AC85-140487F81E84}" dt="2021-11-28T06:26:26.852" v="7635" actId="207"/>
          <ac:spMkLst>
            <pc:docMk/>
            <pc:sldMk cId="1611590419" sldId="264"/>
            <ac:spMk id="18" creationId="{F3A369ED-884F-4FB3-885E-5DC2FA1D5EF2}"/>
          </ac:spMkLst>
        </pc:spChg>
        <pc:spChg chg="del mod">
          <ac:chgData name="希哲" userId="f396d1545adefb73" providerId="LiveId" clId="{0B27C127-4C89-40D2-AC85-140487F81E84}" dt="2021-11-26T04:27:24.228" v="5715" actId="478"/>
          <ac:spMkLst>
            <pc:docMk/>
            <pc:sldMk cId="1611590419" sldId="264"/>
            <ac:spMk id="22" creationId="{6E9D80A9-F957-42FF-86F5-F9423E56570F}"/>
          </ac:spMkLst>
        </pc:spChg>
        <pc:spChg chg="del mod">
          <ac:chgData name="希哲" userId="f396d1545adefb73" providerId="LiveId" clId="{0B27C127-4C89-40D2-AC85-140487F81E84}" dt="2021-11-26T04:27:26.179" v="5716" actId="478"/>
          <ac:spMkLst>
            <pc:docMk/>
            <pc:sldMk cId="1611590419" sldId="264"/>
            <ac:spMk id="23" creationId="{7BB8DBB1-BB8B-4388-A476-2DA1CB7BFAA2}"/>
          </ac:spMkLst>
        </pc:spChg>
        <pc:spChg chg="mod">
          <ac:chgData name="希哲" userId="f396d1545adefb73" providerId="LiveId" clId="{0B27C127-4C89-40D2-AC85-140487F81E84}" dt="2021-11-26T04:24:16.121" v="5699" actId="571"/>
          <ac:spMkLst>
            <pc:docMk/>
            <pc:sldMk cId="1611590419" sldId="264"/>
            <ac:spMk id="25" creationId="{31E591F8-BB4E-44FB-8A7B-EC19AFBE6704}"/>
          </ac:spMkLst>
        </pc:spChg>
        <pc:spChg chg="mod">
          <ac:chgData name="希哲" userId="f396d1545adefb73" providerId="LiveId" clId="{0B27C127-4C89-40D2-AC85-140487F81E84}" dt="2021-11-26T04:24:16.121" v="5699" actId="571"/>
          <ac:spMkLst>
            <pc:docMk/>
            <pc:sldMk cId="1611590419" sldId="264"/>
            <ac:spMk id="26" creationId="{31C4F1B6-6A04-40CB-B212-BE5B09D091D4}"/>
          </ac:spMkLst>
        </pc:spChg>
        <pc:spChg chg="mod">
          <ac:chgData name="希哲" userId="f396d1545adefb73" providerId="LiveId" clId="{0B27C127-4C89-40D2-AC85-140487F81E84}" dt="2021-11-26T04:24:16.121" v="5699" actId="571"/>
          <ac:spMkLst>
            <pc:docMk/>
            <pc:sldMk cId="1611590419" sldId="264"/>
            <ac:spMk id="28" creationId="{DBECDD7C-A71F-4D9E-A154-12361D9351B5}"/>
          </ac:spMkLst>
        </pc:spChg>
        <pc:spChg chg="mod">
          <ac:chgData name="希哲" userId="f396d1545adefb73" providerId="LiveId" clId="{0B27C127-4C89-40D2-AC85-140487F81E84}" dt="2021-11-26T04:24:16.121" v="5699" actId="571"/>
          <ac:spMkLst>
            <pc:docMk/>
            <pc:sldMk cId="1611590419" sldId="264"/>
            <ac:spMk id="29" creationId="{1F287B3A-EB03-49B9-83FD-CEC519D96993}"/>
          </ac:spMkLst>
        </pc:spChg>
        <pc:spChg chg="mod">
          <ac:chgData name="希哲" userId="f396d1545adefb73" providerId="LiveId" clId="{0B27C127-4C89-40D2-AC85-140487F81E84}" dt="2021-11-26T04:32:19.137" v="5762" actId="207"/>
          <ac:spMkLst>
            <pc:docMk/>
            <pc:sldMk cId="1611590419" sldId="264"/>
            <ac:spMk id="33" creationId="{388A489C-8808-41AE-B974-6B32D274923C}"/>
          </ac:spMkLst>
        </pc:spChg>
        <pc:spChg chg="del mod">
          <ac:chgData name="希哲" userId="f396d1545adefb73" providerId="LiveId" clId="{0B27C127-4C89-40D2-AC85-140487F81E84}" dt="2021-11-26T04:27:16.814" v="5713" actId="478"/>
          <ac:spMkLst>
            <pc:docMk/>
            <pc:sldMk cId="1611590419" sldId="264"/>
            <ac:spMk id="35" creationId="{F6953355-A474-4E48-8C9E-60018ADD2B8D}"/>
          </ac:spMkLst>
        </pc:spChg>
        <pc:spChg chg="del mod">
          <ac:chgData name="希哲" userId="f396d1545adefb73" providerId="LiveId" clId="{0B27C127-4C89-40D2-AC85-140487F81E84}" dt="2021-11-26T04:27:19.652" v="5714" actId="478"/>
          <ac:spMkLst>
            <pc:docMk/>
            <pc:sldMk cId="1611590419" sldId="264"/>
            <ac:spMk id="36" creationId="{35C83479-5B15-423A-8FAD-72DFCEA30B61}"/>
          </ac:spMkLst>
        </pc:spChg>
        <pc:spChg chg="mod">
          <ac:chgData name="希哲" userId="f396d1545adefb73" providerId="LiveId" clId="{0B27C127-4C89-40D2-AC85-140487F81E84}" dt="2021-11-26T04:32:13.926" v="5761" actId="207"/>
          <ac:spMkLst>
            <pc:docMk/>
            <pc:sldMk cId="1611590419" sldId="264"/>
            <ac:spMk id="37" creationId="{AB46D049-9E1A-472A-A81E-6E18EF6E0EB9}"/>
          </ac:spMkLst>
        </pc:spChg>
        <pc:spChg chg="mod">
          <ac:chgData name="希哲" userId="f396d1545adefb73" providerId="LiveId" clId="{0B27C127-4C89-40D2-AC85-140487F81E84}" dt="2021-11-26T04:32:13.926" v="5761" actId="207"/>
          <ac:spMkLst>
            <pc:docMk/>
            <pc:sldMk cId="1611590419" sldId="264"/>
            <ac:spMk id="38" creationId="{1A1A3D6C-C6D2-4C5F-A466-CAAEB7F2F28B}"/>
          </ac:spMkLst>
        </pc:spChg>
        <pc:spChg chg="mod">
          <ac:chgData name="希哲" userId="f396d1545adefb73" providerId="LiveId" clId="{0B27C127-4C89-40D2-AC85-140487F81E84}" dt="2021-11-26T04:32:25.204" v="5763" actId="207"/>
          <ac:spMkLst>
            <pc:docMk/>
            <pc:sldMk cId="1611590419" sldId="264"/>
            <ac:spMk id="41" creationId="{CED4D250-058A-4D00-B0C1-179C7C199976}"/>
          </ac:spMkLst>
        </pc:spChg>
        <pc:spChg chg="del mod">
          <ac:chgData name="希哲" userId="f396d1545adefb73" providerId="LiveId" clId="{0B27C127-4C89-40D2-AC85-140487F81E84}" dt="2021-11-26T04:27:49.268" v="5721" actId="478"/>
          <ac:spMkLst>
            <pc:docMk/>
            <pc:sldMk cId="1611590419" sldId="264"/>
            <ac:spMk id="43" creationId="{655C8242-D694-4834-94B0-5B925FE94257}"/>
          </ac:spMkLst>
        </pc:spChg>
        <pc:spChg chg="del mod">
          <ac:chgData name="希哲" userId="f396d1545adefb73" providerId="LiveId" clId="{0B27C127-4C89-40D2-AC85-140487F81E84}" dt="2021-11-26T04:27:45.028" v="5718" actId="478"/>
          <ac:spMkLst>
            <pc:docMk/>
            <pc:sldMk cId="1611590419" sldId="264"/>
            <ac:spMk id="44" creationId="{27117503-9B9F-4CD5-9B19-52ACBBD4F38C}"/>
          </ac:spMkLst>
        </pc:spChg>
        <pc:spChg chg="mod">
          <ac:chgData name="希哲" userId="f396d1545adefb73" providerId="LiveId" clId="{0B27C127-4C89-40D2-AC85-140487F81E84}" dt="2021-11-26T04:25:13.817" v="5709"/>
          <ac:spMkLst>
            <pc:docMk/>
            <pc:sldMk cId="1611590419" sldId="264"/>
            <ac:spMk id="45" creationId="{C00A98C9-183C-427D-BAAD-BC13937665A3}"/>
          </ac:spMkLst>
        </pc:spChg>
        <pc:spChg chg="mod">
          <ac:chgData name="希哲" userId="f396d1545adefb73" providerId="LiveId" clId="{0B27C127-4C89-40D2-AC85-140487F81E84}" dt="2021-11-26T04:25:13.817" v="5709"/>
          <ac:spMkLst>
            <pc:docMk/>
            <pc:sldMk cId="1611590419" sldId="264"/>
            <ac:spMk id="46" creationId="{E6EAD16A-D485-412F-AE53-1BD19F850DB0}"/>
          </ac:spMkLst>
        </pc:spChg>
        <pc:spChg chg="mod">
          <ac:chgData name="希哲" userId="f396d1545adefb73" providerId="LiveId" clId="{0B27C127-4C89-40D2-AC85-140487F81E84}" dt="2021-11-26T04:32:29.989" v="5764" actId="207"/>
          <ac:spMkLst>
            <pc:docMk/>
            <pc:sldMk cId="1611590419" sldId="264"/>
            <ac:spMk id="49" creationId="{FD93D964-4044-4F2A-979C-808678F6992C}"/>
          </ac:spMkLst>
        </pc:spChg>
        <pc:spChg chg="del mod">
          <ac:chgData name="希哲" userId="f396d1545adefb73" providerId="LiveId" clId="{0B27C127-4C89-40D2-AC85-140487F81E84}" dt="2021-11-26T04:28:02.524" v="5723" actId="478"/>
          <ac:spMkLst>
            <pc:docMk/>
            <pc:sldMk cId="1611590419" sldId="264"/>
            <ac:spMk id="51" creationId="{2C0CC7F3-038A-4CC9-9408-A82C9DFD90DC}"/>
          </ac:spMkLst>
        </pc:spChg>
        <pc:spChg chg="del mod">
          <ac:chgData name="希哲" userId="f396d1545adefb73" providerId="LiveId" clId="{0B27C127-4C89-40D2-AC85-140487F81E84}" dt="2021-11-26T04:28:04.723" v="5724" actId="478"/>
          <ac:spMkLst>
            <pc:docMk/>
            <pc:sldMk cId="1611590419" sldId="264"/>
            <ac:spMk id="52" creationId="{5B7A1617-6DC5-4DBB-B4A4-75167121604F}"/>
          </ac:spMkLst>
        </pc:spChg>
        <pc:spChg chg="mod">
          <ac:chgData name="希哲" userId="f396d1545adefb73" providerId="LiveId" clId="{0B27C127-4C89-40D2-AC85-140487F81E84}" dt="2021-11-26T04:25:22.008" v="5711"/>
          <ac:spMkLst>
            <pc:docMk/>
            <pc:sldMk cId="1611590419" sldId="264"/>
            <ac:spMk id="53" creationId="{13CD9D00-5C90-4DF1-AAAA-78B57068285D}"/>
          </ac:spMkLst>
        </pc:spChg>
        <pc:spChg chg="mod">
          <ac:chgData name="希哲" userId="f396d1545adefb73" providerId="LiveId" clId="{0B27C127-4C89-40D2-AC85-140487F81E84}" dt="2021-11-26T04:30:05.654" v="5746" actId="1076"/>
          <ac:spMkLst>
            <pc:docMk/>
            <pc:sldMk cId="1611590419" sldId="264"/>
            <ac:spMk id="54" creationId="{CF24CDC0-9944-48B8-A21E-BDA9139EC4AC}"/>
          </ac:spMkLst>
        </pc:spChg>
        <pc:spChg chg="mod">
          <ac:chgData name="希哲" userId="f396d1545adefb73" providerId="LiveId" clId="{0B27C127-4C89-40D2-AC85-140487F81E84}" dt="2021-11-26T04:28:26.977" v="5726"/>
          <ac:spMkLst>
            <pc:docMk/>
            <pc:sldMk cId="1611590419" sldId="264"/>
            <ac:spMk id="57" creationId="{4E474D5B-A420-4119-B0B4-B0CBAFDD550A}"/>
          </ac:spMkLst>
        </pc:spChg>
        <pc:spChg chg="mod">
          <ac:chgData name="希哲" userId="f396d1545adefb73" providerId="LiveId" clId="{0B27C127-4C89-40D2-AC85-140487F81E84}" dt="2021-11-26T04:28:26.977" v="5726"/>
          <ac:spMkLst>
            <pc:docMk/>
            <pc:sldMk cId="1611590419" sldId="264"/>
            <ac:spMk id="59" creationId="{20274CFC-4A88-4260-88D8-6BF6C6202454}"/>
          </ac:spMkLst>
        </pc:spChg>
        <pc:spChg chg="mod">
          <ac:chgData name="希哲" userId="f396d1545adefb73" providerId="LiveId" clId="{0B27C127-4C89-40D2-AC85-140487F81E84}" dt="2021-11-26T04:28:26.977" v="5726"/>
          <ac:spMkLst>
            <pc:docMk/>
            <pc:sldMk cId="1611590419" sldId="264"/>
            <ac:spMk id="60" creationId="{5BCDCCC4-F96D-4312-8181-A260C8FDB491}"/>
          </ac:spMkLst>
        </pc:spChg>
        <pc:spChg chg="mod">
          <ac:chgData name="希哲" userId="f396d1545adefb73" providerId="LiveId" clId="{0B27C127-4C89-40D2-AC85-140487F81E84}" dt="2021-11-26T04:28:26.977" v="5726"/>
          <ac:spMkLst>
            <pc:docMk/>
            <pc:sldMk cId="1611590419" sldId="264"/>
            <ac:spMk id="61" creationId="{99E84C38-F219-46F3-8A04-BEBAE7127889}"/>
          </ac:spMkLst>
        </pc:spChg>
        <pc:spChg chg="mod">
          <ac:chgData name="希哲" userId="f396d1545adefb73" providerId="LiveId" clId="{0B27C127-4C89-40D2-AC85-140487F81E84}" dt="2021-11-26T04:28:26.977" v="5726"/>
          <ac:spMkLst>
            <pc:docMk/>
            <pc:sldMk cId="1611590419" sldId="264"/>
            <ac:spMk id="62" creationId="{51C0B167-B0EE-4F59-A925-3308A02DB75D}"/>
          </ac:spMkLst>
        </pc:spChg>
        <pc:spChg chg="add mod">
          <ac:chgData name="希哲" userId="f396d1545adefb73" providerId="LiveId" clId="{0B27C127-4C89-40D2-AC85-140487F81E84}" dt="2021-11-26T04:45:39.615" v="5857" actId="164"/>
          <ac:spMkLst>
            <pc:docMk/>
            <pc:sldMk cId="1611590419" sldId="264"/>
            <ac:spMk id="63" creationId="{65F1F732-08BC-4ABC-AE13-5C322AEDF23C}"/>
          </ac:spMkLst>
        </pc:spChg>
        <pc:spChg chg="add mod">
          <ac:chgData name="希哲" userId="f396d1545adefb73" providerId="LiveId" clId="{0B27C127-4C89-40D2-AC85-140487F81E84}" dt="2021-11-26T05:05:10.714" v="6181" actId="207"/>
          <ac:spMkLst>
            <pc:docMk/>
            <pc:sldMk cId="1611590419" sldId="264"/>
            <ac:spMk id="64" creationId="{83D36A87-8B89-4D59-BD71-7BCC3C8C1C9E}"/>
          </ac:spMkLst>
        </pc:spChg>
        <pc:spChg chg="add mod">
          <ac:chgData name="希哲" userId="f396d1545adefb73" providerId="LiveId" clId="{0B27C127-4C89-40D2-AC85-140487F81E84}" dt="2021-11-26T04:45:39.615" v="5857" actId="164"/>
          <ac:spMkLst>
            <pc:docMk/>
            <pc:sldMk cId="1611590419" sldId="264"/>
            <ac:spMk id="65" creationId="{747FDC66-586A-402A-B0C2-D720320970E1}"/>
          </ac:spMkLst>
        </pc:spChg>
        <pc:spChg chg="add mod">
          <ac:chgData name="希哲" userId="f396d1545adefb73" providerId="LiveId" clId="{0B27C127-4C89-40D2-AC85-140487F81E84}" dt="2021-11-26T13:16:39.332" v="6878" actId="1037"/>
          <ac:spMkLst>
            <pc:docMk/>
            <pc:sldMk cId="1611590419" sldId="264"/>
            <ac:spMk id="66" creationId="{B416D1E2-0CCA-488A-8E3F-0C2B014B7B5D}"/>
          </ac:spMkLst>
        </pc:spChg>
        <pc:spChg chg="add mod">
          <ac:chgData name="希哲" userId="f396d1545adefb73" providerId="LiveId" clId="{0B27C127-4C89-40D2-AC85-140487F81E84}" dt="2021-11-26T13:16:39.332" v="6878" actId="1037"/>
          <ac:spMkLst>
            <pc:docMk/>
            <pc:sldMk cId="1611590419" sldId="264"/>
            <ac:spMk id="67" creationId="{0B118428-AB0A-4176-A6B2-EB2B84386E11}"/>
          </ac:spMkLst>
        </pc:spChg>
        <pc:spChg chg="mod">
          <ac:chgData name="希哲" userId="f396d1545adefb73" providerId="LiveId" clId="{0B27C127-4C89-40D2-AC85-140487F81E84}" dt="2021-11-26T04:32:35.279" v="5765" actId="207"/>
          <ac:spMkLst>
            <pc:docMk/>
            <pc:sldMk cId="1611590419" sldId="264"/>
            <ac:spMk id="74" creationId="{DC1BCF63-EA70-4323-87C7-ADF555D4F22D}"/>
          </ac:spMkLst>
        </pc:spChg>
        <pc:spChg chg="mod">
          <ac:chgData name="希哲" userId="f396d1545adefb73" providerId="LiveId" clId="{0B27C127-4C89-40D2-AC85-140487F81E84}" dt="2021-11-26T04:31:14.001" v="5753"/>
          <ac:spMkLst>
            <pc:docMk/>
            <pc:sldMk cId="1611590419" sldId="264"/>
            <ac:spMk id="75" creationId="{DD4FFE31-F37E-4ABE-9264-D96CDF0B6138}"/>
          </ac:spMkLst>
        </pc:spChg>
        <pc:spChg chg="mod">
          <ac:chgData name="希哲" userId="f396d1545adefb73" providerId="LiveId" clId="{0B27C127-4C89-40D2-AC85-140487F81E84}" dt="2021-11-26T04:31:14.001" v="5753"/>
          <ac:spMkLst>
            <pc:docMk/>
            <pc:sldMk cId="1611590419" sldId="264"/>
            <ac:spMk id="76" creationId="{575D0CBF-C7BB-42F4-9DEF-087378DEC4FB}"/>
          </ac:spMkLst>
        </pc:spChg>
        <pc:spChg chg="add mod">
          <ac:chgData name="希哲" userId="f396d1545adefb73" providerId="LiveId" clId="{0B27C127-4C89-40D2-AC85-140487F81E84}" dt="2021-11-26T04:31:19.828" v="5754" actId="164"/>
          <ac:spMkLst>
            <pc:docMk/>
            <pc:sldMk cId="1611590419" sldId="264"/>
            <ac:spMk id="77" creationId="{C65D9BC2-533D-4F2E-8164-DE083BCD76E7}"/>
          </ac:spMkLst>
        </pc:spChg>
        <pc:spChg chg="add mod">
          <ac:chgData name="希哲" userId="f396d1545adefb73" providerId="LiveId" clId="{0B27C127-4C89-40D2-AC85-140487F81E84}" dt="2021-11-26T04:31:19.828" v="5754" actId="164"/>
          <ac:spMkLst>
            <pc:docMk/>
            <pc:sldMk cId="1611590419" sldId="264"/>
            <ac:spMk id="78" creationId="{14E55FB0-C1C0-48EF-8A6E-BCCB62A68BDC}"/>
          </ac:spMkLst>
        </pc:spChg>
        <pc:spChg chg="mod">
          <ac:chgData name="希哲" userId="f396d1545adefb73" providerId="LiveId" clId="{0B27C127-4C89-40D2-AC85-140487F81E84}" dt="2021-11-26T04:32:41.914" v="5766" actId="207"/>
          <ac:spMkLst>
            <pc:docMk/>
            <pc:sldMk cId="1611590419" sldId="264"/>
            <ac:spMk id="82" creationId="{915CBF59-E2A7-4AAB-8A86-E1C7A7A49D9C}"/>
          </ac:spMkLst>
        </pc:spChg>
        <pc:spChg chg="mod">
          <ac:chgData name="希哲" userId="f396d1545adefb73" providerId="LiveId" clId="{0B27C127-4C89-40D2-AC85-140487F81E84}" dt="2021-11-26T04:31:28.817" v="5756"/>
          <ac:spMkLst>
            <pc:docMk/>
            <pc:sldMk cId="1611590419" sldId="264"/>
            <ac:spMk id="83" creationId="{EFB94E04-BB6A-436B-A272-23C9CA8DE508}"/>
          </ac:spMkLst>
        </pc:spChg>
        <pc:spChg chg="mod">
          <ac:chgData name="希哲" userId="f396d1545adefb73" providerId="LiveId" clId="{0B27C127-4C89-40D2-AC85-140487F81E84}" dt="2021-11-26T04:31:28.817" v="5756"/>
          <ac:spMkLst>
            <pc:docMk/>
            <pc:sldMk cId="1611590419" sldId="264"/>
            <ac:spMk id="84" creationId="{ADB8671D-B89A-406C-80B7-A1EB1D3B5955}"/>
          </ac:spMkLst>
        </pc:spChg>
        <pc:spChg chg="add mod">
          <ac:chgData name="希哲" userId="f396d1545adefb73" providerId="LiveId" clId="{0B27C127-4C89-40D2-AC85-140487F81E84}" dt="2021-11-26T13:16:39.332" v="6878" actId="1037"/>
          <ac:spMkLst>
            <pc:docMk/>
            <pc:sldMk cId="1611590419" sldId="264"/>
            <ac:spMk id="85" creationId="{727B2F94-67FA-468B-B16E-86941B003B32}"/>
          </ac:spMkLst>
        </pc:spChg>
        <pc:spChg chg="add mod">
          <ac:chgData name="希哲" userId="f396d1545adefb73" providerId="LiveId" clId="{0B27C127-4C89-40D2-AC85-140487F81E84}" dt="2021-11-26T13:16:39.332" v="6878" actId="1037"/>
          <ac:spMkLst>
            <pc:docMk/>
            <pc:sldMk cId="1611590419" sldId="264"/>
            <ac:spMk id="86" creationId="{FFF35F2B-EB2F-4011-BEDC-16316ED2198F}"/>
          </ac:spMkLst>
        </pc:spChg>
        <pc:spChg chg="mod">
          <ac:chgData name="希哲" userId="f396d1545adefb73" providerId="LiveId" clId="{0B27C127-4C89-40D2-AC85-140487F81E84}" dt="2021-11-26T13:16:58.638" v="6898"/>
          <ac:spMkLst>
            <pc:docMk/>
            <pc:sldMk cId="1611590419" sldId="264"/>
            <ac:spMk id="89" creationId="{B50DA3C4-55D1-40C9-A1CD-97F077BBC964}"/>
          </ac:spMkLst>
        </pc:spChg>
        <pc:spChg chg="mod">
          <ac:chgData name="希哲" userId="f396d1545adefb73" providerId="LiveId" clId="{0B27C127-4C89-40D2-AC85-140487F81E84}" dt="2021-11-26T13:16:58.638" v="6898"/>
          <ac:spMkLst>
            <pc:docMk/>
            <pc:sldMk cId="1611590419" sldId="264"/>
            <ac:spMk id="90" creationId="{EC5EFF85-131C-4DE4-9637-4BB339F82C6C}"/>
          </ac:spMkLst>
        </pc:spChg>
        <pc:spChg chg="mod">
          <ac:chgData name="希哲" userId="f396d1545adefb73" providerId="LiveId" clId="{0B27C127-4C89-40D2-AC85-140487F81E84}" dt="2021-11-26T13:16:58.638" v="6898"/>
          <ac:spMkLst>
            <pc:docMk/>
            <pc:sldMk cId="1611590419" sldId="264"/>
            <ac:spMk id="92" creationId="{7EFE2C9A-D239-4BF3-B786-27D3B627D1B8}"/>
          </ac:spMkLst>
        </pc:spChg>
        <pc:spChg chg="add mod">
          <ac:chgData name="希哲" userId="f396d1545adefb73" providerId="LiveId" clId="{0B27C127-4C89-40D2-AC85-140487F81E84}" dt="2021-11-26T13:17:31.288" v="6910" actId="1037"/>
          <ac:spMkLst>
            <pc:docMk/>
            <pc:sldMk cId="1611590419" sldId="264"/>
            <ac:spMk id="95" creationId="{0F8F1CBA-1A01-44E8-8F1C-5E6515BCFE35}"/>
          </ac:spMkLst>
        </pc:spChg>
        <pc:spChg chg="add mod">
          <ac:chgData name="希哲" userId="f396d1545adefb73" providerId="LiveId" clId="{0B27C127-4C89-40D2-AC85-140487F81E84}" dt="2021-11-26T04:45:39.615" v="5857" actId="164"/>
          <ac:spMkLst>
            <pc:docMk/>
            <pc:sldMk cId="1611590419" sldId="264"/>
            <ac:spMk id="96" creationId="{D91046EE-4EE5-4E60-83F5-398874DE727E}"/>
          </ac:spMkLst>
        </pc:spChg>
        <pc:spChg chg="add mod">
          <ac:chgData name="希哲" userId="f396d1545adefb73" providerId="LiveId" clId="{0B27C127-4C89-40D2-AC85-140487F81E84}" dt="2021-11-26T04:45:39.615" v="5857" actId="164"/>
          <ac:spMkLst>
            <pc:docMk/>
            <pc:sldMk cId="1611590419" sldId="264"/>
            <ac:spMk id="97" creationId="{4B818807-2E7F-4FC2-9373-BD87F69C8F50}"/>
          </ac:spMkLst>
        </pc:spChg>
        <pc:spChg chg="add del">
          <ac:chgData name="希哲" userId="f396d1545adefb73" providerId="LiveId" clId="{0B27C127-4C89-40D2-AC85-140487F81E84}" dt="2021-11-26T04:39:17.051" v="5843" actId="478"/>
          <ac:spMkLst>
            <pc:docMk/>
            <pc:sldMk cId="1611590419" sldId="264"/>
            <ac:spMk id="104" creationId="{D6AA883B-16D3-4C87-A2DA-0FB6089B26BC}"/>
          </ac:spMkLst>
        </pc:spChg>
        <pc:spChg chg="add del mod">
          <ac:chgData name="希哲" userId="f396d1545adefb73" providerId="LiveId" clId="{0B27C127-4C89-40D2-AC85-140487F81E84}" dt="2021-11-26T04:39:15.923" v="5842" actId="478"/>
          <ac:spMkLst>
            <pc:docMk/>
            <pc:sldMk cId="1611590419" sldId="264"/>
            <ac:spMk id="105" creationId="{B703C4EA-02F7-49B4-8D4F-FF28A53AC774}"/>
          </ac:spMkLst>
        </pc:spChg>
        <pc:spChg chg="add mod">
          <ac:chgData name="希哲" userId="f396d1545adefb73" providerId="LiveId" clId="{0B27C127-4C89-40D2-AC85-140487F81E84}" dt="2021-11-26T04:45:39.615" v="5857" actId="164"/>
          <ac:spMkLst>
            <pc:docMk/>
            <pc:sldMk cId="1611590419" sldId="264"/>
            <ac:spMk id="111" creationId="{A8A5904E-315D-4B61-9C92-1F5F998C6014}"/>
          </ac:spMkLst>
        </pc:spChg>
        <pc:spChg chg="add del">
          <ac:chgData name="希哲" userId="f396d1545adefb73" providerId="LiveId" clId="{0B27C127-4C89-40D2-AC85-140487F81E84}" dt="2021-11-26T04:45:54.466" v="5860" actId="478"/>
          <ac:spMkLst>
            <pc:docMk/>
            <pc:sldMk cId="1611590419" sldId="264"/>
            <ac:spMk id="113" creationId="{8390C873-6677-4BC4-B8EF-7B65D8A0A01F}"/>
          </ac:spMkLst>
        </pc:spChg>
        <pc:spChg chg="add mod">
          <ac:chgData name="希哲" userId="f396d1545adefb73" providerId="LiveId" clId="{0B27C127-4C89-40D2-AC85-140487F81E84}" dt="2021-11-26T13:14:25.550" v="6792" actId="1035"/>
          <ac:spMkLst>
            <pc:docMk/>
            <pc:sldMk cId="1611590419" sldId="264"/>
            <ac:spMk id="114" creationId="{50CE7D2F-7357-475B-AE73-E6ECA38B03ED}"/>
          </ac:spMkLst>
        </pc:spChg>
        <pc:spChg chg="add mod">
          <ac:chgData name="希哲" userId="f396d1545adefb73" providerId="LiveId" clId="{0B27C127-4C89-40D2-AC85-140487F81E84}" dt="2021-11-26T04:52:29.345" v="5955" actId="164"/>
          <ac:spMkLst>
            <pc:docMk/>
            <pc:sldMk cId="1611590419" sldId="264"/>
            <ac:spMk id="115" creationId="{19F59171-9621-4247-869D-1A2FB854F1D9}"/>
          </ac:spMkLst>
        </pc:spChg>
        <pc:spChg chg="add mod">
          <ac:chgData name="希哲" userId="f396d1545adefb73" providerId="LiveId" clId="{0B27C127-4C89-40D2-AC85-140487F81E84}" dt="2021-11-26T04:52:29.345" v="5955" actId="164"/>
          <ac:spMkLst>
            <pc:docMk/>
            <pc:sldMk cId="1611590419" sldId="264"/>
            <ac:spMk id="116" creationId="{1A9D39F7-035D-4F1D-BD4A-D925D9806C1F}"/>
          </ac:spMkLst>
        </pc:spChg>
        <pc:spChg chg="add del mod">
          <ac:chgData name="希哲" userId="f396d1545adefb73" providerId="LiveId" clId="{0B27C127-4C89-40D2-AC85-140487F81E84}" dt="2021-11-26T04:52:17.512" v="5954" actId="478"/>
          <ac:spMkLst>
            <pc:docMk/>
            <pc:sldMk cId="1611590419" sldId="264"/>
            <ac:spMk id="117" creationId="{4DCAC63E-80E6-4980-9589-7A16C7A24D2F}"/>
          </ac:spMkLst>
        </pc:spChg>
        <pc:spChg chg="add del mod">
          <ac:chgData name="希哲" userId="f396d1545adefb73" providerId="LiveId" clId="{0B27C127-4C89-40D2-AC85-140487F81E84}" dt="2021-11-26T04:52:16.218" v="5953" actId="478"/>
          <ac:spMkLst>
            <pc:docMk/>
            <pc:sldMk cId="1611590419" sldId="264"/>
            <ac:spMk id="118" creationId="{0F41DA71-A6DC-4320-B4E6-1FC1B4F67821}"/>
          </ac:spMkLst>
        </pc:spChg>
        <pc:spChg chg="mod">
          <ac:chgData name="希哲" userId="f396d1545adefb73" providerId="LiveId" clId="{0B27C127-4C89-40D2-AC85-140487F81E84}" dt="2021-11-26T04:52:31.884" v="5956"/>
          <ac:spMkLst>
            <pc:docMk/>
            <pc:sldMk cId="1611590419" sldId="264"/>
            <ac:spMk id="121" creationId="{F6985828-DD1F-4D27-841D-572C770CB6F6}"/>
          </ac:spMkLst>
        </pc:spChg>
        <pc:spChg chg="mod">
          <ac:chgData name="希哲" userId="f396d1545adefb73" providerId="LiveId" clId="{0B27C127-4C89-40D2-AC85-140487F81E84}" dt="2021-11-26T04:53:52.628" v="6028" actId="1036"/>
          <ac:spMkLst>
            <pc:docMk/>
            <pc:sldMk cId="1611590419" sldId="264"/>
            <ac:spMk id="122" creationId="{1BF05409-184B-44E9-964A-3BB183BBA84B}"/>
          </ac:spMkLst>
        </pc:spChg>
        <pc:spChg chg="mod">
          <ac:chgData name="希哲" userId="f396d1545adefb73" providerId="LiveId" clId="{0B27C127-4C89-40D2-AC85-140487F81E84}" dt="2021-11-26T13:14:18.951" v="6791" actId="1037"/>
          <ac:spMkLst>
            <pc:docMk/>
            <pc:sldMk cId="1611590419" sldId="264"/>
            <ac:spMk id="123" creationId="{6EDF4F1F-B501-4419-BD35-AB32197ABA5F}"/>
          </ac:spMkLst>
        </pc:spChg>
        <pc:spChg chg="add mod">
          <ac:chgData name="希哲" userId="f396d1545adefb73" providerId="LiveId" clId="{0B27C127-4C89-40D2-AC85-140487F81E84}" dt="2021-11-26T13:17:31.288" v="6910" actId="1037"/>
          <ac:spMkLst>
            <pc:docMk/>
            <pc:sldMk cId="1611590419" sldId="264"/>
            <ac:spMk id="124" creationId="{60B30A96-BD18-41EF-804C-2725E6B1E68E}"/>
          </ac:spMkLst>
        </pc:spChg>
        <pc:spChg chg="add mod">
          <ac:chgData name="希哲" userId="f396d1545adefb73" providerId="LiveId" clId="{0B27C127-4C89-40D2-AC85-140487F81E84}" dt="2021-11-26T05:04:01.311" v="6177" actId="1076"/>
          <ac:spMkLst>
            <pc:docMk/>
            <pc:sldMk cId="1611590419" sldId="264"/>
            <ac:spMk id="125" creationId="{64B661F4-5F02-49CB-A19D-1AAD48FFA0D5}"/>
          </ac:spMkLst>
        </pc:spChg>
        <pc:spChg chg="add mod">
          <ac:chgData name="希哲" userId="f396d1545adefb73" providerId="LiveId" clId="{0B27C127-4C89-40D2-AC85-140487F81E84}" dt="2021-11-26T05:05:48.993" v="6190" actId="1038"/>
          <ac:spMkLst>
            <pc:docMk/>
            <pc:sldMk cId="1611590419" sldId="264"/>
            <ac:spMk id="126" creationId="{B9D2D29B-51EF-4C6B-B9C3-8B28F0D87FB6}"/>
          </ac:spMkLst>
        </pc:spChg>
        <pc:grpChg chg="add mod">
          <ac:chgData name="希哲" userId="f396d1545adefb73" providerId="LiveId" clId="{0B27C127-4C89-40D2-AC85-140487F81E84}" dt="2021-11-26T04:24:41.690" v="5702" actId="164"/>
          <ac:grpSpMkLst>
            <pc:docMk/>
            <pc:sldMk cId="1611590419" sldId="264"/>
            <ac:grpSpMk id="15" creationId="{C7B38021-AB77-4024-8EF1-EA8AACCCB41E}"/>
          </ac:grpSpMkLst>
        </pc:grpChg>
        <pc:grpChg chg="add del mod">
          <ac:chgData name="希哲" userId="f396d1545adefb73" providerId="LiveId" clId="{0B27C127-4C89-40D2-AC85-140487F81E84}" dt="2021-11-26T04:24:45.149" v="5703" actId="478"/>
          <ac:grpSpMkLst>
            <pc:docMk/>
            <pc:sldMk cId="1611590419" sldId="264"/>
            <ac:grpSpMk id="19" creationId="{DBABA5F3-1DC7-42E2-95FB-FAA4BC514023}"/>
          </ac:grpSpMkLst>
        </pc:grpChg>
        <pc:grpChg chg="add del mod">
          <ac:chgData name="希哲" userId="f396d1545adefb73" providerId="LiveId" clId="{0B27C127-4C89-40D2-AC85-140487F81E84}" dt="2021-11-26T04:27:24.228" v="5715" actId="478"/>
          <ac:grpSpMkLst>
            <pc:docMk/>
            <pc:sldMk cId="1611590419" sldId="264"/>
            <ac:grpSpMk id="21" creationId="{12D4444A-292B-4F7A-9E1D-158521E3A0F3}"/>
          </ac:grpSpMkLst>
        </pc:grpChg>
        <pc:grpChg chg="add mod">
          <ac:chgData name="希哲" userId="f396d1545adefb73" providerId="LiveId" clId="{0B27C127-4C89-40D2-AC85-140487F81E84}" dt="2021-11-26T04:24:20.482" v="5700" actId="164"/>
          <ac:grpSpMkLst>
            <pc:docMk/>
            <pc:sldMk cId="1611590419" sldId="264"/>
            <ac:grpSpMk id="24" creationId="{71E5BB3B-2A95-423F-BB59-30FF2AE609C4}"/>
          </ac:grpSpMkLst>
        </pc:grpChg>
        <pc:grpChg chg="add mod">
          <ac:chgData name="希哲" userId="f396d1545adefb73" providerId="LiveId" clId="{0B27C127-4C89-40D2-AC85-140487F81E84}" dt="2021-11-26T04:24:20.482" v="5700" actId="164"/>
          <ac:grpSpMkLst>
            <pc:docMk/>
            <pc:sldMk cId="1611590419" sldId="264"/>
            <ac:grpSpMk id="27" creationId="{AE43D06A-0FEA-403E-8C9C-DFCD9E99C631}"/>
          </ac:grpSpMkLst>
        </pc:grpChg>
        <pc:grpChg chg="add mod">
          <ac:chgData name="希哲" userId="f396d1545adefb73" providerId="LiveId" clId="{0B27C127-4C89-40D2-AC85-140487F81E84}" dt="2021-11-26T13:16:39.332" v="6878" actId="1037"/>
          <ac:grpSpMkLst>
            <pc:docMk/>
            <pc:sldMk cId="1611590419" sldId="264"/>
            <ac:grpSpMk id="30" creationId="{BB048A46-C786-42C8-ABE6-E858E9501650}"/>
          </ac:grpSpMkLst>
        </pc:grpChg>
        <pc:grpChg chg="add mod">
          <ac:chgData name="希哲" userId="f396d1545adefb73" providerId="LiveId" clId="{0B27C127-4C89-40D2-AC85-140487F81E84}" dt="2021-11-26T13:16:39.332" v="6878" actId="1037"/>
          <ac:grpSpMkLst>
            <pc:docMk/>
            <pc:sldMk cId="1611590419" sldId="264"/>
            <ac:grpSpMk id="31" creationId="{A75DC9A5-56AC-4AB5-B807-A59B0AEFAC5F}"/>
          </ac:grpSpMkLst>
        </pc:grpChg>
        <pc:grpChg chg="mod">
          <ac:chgData name="希哲" userId="f396d1545adefb73" providerId="LiveId" clId="{0B27C127-4C89-40D2-AC85-140487F81E84}" dt="2021-11-26T04:32:13.926" v="5761" actId="207"/>
          <ac:grpSpMkLst>
            <pc:docMk/>
            <pc:sldMk cId="1611590419" sldId="264"/>
            <ac:grpSpMk id="32" creationId="{BD6A383C-5C5B-4F31-A5D3-A527AF8DD9E3}"/>
          </ac:grpSpMkLst>
        </pc:grpChg>
        <pc:grpChg chg="del mod">
          <ac:chgData name="希哲" userId="f396d1545adefb73" providerId="LiveId" clId="{0B27C127-4C89-40D2-AC85-140487F81E84}" dt="2021-11-26T04:27:16.814" v="5713" actId="478"/>
          <ac:grpSpMkLst>
            <pc:docMk/>
            <pc:sldMk cId="1611590419" sldId="264"/>
            <ac:grpSpMk id="34" creationId="{CE06A1BA-8F47-42DD-AD37-15D8A8D91B63}"/>
          </ac:grpSpMkLst>
        </pc:grpChg>
        <pc:grpChg chg="add del mod">
          <ac:chgData name="希哲" userId="f396d1545adefb73" providerId="LiveId" clId="{0B27C127-4C89-40D2-AC85-140487F81E84}" dt="2021-11-26T13:16:39.332" v="6878" actId="1037"/>
          <ac:grpSpMkLst>
            <pc:docMk/>
            <pc:sldMk cId="1611590419" sldId="264"/>
            <ac:grpSpMk id="39" creationId="{4F3D356A-A51D-4482-8679-F5FEC131E8FF}"/>
          </ac:grpSpMkLst>
        </pc:grpChg>
        <pc:grpChg chg="mod">
          <ac:chgData name="希哲" userId="f396d1545adefb73" providerId="LiveId" clId="{0B27C127-4C89-40D2-AC85-140487F81E84}" dt="2021-11-26T04:25:13.817" v="5709"/>
          <ac:grpSpMkLst>
            <pc:docMk/>
            <pc:sldMk cId="1611590419" sldId="264"/>
            <ac:grpSpMk id="40" creationId="{FA914074-E26F-4AE4-B573-EC1D88885F5A}"/>
          </ac:grpSpMkLst>
        </pc:grpChg>
        <pc:grpChg chg="del mod">
          <ac:chgData name="希哲" userId="f396d1545adefb73" providerId="LiveId" clId="{0B27C127-4C89-40D2-AC85-140487F81E84}" dt="2021-11-26T04:27:45.028" v="5718" actId="478"/>
          <ac:grpSpMkLst>
            <pc:docMk/>
            <pc:sldMk cId="1611590419" sldId="264"/>
            <ac:grpSpMk id="42" creationId="{B5980586-7BB8-46EA-9CCE-C8959E0197D2}"/>
          </ac:grpSpMkLst>
        </pc:grpChg>
        <pc:grpChg chg="add mod">
          <ac:chgData name="希哲" userId="f396d1545adefb73" providerId="LiveId" clId="{0B27C127-4C89-40D2-AC85-140487F81E84}" dt="2021-11-26T13:16:39.332" v="6878" actId="1037"/>
          <ac:grpSpMkLst>
            <pc:docMk/>
            <pc:sldMk cId="1611590419" sldId="264"/>
            <ac:grpSpMk id="47" creationId="{BBCEB4BD-72B1-494B-9F87-59C3B58A1BF3}"/>
          </ac:grpSpMkLst>
        </pc:grpChg>
        <pc:grpChg chg="mod">
          <ac:chgData name="希哲" userId="f396d1545adefb73" providerId="LiveId" clId="{0B27C127-4C89-40D2-AC85-140487F81E84}" dt="2021-11-26T04:25:22.008" v="5711"/>
          <ac:grpSpMkLst>
            <pc:docMk/>
            <pc:sldMk cId="1611590419" sldId="264"/>
            <ac:grpSpMk id="48" creationId="{4F70EB07-9040-4AB4-8AEE-3B5E85B8ED31}"/>
          </ac:grpSpMkLst>
        </pc:grpChg>
        <pc:grpChg chg="del mod">
          <ac:chgData name="希哲" userId="f396d1545adefb73" providerId="LiveId" clId="{0B27C127-4C89-40D2-AC85-140487F81E84}" dt="2021-11-26T04:28:02.524" v="5723" actId="478"/>
          <ac:grpSpMkLst>
            <pc:docMk/>
            <pc:sldMk cId="1611590419" sldId="264"/>
            <ac:grpSpMk id="50" creationId="{ECE89E61-6FE1-448F-9731-D4D8581EE2A2}"/>
          </ac:grpSpMkLst>
        </pc:grpChg>
        <pc:grpChg chg="add del mod">
          <ac:chgData name="希哲" userId="f396d1545adefb73" providerId="LiveId" clId="{0B27C127-4C89-40D2-AC85-140487F81E84}" dt="2021-11-26T04:28:28.557" v="5727"/>
          <ac:grpSpMkLst>
            <pc:docMk/>
            <pc:sldMk cId="1611590419" sldId="264"/>
            <ac:grpSpMk id="55" creationId="{77AD5FE1-8E16-4920-93BD-BB2BC0CC2463}"/>
          </ac:grpSpMkLst>
        </pc:grpChg>
        <pc:grpChg chg="mod">
          <ac:chgData name="希哲" userId="f396d1545adefb73" providerId="LiveId" clId="{0B27C127-4C89-40D2-AC85-140487F81E84}" dt="2021-11-26T04:28:26.977" v="5726"/>
          <ac:grpSpMkLst>
            <pc:docMk/>
            <pc:sldMk cId="1611590419" sldId="264"/>
            <ac:grpSpMk id="56" creationId="{D24D4FEB-CEDF-41B5-97D1-CE8EF6EFDCCD}"/>
          </ac:grpSpMkLst>
        </pc:grpChg>
        <pc:grpChg chg="mod">
          <ac:chgData name="希哲" userId="f396d1545adefb73" providerId="LiveId" clId="{0B27C127-4C89-40D2-AC85-140487F81E84}" dt="2021-11-26T04:28:26.977" v="5726"/>
          <ac:grpSpMkLst>
            <pc:docMk/>
            <pc:sldMk cId="1611590419" sldId="264"/>
            <ac:grpSpMk id="58" creationId="{2EDF8927-335C-450C-9895-67FBF28DD360}"/>
          </ac:grpSpMkLst>
        </pc:grpChg>
        <pc:grpChg chg="add mod">
          <ac:chgData name="希哲" userId="f396d1545adefb73" providerId="LiveId" clId="{0B27C127-4C89-40D2-AC85-140487F81E84}" dt="2021-11-26T13:17:14.398" v="6902" actId="1036"/>
          <ac:grpSpMkLst>
            <pc:docMk/>
            <pc:sldMk cId="1611590419" sldId="264"/>
            <ac:grpSpMk id="71" creationId="{0571E207-E896-4AD1-A0FC-8036EF38AA0C}"/>
          </ac:grpSpMkLst>
        </pc:grpChg>
        <pc:grpChg chg="add mod">
          <ac:chgData name="希哲" userId="f396d1545adefb73" providerId="LiveId" clId="{0B27C127-4C89-40D2-AC85-140487F81E84}" dt="2021-11-26T04:31:19.828" v="5754" actId="164"/>
          <ac:grpSpMkLst>
            <pc:docMk/>
            <pc:sldMk cId="1611590419" sldId="264"/>
            <ac:grpSpMk id="72" creationId="{9E550DF8-4BB3-402D-BBA1-30312DEAE3A8}"/>
          </ac:grpSpMkLst>
        </pc:grpChg>
        <pc:grpChg chg="mod">
          <ac:chgData name="希哲" userId="f396d1545adefb73" providerId="LiveId" clId="{0B27C127-4C89-40D2-AC85-140487F81E84}" dt="2021-11-26T04:31:14.001" v="5753"/>
          <ac:grpSpMkLst>
            <pc:docMk/>
            <pc:sldMk cId="1611590419" sldId="264"/>
            <ac:grpSpMk id="73" creationId="{4B545AFE-4EDD-4893-831A-6FA070ABA6C3}"/>
          </ac:grpSpMkLst>
        </pc:grpChg>
        <pc:grpChg chg="add mod">
          <ac:chgData name="希哲" userId="f396d1545adefb73" providerId="LiveId" clId="{0B27C127-4C89-40D2-AC85-140487F81E84}" dt="2021-11-26T13:16:39.332" v="6878" actId="1037"/>
          <ac:grpSpMkLst>
            <pc:docMk/>
            <pc:sldMk cId="1611590419" sldId="264"/>
            <ac:grpSpMk id="79" creationId="{78676DAF-DF82-46AE-A797-E88FFED426C5}"/>
          </ac:grpSpMkLst>
        </pc:grpChg>
        <pc:grpChg chg="add mod">
          <ac:chgData name="希哲" userId="f396d1545adefb73" providerId="LiveId" clId="{0B27C127-4C89-40D2-AC85-140487F81E84}" dt="2021-11-26T13:16:39.332" v="6878" actId="1037"/>
          <ac:grpSpMkLst>
            <pc:docMk/>
            <pc:sldMk cId="1611590419" sldId="264"/>
            <ac:grpSpMk id="80" creationId="{5AF3A545-F3CF-430F-BCCE-6BED75D7B71C}"/>
          </ac:grpSpMkLst>
        </pc:grpChg>
        <pc:grpChg chg="mod">
          <ac:chgData name="希哲" userId="f396d1545adefb73" providerId="LiveId" clId="{0B27C127-4C89-40D2-AC85-140487F81E84}" dt="2021-11-26T04:31:28.817" v="5756"/>
          <ac:grpSpMkLst>
            <pc:docMk/>
            <pc:sldMk cId="1611590419" sldId="264"/>
            <ac:grpSpMk id="81" creationId="{3C490FD6-AD92-4EC1-BEAE-2F5AB611F99A}"/>
          </ac:grpSpMkLst>
        </pc:grpChg>
        <pc:grpChg chg="mod">
          <ac:chgData name="希哲" userId="f396d1545adefb73" providerId="LiveId" clId="{0B27C127-4C89-40D2-AC85-140487F81E84}" dt="2021-11-26T13:16:58.638" v="6898"/>
          <ac:grpSpMkLst>
            <pc:docMk/>
            <pc:sldMk cId="1611590419" sldId="264"/>
            <ac:grpSpMk id="88" creationId="{422AC978-7646-4413-A448-7E35F8E650F6}"/>
          </ac:grpSpMkLst>
        </pc:grpChg>
        <pc:grpChg chg="add mod">
          <ac:chgData name="希哲" userId="f396d1545adefb73" providerId="LiveId" clId="{0B27C127-4C89-40D2-AC85-140487F81E84}" dt="2021-11-26T05:05:17.798" v="6182" actId="1076"/>
          <ac:grpSpMkLst>
            <pc:docMk/>
            <pc:sldMk cId="1611590419" sldId="264"/>
            <ac:grpSpMk id="112" creationId="{73F2FC3E-C4D6-4CEF-9795-A185653B0AF6}"/>
          </ac:grpSpMkLst>
        </pc:grpChg>
        <pc:grpChg chg="add mod">
          <ac:chgData name="希哲" userId="f396d1545adefb73" providerId="LiveId" clId="{0B27C127-4C89-40D2-AC85-140487F81E84}" dt="2021-11-26T13:17:31.288" v="6910" actId="1037"/>
          <ac:grpSpMkLst>
            <pc:docMk/>
            <pc:sldMk cId="1611590419" sldId="264"/>
            <ac:grpSpMk id="119" creationId="{0AD0CF4A-5278-43FA-BD25-6824A4C4FB88}"/>
          </ac:grpSpMkLst>
        </pc:grpChg>
        <pc:grpChg chg="add mod">
          <ac:chgData name="希哲" userId="f396d1545adefb73" providerId="LiveId" clId="{0B27C127-4C89-40D2-AC85-140487F81E84}" dt="2021-11-26T13:17:31.288" v="6910" actId="1037"/>
          <ac:grpSpMkLst>
            <pc:docMk/>
            <pc:sldMk cId="1611590419" sldId="264"/>
            <ac:grpSpMk id="120" creationId="{F9157635-682D-4612-8891-A9506595FC1A}"/>
          </ac:grpSpMkLst>
        </pc:grpChg>
        <pc:picChg chg="add del mod modCrop">
          <ac:chgData name="希哲" userId="f396d1545adefb73" providerId="LiveId" clId="{0B27C127-4C89-40D2-AC85-140487F81E84}" dt="2021-11-26T04:15:47.519" v="5645" actId="478"/>
          <ac:picMkLst>
            <pc:docMk/>
            <pc:sldMk cId="1611590419" sldId="264"/>
            <ac:picMk id="5" creationId="{C4232C47-8834-4298-8857-D3A41FEB2510}"/>
          </ac:picMkLst>
        </pc:picChg>
        <pc:picChg chg="add mod">
          <ac:chgData name="希哲" userId="f396d1545adefb73" providerId="LiveId" clId="{0B27C127-4C89-40D2-AC85-140487F81E84}" dt="2021-11-26T13:16:39.332" v="6878" actId="1037"/>
          <ac:picMkLst>
            <pc:docMk/>
            <pc:sldMk cId="1611590419" sldId="264"/>
            <ac:picMk id="8" creationId="{F4B33466-A63C-40A3-B918-B958A31F53B2}"/>
          </ac:picMkLst>
        </pc:picChg>
        <pc:cxnChg chg="add mod">
          <ac:chgData name="希哲" userId="f396d1545adefb73" providerId="LiveId" clId="{0B27C127-4C89-40D2-AC85-140487F81E84}" dt="2021-11-26T13:16:39.332" v="6878" actId="1037"/>
          <ac:cxnSpMkLst>
            <pc:docMk/>
            <pc:sldMk cId="1611590419" sldId="264"/>
            <ac:cxnSpMk id="69" creationId="{F6478FCD-FAF5-4E7C-97C4-06C677FE417D}"/>
          </ac:cxnSpMkLst>
        </pc:cxnChg>
        <pc:cxnChg chg="add mod">
          <ac:chgData name="希哲" userId="f396d1545adefb73" providerId="LiveId" clId="{0B27C127-4C89-40D2-AC85-140487F81E84}" dt="2021-11-26T13:16:39.332" v="6878" actId="1037"/>
          <ac:cxnSpMkLst>
            <pc:docMk/>
            <pc:sldMk cId="1611590419" sldId="264"/>
            <ac:cxnSpMk id="87" creationId="{D6D02958-62EB-4DF0-A615-0E72BB06AC40}"/>
          </ac:cxnSpMkLst>
        </pc:cxnChg>
        <pc:cxnChg chg="add mod">
          <ac:chgData name="希哲" userId="f396d1545adefb73" providerId="LiveId" clId="{0B27C127-4C89-40D2-AC85-140487F81E84}" dt="2021-11-26T13:16:39.332" v="6878" actId="1037"/>
          <ac:cxnSpMkLst>
            <pc:docMk/>
            <pc:sldMk cId="1611590419" sldId="264"/>
            <ac:cxnSpMk id="91" creationId="{D51177F6-C8E2-4C11-8785-24767EC574BE}"/>
          </ac:cxnSpMkLst>
        </pc:cxnChg>
        <pc:cxnChg chg="add mod">
          <ac:chgData name="希哲" userId="f396d1545adefb73" providerId="LiveId" clId="{0B27C127-4C89-40D2-AC85-140487F81E84}" dt="2021-11-26T04:45:39.615" v="5857" actId="164"/>
          <ac:cxnSpMkLst>
            <pc:docMk/>
            <pc:sldMk cId="1611590419" sldId="264"/>
            <ac:cxnSpMk id="98" creationId="{B64BB2D1-2D9F-4A06-83F6-588EE1BA2CB2}"/>
          </ac:cxnSpMkLst>
        </pc:cxnChg>
      </pc:sldChg>
      <pc:sldChg chg="addSp modSp add mod modNotesTx">
        <pc:chgData name="希哲" userId="f396d1545adefb73" providerId="LiveId" clId="{0B27C127-4C89-40D2-AC85-140487F81E84}" dt="2021-11-28T06:23:15.157" v="7592" actId="20577"/>
        <pc:sldMkLst>
          <pc:docMk/>
          <pc:sldMk cId="1716659317" sldId="265"/>
        </pc:sldMkLst>
        <pc:spChg chg="mod">
          <ac:chgData name="希哲" userId="f396d1545adefb73" providerId="LiveId" clId="{0B27C127-4C89-40D2-AC85-140487F81E84}" dt="2021-11-23T07:46:59.886" v="1944" actId="20577"/>
          <ac:spMkLst>
            <pc:docMk/>
            <pc:sldMk cId="1716659317" sldId="265"/>
            <ac:spMk id="2" creationId="{0DF011C3-F70F-4966-B6B3-C0950ABD9F70}"/>
          </ac:spMkLst>
        </pc:spChg>
        <pc:spChg chg="mod">
          <ac:chgData name="希哲" userId="f396d1545adefb73" providerId="LiveId" clId="{0B27C127-4C89-40D2-AC85-140487F81E84}" dt="2021-11-24T12:01:56.339" v="3764" actId="20577"/>
          <ac:spMkLst>
            <pc:docMk/>
            <pc:sldMk cId="1716659317" sldId="265"/>
            <ac:spMk id="3" creationId="{B6B33F78-94BE-4A2D-A04E-A9A0C66BB208}"/>
          </ac:spMkLst>
        </pc:spChg>
        <pc:spChg chg="add mod">
          <ac:chgData name="希哲" userId="f396d1545adefb73" providerId="LiveId" clId="{0B27C127-4C89-40D2-AC85-140487F81E84}" dt="2021-11-24T12:13:53.401" v="4317" actId="1076"/>
          <ac:spMkLst>
            <pc:docMk/>
            <pc:sldMk cId="1716659317" sldId="265"/>
            <ac:spMk id="4" creationId="{3C7A8464-8A98-4A89-8683-531FECAA9789}"/>
          </ac:spMkLst>
        </pc:spChg>
        <pc:spChg chg="add mod">
          <ac:chgData name="希哲" userId="f396d1545adefb73" providerId="LiveId" clId="{0B27C127-4C89-40D2-AC85-140487F81E84}" dt="2021-11-24T12:13:40.234" v="4315" actId="1036"/>
          <ac:spMkLst>
            <pc:docMk/>
            <pc:sldMk cId="1716659317" sldId="265"/>
            <ac:spMk id="8" creationId="{62016A5C-687A-4550-A74F-1E8EF55C016B}"/>
          </ac:spMkLst>
        </pc:spChg>
        <pc:spChg chg="add mod">
          <ac:chgData name="希哲" userId="f396d1545adefb73" providerId="LiveId" clId="{0B27C127-4C89-40D2-AC85-140487F81E84}" dt="2021-11-24T12:13:40.234" v="4315" actId="1036"/>
          <ac:spMkLst>
            <pc:docMk/>
            <pc:sldMk cId="1716659317" sldId="265"/>
            <ac:spMk id="9" creationId="{CA0B44E7-EEEB-42AC-ACE5-9F5B1293F720}"/>
          </ac:spMkLst>
        </pc:spChg>
        <pc:spChg chg="add mod">
          <ac:chgData name="希哲" userId="f396d1545adefb73" providerId="LiveId" clId="{0B27C127-4C89-40D2-AC85-140487F81E84}" dt="2021-11-24T12:13:27.674" v="4284" actId="1035"/>
          <ac:spMkLst>
            <pc:docMk/>
            <pc:sldMk cId="1716659317" sldId="265"/>
            <ac:spMk id="15" creationId="{0067582F-93FA-4FB5-8451-DA278DE1BE33}"/>
          </ac:spMkLst>
        </pc:spChg>
        <pc:spChg chg="mod">
          <ac:chgData name="希哲" userId="f396d1545adefb73" providerId="LiveId" clId="{0B27C127-4C89-40D2-AC85-140487F81E84}" dt="2021-11-24T12:13:27.674" v="4284" actId="1035"/>
          <ac:spMkLst>
            <pc:docMk/>
            <pc:sldMk cId="1716659317" sldId="265"/>
            <ac:spMk id="19" creationId="{30ABC6FD-9743-4A87-B174-DA4A83E4C638}"/>
          </ac:spMkLst>
        </pc:spChg>
        <pc:spChg chg="mod">
          <ac:chgData name="希哲" userId="f396d1545adefb73" providerId="LiveId" clId="{0B27C127-4C89-40D2-AC85-140487F81E84}" dt="2021-11-24T12:13:27.674" v="4284" actId="1035"/>
          <ac:spMkLst>
            <pc:docMk/>
            <pc:sldMk cId="1716659317" sldId="265"/>
            <ac:spMk id="21" creationId="{5D30A2D2-2528-4A0E-9114-B7CC87B6B242}"/>
          </ac:spMkLst>
        </pc:spChg>
        <pc:grpChg chg="add mod">
          <ac:chgData name="希哲" userId="f396d1545adefb73" providerId="LiveId" clId="{0B27C127-4C89-40D2-AC85-140487F81E84}" dt="2021-11-24T12:13:13.304" v="4274" actId="164"/>
          <ac:grpSpMkLst>
            <pc:docMk/>
            <pc:sldMk cId="1716659317" sldId="265"/>
            <ac:grpSpMk id="13" creationId="{AA2ACD31-7802-40F2-AD37-362FB43D68EE}"/>
          </ac:grpSpMkLst>
        </pc:grpChg>
        <pc:grpChg chg="add mod">
          <ac:chgData name="希哲" userId="f396d1545adefb73" providerId="LiveId" clId="{0B27C127-4C89-40D2-AC85-140487F81E84}" dt="2021-11-24T12:12:49.174" v="4272" actId="164"/>
          <ac:grpSpMkLst>
            <pc:docMk/>
            <pc:sldMk cId="1716659317" sldId="265"/>
            <ac:grpSpMk id="18" creationId="{518A9B6B-5338-46C1-BD1C-871065A335ED}"/>
          </ac:grpSpMkLst>
        </pc:grpChg>
        <pc:grpChg chg="add mod">
          <ac:chgData name="希哲" userId="f396d1545adefb73" providerId="LiveId" clId="{0B27C127-4C89-40D2-AC85-140487F81E84}" dt="2021-11-24T12:13:13.304" v="4274" actId="164"/>
          <ac:grpSpMkLst>
            <pc:docMk/>
            <pc:sldMk cId="1716659317" sldId="265"/>
            <ac:grpSpMk id="22" creationId="{E131B69A-A7D1-4EF2-8C24-FA6593A60E25}"/>
          </ac:grpSpMkLst>
        </pc:grpChg>
        <pc:grpChg chg="add mod">
          <ac:chgData name="希哲" userId="f396d1545adefb73" providerId="LiveId" clId="{0B27C127-4C89-40D2-AC85-140487F81E84}" dt="2021-11-24T12:13:18.489" v="4275" actId="1076"/>
          <ac:grpSpMkLst>
            <pc:docMk/>
            <pc:sldMk cId="1716659317" sldId="265"/>
            <ac:grpSpMk id="24" creationId="{1FEB1B45-461F-404B-AAFE-3F378AE8FF1B}"/>
          </ac:grpSpMkLst>
        </pc:grpChg>
        <pc:cxnChg chg="add mod">
          <ac:chgData name="希哲" userId="f396d1545adefb73" providerId="LiveId" clId="{0B27C127-4C89-40D2-AC85-140487F81E84}" dt="2021-11-24T12:14:02.848" v="4318" actId="14100"/>
          <ac:cxnSpMkLst>
            <pc:docMk/>
            <pc:sldMk cId="1716659317" sldId="265"/>
            <ac:cxnSpMk id="6" creationId="{391AB9DA-8706-46B2-9CAD-0E5B634A57D7}"/>
          </ac:cxnSpMkLst>
        </pc:cxnChg>
      </pc:sldChg>
      <pc:sldChg chg="addSp delSp modSp add del mod">
        <pc:chgData name="希哲" userId="f396d1545adefb73" providerId="LiveId" clId="{0B27C127-4C89-40D2-AC85-140487F81E84}" dt="2021-11-24T08:48:21.448" v="3605" actId="47"/>
        <pc:sldMkLst>
          <pc:docMk/>
          <pc:sldMk cId="3327173540" sldId="266"/>
        </pc:sldMkLst>
        <pc:spChg chg="mod">
          <ac:chgData name="希哲" userId="f396d1545adefb73" providerId="LiveId" clId="{0B27C127-4C89-40D2-AC85-140487F81E84}" dt="2021-11-24T07:10:05.677" v="2922" actId="113"/>
          <ac:spMkLst>
            <pc:docMk/>
            <pc:sldMk cId="3327173540" sldId="266"/>
            <ac:spMk id="2" creationId="{0DF011C3-F70F-4966-B6B3-C0950ABD9F70}"/>
          </ac:spMkLst>
        </pc:spChg>
        <pc:spChg chg="mod">
          <ac:chgData name="希哲" userId="f396d1545adefb73" providerId="LiveId" clId="{0B27C127-4C89-40D2-AC85-140487F81E84}" dt="2021-11-24T07:19:19.093" v="2940" actId="1076"/>
          <ac:spMkLst>
            <pc:docMk/>
            <pc:sldMk cId="3327173540" sldId="266"/>
            <ac:spMk id="3" creationId="{B6B33F78-94BE-4A2D-A04E-A9A0C66BB208}"/>
          </ac:spMkLst>
        </pc:spChg>
        <pc:spChg chg="add del mod">
          <ac:chgData name="希哲" userId="f396d1545adefb73" providerId="LiveId" clId="{0B27C127-4C89-40D2-AC85-140487F81E84}" dt="2021-11-24T07:19:28.364" v="2942" actId="478"/>
          <ac:spMkLst>
            <pc:docMk/>
            <pc:sldMk cId="3327173540" sldId="266"/>
            <ac:spMk id="4" creationId="{BB21AF55-28D4-4CAE-8EEC-C18C6229232B}"/>
          </ac:spMkLst>
        </pc:spChg>
        <pc:spChg chg="add del mod">
          <ac:chgData name="希哲" userId="f396d1545adefb73" providerId="LiveId" clId="{0B27C127-4C89-40D2-AC85-140487F81E84}" dt="2021-11-24T07:18:37.012" v="2932" actId="478"/>
          <ac:spMkLst>
            <pc:docMk/>
            <pc:sldMk cId="3327173540" sldId="266"/>
            <ac:spMk id="5" creationId="{16AA7CDD-9EC6-46C6-B304-7C18CDB91E1B}"/>
          </ac:spMkLst>
        </pc:spChg>
        <pc:spChg chg="add del">
          <ac:chgData name="希哲" userId="f396d1545adefb73" providerId="LiveId" clId="{0B27C127-4C89-40D2-AC85-140487F81E84}" dt="2021-11-24T07:18:13.565" v="2929" actId="478"/>
          <ac:spMkLst>
            <pc:docMk/>
            <pc:sldMk cId="3327173540" sldId="266"/>
            <ac:spMk id="6" creationId="{67718810-A683-4FF1-9CFC-47BFC433FCF7}"/>
          </ac:spMkLst>
        </pc:spChg>
        <pc:spChg chg="add del mod">
          <ac:chgData name="希哲" userId="f396d1545adefb73" providerId="LiveId" clId="{0B27C127-4C89-40D2-AC85-140487F81E84}" dt="2021-11-24T07:19:30.476" v="2943" actId="478"/>
          <ac:spMkLst>
            <pc:docMk/>
            <pc:sldMk cId="3327173540" sldId="266"/>
            <ac:spMk id="7" creationId="{9A94458D-19FB-445E-937B-D56C760E55CC}"/>
          </ac:spMkLst>
        </pc:spChg>
        <pc:spChg chg="add mod">
          <ac:chgData name="希哲" userId="f396d1545adefb73" providerId="LiveId" clId="{0B27C127-4C89-40D2-AC85-140487F81E84}" dt="2021-11-24T07:21:37.024" v="2977" actId="164"/>
          <ac:spMkLst>
            <pc:docMk/>
            <pc:sldMk cId="3327173540" sldId="266"/>
            <ac:spMk id="8" creationId="{06DB8BD2-D371-4615-BEA4-19D60DB02C4A}"/>
          </ac:spMkLst>
        </pc:spChg>
        <pc:spChg chg="add del mod">
          <ac:chgData name="希哲" userId="f396d1545adefb73" providerId="LiveId" clId="{0B27C127-4C89-40D2-AC85-140487F81E84}" dt="2021-11-24T07:23:09.635" v="2990" actId="478"/>
          <ac:spMkLst>
            <pc:docMk/>
            <pc:sldMk cId="3327173540" sldId="266"/>
            <ac:spMk id="13" creationId="{2F94088F-CE61-4136-A41F-B9E158FE92D2}"/>
          </ac:spMkLst>
        </pc:spChg>
        <pc:spChg chg="add del mod">
          <ac:chgData name="希哲" userId="f396d1545adefb73" providerId="LiveId" clId="{0B27C127-4C89-40D2-AC85-140487F81E84}" dt="2021-11-24T07:39:43.796" v="3010" actId="478"/>
          <ac:spMkLst>
            <pc:docMk/>
            <pc:sldMk cId="3327173540" sldId="266"/>
            <ac:spMk id="15" creationId="{ADC1F595-C35A-4707-A889-82A03FA08E53}"/>
          </ac:spMkLst>
        </pc:spChg>
        <pc:spChg chg="add mod">
          <ac:chgData name="希哲" userId="f396d1545adefb73" providerId="LiveId" clId="{0B27C127-4C89-40D2-AC85-140487F81E84}" dt="2021-11-24T08:26:32.279" v="3041" actId="207"/>
          <ac:spMkLst>
            <pc:docMk/>
            <pc:sldMk cId="3327173540" sldId="266"/>
            <ac:spMk id="18" creationId="{B4D7883D-176B-4872-AF2D-29C81AAFB49F}"/>
          </ac:spMkLst>
        </pc:spChg>
        <pc:spChg chg="add del mod">
          <ac:chgData name="希哲" userId="f396d1545adefb73" providerId="LiveId" clId="{0B27C127-4C89-40D2-AC85-140487F81E84}" dt="2021-11-24T07:21:09.443" v="2960" actId="478"/>
          <ac:spMkLst>
            <pc:docMk/>
            <pc:sldMk cId="3327173540" sldId="266"/>
            <ac:spMk id="19" creationId="{8FA47898-127B-4A10-AE61-FF9A79BFD094}"/>
          </ac:spMkLst>
        </pc:spChg>
        <pc:spChg chg="add mod">
          <ac:chgData name="希哲" userId="f396d1545adefb73" providerId="LiveId" clId="{0B27C127-4C89-40D2-AC85-140487F81E84}" dt="2021-11-24T08:26:19.687" v="3040" actId="207"/>
          <ac:spMkLst>
            <pc:docMk/>
            <pc:sldMk cId="3327173540" sldId="266"/>
            <ac:spMk id="21" creationId="{B6668D0B-4FB1-4617-A50F-2B13F87EBE6F}"/>
          </ac:spMkLst>
        </pc:spChg>
        <pc:spChg chg="add del mod">
          <ac:chgData name="希哲" userId="f396d1545adefb73" providerId="LiveId" clId="{0B27C127-4C89-40D2-AC85-140487F81E84}" dt="2021-11-24T08:41:18.092" v="3530" actId="478"/>
          <ac:spMkLst>
            <pc:docMk/>
            <pc:sldMk cId="3327173540" sldId="266"/>
            <ac:spMk id="22" creationId="{B26D95B8-43EC-4BEA-8FA6-6DC1AA788D16}"/>
          </ac:spMkLst>
        </pc:spChg>
        <pc:spChg chg="add del mod">
          <ac:chgData name="希哲" userId="f396d1545adefb73" providerId="LiveId" clId="{0B27C127-4C89-40D2-AC85-140487F81E84}" dt="2021-11-24T07:22:51.588" v="2988" actId="478"/>
          <ac:spMkLst>
            <pc:docMk/>
            <pc:sldMk cId="3327173540" sldId="266"/>
            <ac:spMk id="23" creationId="{A06AE776-A6DD-42A9-8E98-21E3CEB5BD40}"/>
          </ac:spMkLst>
        </pc:spChg>
        <pc:spChg chg="add del mod">
          <ac:chgData name="希哲" userId="f396d1545adefb73" providerId="LiveId" clId="{0B27C127-4C89-40D2-AC85-140487F81E84}" dt="2021-11-24T07:24:10.202" v="2996" actId="478"/>
          <ac:spMkLst>
            <pc:docMk/>
            <pc:sldMk cId="3327173540" sldId="266"/>
            <ac:spMk id="24" creationId="{604BCC35-171F-41C3-ACFF-A5DE72AC2649}"/>
          </ac:spMkLst>
        </pc:spChg>
        <pc:spChg chg="add del">
          <ac:chgData name="希哲" userId="f396d1545adefb73" providerId="LiveId" clId="{0B27C127-4C89-40D2-AC85-140487F81E84}" dt="2021-11-24T07:24:30.947" v="2998" actId="478"/>
          <ac:spMkLst>
            <pc:docMk/>
            <pc:sldMk cId="3327173540" sldId="266"/>
            <ac:spMk id="25" creationId="{B340EA2A-B23C-4A27-B9F7-4CC5FDD82ED6}"/>
          </ac:spMkLst>
        </pc:spChg>
        <pc:spChg chg="add del mod">
          <ac:chgData name="希哲" userId="f396d1545adefb73" providerId="LiveId" clId="{0B27C127-4C89-40D2-AC85-140487F81E84}" dt="2021-11-24T07:25:23.458" v="3002" actId="478"/>
          <ac:spMkLst>
            <pc:docMk/>
            <pc:sldMk cId="3327173540" sldId="266"/>
            <ac:spMk id="26" creationId="{F0971FB6-EDD7-47C4-B318-AF8527F53BA0}"/>
          </ac:spMkLst>
        </pc:spChg>
        <pc:spChg chg="add del mod">
          <ac:chgData name="希哲" userId="f396d1545adefb73" providerId="LiveId" clId="{0B27C127-4C89-40D2-AC85-140487F81E84}" dt="2021-11-24T08:12:59.735" v="3037" actId="478"/>
          <ac:spMkLst>
            <pc:docMk/>
            <pc:sldMk cId="3327173540" sldId="266"/>
            <ac:spMk id="28" creationId="{99D42F54-AECC-4ABF-90F0-925ED8CA6BB7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3" creationId="{33D8BF72-8DF8-423F-83FA-A8D1C222DE6F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4" creationId="{79B3E567-E06C-4810-9771-71E080C96BEF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5" creationId="{EC50098C-812A-4868-8EEA-18AF2171CAFF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6" creationId="{5DF2FF2A-9BB8-4200-8988-14E8560ECA58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7" creationId="{4CDC9947-CD08-46CC-9B4C-6ACB1381A1E8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8" creationId="{1EBC826B-0945-4421-B104-5DEF4DD673F5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39" creationId="{3F0085F8-A878-451A-B4DF-CCC7FCC1ADD7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0" creationId="{EEFA8FDF-D962-4241-A7BD-88D9CE9934CE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1" creationId="{08BFE97B-4E6F-40BF-8D1D-E5D4655D1695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2" creationId="{3597AE25-399F-4440-A4E6-7BB20D338572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3" creationId="{17CCDD1B-3A9A-46B6-B64D-55AA86A7EE45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4" creationId="{8557627D-A672-43CB-8B05-CC69E226D690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5" creationId="{0173674A-DDFE-40B2-9FAA-C8E97F21E423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6" creationId="{AA7E7810-7F4D-4A5C-AF84-03E69EE4CEC0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7" creationId="{5AB04F3C-EAC5-48AA-B969-0999AD6E8788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8" creationId="{719AE48E-19A9-457F-81EB-64199F445E15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49" creationId="{2FB33AF5-82C5-442C-BD3A-0F9AFD68FB65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50" creationId="{0501B62C-C95E-4E41-A99D-691C888CFF7C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51" creationId="{64DABFF4-88DA-4C12-A818-59211C160B5C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52" creationId="{1B075D67-4F64-400F-B887-60727614723D}"/>
          </ac:spMkLst>
        </pc:spChg>
        <pc:spChg chg="mod">
          <ac:chgData name="希哲" userId="f396d1545adefb73" providerId="LiveId" clId="{0B27C127-4C89-40D2-AC85-140487F81E84}" dt="2021-11-24T08:41:19.263" v="3531"/>
          <ac:spMkLst>
            <pc:docMk/>
            <pc:sldMk cId="3327173540" sldId="266"/>
            <ac:spMk id="53" creationId="{58975DDA-E621-46EA-A412-F35D56C901D3}"/>
          </ac:spMkLst>
        </pc:spChg>
        <pc:grpChg chg="add del mod">
          <ac:chgData name="希哲" userId="f396d1545adefb73" providerId="LiveId" clId="{0B27C127-4C89-40D2-AC85-140487F81E84}" dt="2021-11-24T08:41:16.371" v="3529" actId="478"/>
          <ac:grpSpMkLst>
            <pc:docMk/>
            <pc:sldMk cId="3327173540" sldId="266"/>
            <ac:grpSpMk id="9" creationId="{F8AFD4AE-B05A-4B4F-B58D-FC541F1466C1}"/>
          </ac:grpSpMkLst>
        </pc:grpChg>
        <pc:grpChg chg="add mod">
          <ac:chgData name="希哲" userId="f396d1545adefb73" providerId="LiveId" clId="{0B27C127-4C89-40D2-AC85-140487F81E84}" dt="2021-11-24T08:41:37.954" v="3534" actId="1076"/>
          <ac:grpSpMkLst>
            <pc:docMk/>
            <pc:sldMk cId="3327173540" sldId="266"/>
            <ac:grpSpMk id="31" creationId="{5F601C0D-6325-4F5C-972E-67D422ECE492}"/>
          </ac:grpSpMkLst>
        </pc:grpChg>
        <pc:grpChg chg="mod">
          <ac:chgData name="希哲" userId="f396d1545adefb73" providerId="LiveId" clId="{0B27C127-4C89-40D2-AC85-140487F81E84}" dt="2021-11-24T08:41:19.263" v="3531"/>
          <ac:grpSpMkLst>
            <pc:docMk/>
            <pc:sldMk cId="3327173540" sldId="266"/>
            <ac:grpSpMk id="32" creationId="{4E555A31-8CF1-4001-A4FB-4D3B3D892D15}"/>
          </ac:grpSpMkLst>
        </pc:grpChg>
        <pc:graphicFrameChg chg="add del mod modGraphic">
          <ac:chgData name="希哲" userId="f396d1545adefb73" providerId="LiveId" clId="{0B27C127-4C89-40D2-AC85-140487F81E84}" dt="2021-11-24T07:43:55.502" v="3022" actId="478"/>
          <ac:graphicFrameMkLst>
            <pc:docMk/>
            <pc:sldMk cId="3327173540" sldId="266"/>
            <ac:graphicFrameMk id="27" creationId="{52F4883D-26E6-49E7-ACFA-63073BDA0A63}"/>
          </ac:graphicFrameMkLst>
        </pc:graphicFrameChg>
        <pc:graphicFrameChg chg="add del mod modGraphic">
          <ac:chgData name="希哲" userId="f396d1545adefb73" providerId="LiveId" clId="{0B27C127-4C89-40D2-AC85-140487F81E84}" dt="2021-11-24T08:25:58.486" v="3039" actId="478"/>
          <ac:graphicFrameMkLst>
            <pc:docMk/>
            <pc:sldMk cId="3327173540" sldId="266"/>
            <ac:graphicFrameMk id="29" creationId="{3DD4E826-C3F2-47F8-B069-058CDEA3B19E}"/>
          </ac:graphicFrameMkLst>
        </pc:graphicFrameChg>
        <pc:picChg chg="add del mod">
          <ac:chgData name="希哲" userId="f396d1545adefb73" providerId="LiveId" clId="{0B27C127-4C89-40D2-AC85-140487F81E84}" dt="2021-11-24T07:29:57.299" v="3009" actId="478"/>
          <ac:picMkLst>
            <pc:docMk/>
            <pc:sldMk cId="3327173540" sldId="266"/>
            <ac:picMk id="1026" creationId="{71A9AEE1-E3DE-4E22-B83B-BC8726AFE62B}"/>
          </ac:picMkLst>
        </pc:picChg>
      </pc:sldChg>
      <pc:sldChg chg="addSp delSp modSp add mod ord modNotesTx">
        <pc:chgData name="希哲" userId="f396d1545adefb73" providerId="LiveId" clId="{0B27C127-4C89-40D2-AC85-140487F81E84}" dt="2021-11-28T05:38:17.550" v="7306" actId="1076"/>
        <pc:sldMkLst>
          <pc:docMk/>
          <pc:sldMk cId="2244253214" sldId="267"/>
        </pc:sldMkLst>
        <pc:spChg chg="mod">
          <ac:chgData name="希哲" userId="f396d1545adefb73" providerId="LiveId" clId="{0B27C127-4C89-40D2-AC85-140487F81E84}" dt="2021-11-23T07:47:21.995" v="1990" actId="20577"/>
          <ac:spMkLst>
            <pc:docMk/>
            <pc:sldMk cId="2244253214" sldId="267"/>
            <ac:spMk id="2" creationId="{0DF011C3-F70F-4966-B6B3-C0950ABD9F70}"/>
          </ac:spMkLst>
        </pc:spChg>
        <pc:spChg chg="del">
          <ac:chgData name="希哲" userId="f396d1545adefb73" providerId="LiveId" clId="{0B27C127-4C89-40D2-AC85-140487F81E84}" dt="2021-11-23T14:03:39.713" v="2101" actId="478"/>
          <ac:spMkLst>
            <pc:docMk/>
            <pc:sldMk cId="2244253214" sldId="267"/>
            <ac:spMk id="3" creationId="{B6B33F78-94BE-4A2D-A04E-A9A0C66BB208}"/>
          </ac:spMkLst>
        </pc:spChg>
        <pc:spChg chg="add del mod">
          <ac:chgData name="希哲" userId="f396d1545adefb73" providerId="LiveId" clId="{0B27C127-4C89-40D2-AC85-140487F81E84}" dt="2021-11-23T14:03:42.725" v="2102" actId="478"/>
          <ac:spMkLst>
            <pc:docMk/>
            <pc:sldMk cId="2244253214" sldId="267"/>
            <ac:spMk id="5" creationId="{CA50885E-9BBB-4C26-92FC-768AFA3BBAD3}"/>
          </ac:spMkLst>
        </pc:spChg>
        <pc:spChg chg="add mod">
          <ac:chgData name="希哲" userId="f396d1545adefb73" providerId="LiveId" clId="{0B27C127-4C89-40D2-AC85-140487F81E84}" dt="2021-11-28T05:38:04.810" v="7304" actId="20577"/>
          <ac:spMkLst>
            <pc:docMk/>
            <pc:sldMk cId="2244253214" sldId="267"/>
            <ac:spMk id="13" creationId="{6F0657B8-6215-4495-989C-C1BA217B235E}"/>
          </ac:spMkLst>
        </pc:spChg>
        <pc:picChg chg="add del mod">
          <ac:chgData name="希哲" userId="f396d1545adefb73" providerId="LiveId" clId="{0B27C127-4C89-40D2-AC85-140487F81E84}" dt="2021-11-23T14:05:56.718" v="2140" actId="478"/>
          <ac:picMkLst>
            <pc:docMk/>
            <pc:sldMk cId="2244253214" sldId="267"/>
            <ac:picMk id="13" creationId="{825C2F7C-517E-4CA6-942E-A2254FD6B032}"/>
          </ac:picMkLst>
        </pc:picChg>
        <pc:picChg chg="add del mod">
          <ac:chgData name="希哲" userId="f396d1545adefb73" providerId="LiveId" clId="{0B27C127-4C89-40D2-AC85-140487F81E84}" dt="2021-11-23T14:05:54.253" v="2139" actId="478"/>
          <ac:picMkLst>
            <pc:docMk/>
            <pc:sldMk cId="2244253214" sldId="267"/>
            <ac:picMk id="15" creationId="{94B93365-5EBA-481F-BF94-A65B95B61072}"/>
          </ac:picMkLst>
        </pc:picChg>
        <pc:picChg chg="add mod">
          <ac:chgData name="希哲" userId="f396d1545adefb73" providerId="LiveId" clId="{0B27C127-4C89-40D2-AC85-140487F81E84}" dt="2021-11-28T05:38:17.550" v="7306" actId="1076"/>
          <ac:picMkLst>
            <pc:docMk/>
            <pc:sldMk cId="2244253214" sldId="267"/>
            <ac:picMk id="18" creationId="{9921D18E-6EFF-4D07-AD88-2548DEAF9B23}"/>
          </ac:picMkLst>
        </pc:picChg>
      </pc:sldChg>
      <pc:sldChg chg="addSp delSp modSp add mod modNotesTx">
        <pc:chgData name="希哲" userId="f396d1545adefb73" providerId="LiveId" clId="{0B27C127-4C89-40D2-AC85-140487F81E84}" dt="2021-11-24T05:08:20.579" v="2836" actId="20577"/>
        <pc:sldMkLst>
          <pc:docMk/>
          <pc:sldMk cId="1700043865" sldId="268"/>
        </pc:sldMkLst>
        <pc:spChg chg="mod">
          <ac:chgData name="希哲" userId="f396d1545adefb73" providerId="LiveId" clId="{0B27C127-4C89-40D2-AC85-140487F81E84}" dt="2021-11-23T14:05:30.365" v="2137" actId="20577"/>
          <ac:spMkLst>
            <pc:docMk/>
            <pc:sldMk cId="1700043865" sldId="268"/>
            <ac:spMk id="2" creationId="{0DF011C3-F70F-4966-B6B3-C0950ABD9F70}"/>
          </ac:spMkLst>
        </pc:spChg>
        <pc:spChg chg="del mod">
          <ac:chgData name="希哲" userId="f396d1545adefb73" providerId="LiveId" clId="{0B27C127-4C89-40D2-AC85-140487F81E84}" dt="2021-11-23T14:03:00.653" v="2096" actId="478"/>
          <ac:spMkLst>
            <pc:docMk/>
            <pc:sldMk cId="1700043865" sldId="268"/>
            <ac:spMk id="3" creationId="{B6B33F78-94BE-4A2D-A04E-A9A0C66BB208}"/>
          </ac:spMkLst>
        </pc:spChg>
        <pc:spChg chg="add del mod">
          <ac:chgData name="希哲" userId="f396d1545adefb73" providerId="LiveId" clId="{0B27C127-4C89-40D2-AC85-140487F81E84}" dt="2021-11-23T14:03:04.147" v="2097" actId="478"/>
          <ac:spMkLst>
            <pc:docMk/>
            <pc:sldMk cId="1700043865" sldId="268"/>
            <ac:spMk id="5" creationId="{6D7F50D6-BEA3-49EC-A0C7-DE3FC06FFE58}"/>
          </ac:spMkLst>
        </pc:spChg>
        <pc:picChg chg="del">
          <ac:chgData name="希哲" userId="f396d1545adefb73" providerId="LiveId" clId="{0B27C127-4C89-40D2-AC85-140487F81E84}" dt="2021-11-23T14:01:33.875" v="2048" actId="478"/>
          <ac:picMkLst>
            <pc:docMk/>
            <pc:sldMk cId="1700043865" sldId="268"/>
            <ac:picMk id="13" creationId="{825C2F7C-517E-4CA6-942E-A2254FD6B032}"/>
          </ac:picMkLst>
        </pc:picChg>
        <pc:picChg chg="add mod">
          <ac:chgData name="希哲" userId="f396d1545adefb73" providerId="LiveId" clId="{0B27C127-4C89-40D2-AC85-140487F81E84}" dt="2021-11-23T14:02:37.761" v="2062" actId="14100"/>
          <ac:picMkLst>
            <pc:docMk/>
            <pc:sldMk cId="1700043865" sldId="268"/>
            <ac:picMk id="15" creationId="{3762B154-9612-48BD-AEB2-669E904A823B}"/>
          </ac:picMkLst>
        </pc:picChg>
        <pc:picChg chg="add mod">
          <ac:chgData name="希哲" userId="f396d1545adefb73" providerId="LiveId" clId="{0B27C127-4C89-40D2-AC85-140487F81E84}" dt="2021-11-23T14:04:45.441" v="2115" actId="1076"/>
          <ac:picMkLst>
            <pc:docMk/>
            <pc:sldMk cId="1700043865" sldId="268"/>
            <ac:picMk id="18" creationId="{2F7B8A70-98EB-443A-9386-262F1ABA254E}"/>
          </ac:picMkLst>
        </pc:picChg>
      </pc:sldChg>
      <pc:sldChg chg="addSp modSp add mod modAnim modNotesTx">
        <pc:chgData name="希哲" userId="f396d1545adefb73" providerId="LiveId" clId="{0B27C127-4C89-40D2-AC85-140487F81E84}" dt="2021-11-24T05:07:16.443" v="2731" actId="20577"/>
        <pc:sldMkLst>
          <pc:docMk/>
          <pc:sldMk cId="2743174370" sldId="269"/>
        </pc:sldMkLst>
        <pc:spChg chg="mod">
          <ac:chgData name="希哲" userId="f396d1545adefb73" providerId="LiveId" clId="{0B27C127-4C89-40D2-AC85-140487F81E84}" dt="2021-11-24T05:05:03.131" v="2572" actId="20577"/>
          <ac:spMkLst>
            <pc:docMk/>
            <pc:sldMk cId="2743174370" sldId="269"/>
            <ac:spMk id="2" creationId="{0DF011C3-F70F-4966-B6B3-C0950ABD9F70}"/>
          </ac:spMkLst>
        </pc:spChg>
        <pc:spChg chg="add mod">
          <ac:chgData name="希哲" userId="f396d1545adefb73" providerId="LiveId" clId="{0B27C127-4C89-40D2-AC85-140487F81E84}" dt="2021-11-24T05:03:52.254" v="2531" actId="164"/>
          <ac:spMkLst>
            <pc:docMk/>
            <pc:sldMk cId="2743174370" sldId="269"/>
            <ac:spMk id="3" creationId="{F6ED00B1-8F5E-4126-8FA9-3AB6811B6926}"/>
          </ac:spMkLst>
        </pc:spChg>
        <pc:spChg chg="add mod">
          <ac:chgData name="希哲" userId="f396d1545adefb73" providerId="LiveId" clId="{0B27C127-4C89-40D2-AC85-140487F81E84}" dt="2021-11-24T05:03:52.254" v="2531" actId="164"/>
          <ac:spMkLst>
            <pc:docMk/>
            <pc:sldMk cId="2743174370" sldId="269"/>
            <ac:spMk id="18" creationId="{48BA0AE3-B0DE-44C0-87B4-CA7836AB46E3}"/>
          </ac:spMkLst>
        </pc:spChg>
        <pc:grpChg chg="add mod">
          <ac:chgData name="希哲" userId="f396d1545adefb73" providerId="LiveId" clId="{0B27C127-4C89-40D2-AC85-140487F81E84}" dt="2021-11-24T05:03:52.254" v="2531" actId="164"/>
          <ac:grpSpMkLst>
            <pc:docMk/>
            <pc:sldMk cId="2743174370" sldId="269"/>
            <ac:grpSpMk id="4" creationId="{E8378DAF-109D-4268-B52B-40F826886598}"/>
          </ac:grpSpMkLst>
        </pc:grpChg>
        <pc:picChg chg="mod">
          <ac:chgData name="希哲" userId="f396d1545adefb73" providerId="LiveId" clId="{0B27C127-4C89-40D2-AC85-140487F81E84}" dt="2021-11-24T05:03:06.291" v="2476" actId="1076"/>
          <ac:picMkLst>
            <pc:docMk/>
            <pc:sldMk cId="2743174370" sldId="269"/>
            <ac:picMk id="15" creationId="{94B93365-5EBA-481F-BF94-A65B95B61072}"/>
          </ac:picMkLst>
        </pc:picChg>
      </pc:sldChg>
      <pc:sldChg chg="new del">
        <pc:chgData name="希哲" userId="f396d1545adefb73" providerId="LiveId" clId="{0B27C127-4C89-40D2-AC85-140487F81E84}" dt="2021-11-24T04:57:34.095" v="2361" actId="680"/>
        <pc:sldMkLst>
          <pc:docMk/>
          <pc:sldMk cId="856433026" sldId="270"/>
        </pc:sldMkLst>
      </pc:sldChg>
      <pc:sldChg chg="addSp delSp modSp add mod modAnim">
        <pc:chgData name="希哲" userId="f396d1545adefb73" providerId="LiveId" clId="{0B27C127-4C89-40D2-AC85-140487F81E84}" dt="2021-11-30T04:29:56.313" v="8460" actId="166"/>
        <pc:sldMkLst>
          <pc:docMk/>
          <pc:sldMk cId="2426111265" sldId="270"/>
        </pc:sldMkLst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4" creationId="{7DCF6E80-2BD8-4A51-ACF6-59B511671676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19" creationId="{A22ACA56-C3B2-49DD-A7C7-635F4D568865}"/>
          </ac:spMkLst>
        </pc:spChg>
        <pc:spChg chg="del">
          <ac:chgData name="希哲" userId="f396d1545adefb73" providerId="LiveId" clId="{0B27C127-4C89-40D2-AC85-140487F81E84}" dt="2021-11-24T08:29:01.580" v="3047" actId="478"/>
          <ac:spMkLst>
            <pc:docMk/>
            <pc:sldMk cId="2426111265" sldId="270"/>
            <ac:spMk id="22" creationId="{B26D95B8-43EC-4BEA-8FA6-6DC1AA788D16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23" creationId="{6BA0FF85-A126-40BC-88BA-190DE7271DB1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24" creationId="{443B93DC-BDB0-4E5E-9F01-5FA7CDB4D755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25" creationId="{8D0C634A-1C06-4C97-A978-BC135A33DC7F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26" creationId="{22675FBE-FC8E-49EC-9ACF-D5254EDB9916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27" creationId="{15740E56-7A34-45B8-8A9E-0701E8B02667}"/>
          </ac:spMkLst>
        </pc:spChg>
        <pc:spChg chg="add del mod">
          <ac:chgData name="希哲" userId="f396d1545adefb73" providerId="LiveId" clId="{0B27C127-4C89-40D2-AC85-140487F81E84}" dt="2021-11-24T08:36:55.380" v="3303" actId="478"/>
          <ac:spMkLst>
            <pc:docMk/>
            <pc:sldMk cId="2426111265" sldId="270"/>
            <ac:spMk id="28" creationId="{1BDA9365-D699-4A17-81C8-DF85CC7D4C16}"/>
          </ac:spMkLst>
        </pc:spChg>
        <pc:spChg chg="add del mod">
          <ac:chgData name="希哲" userId="f396d1545adefb73" providerId="LiveId" clId="{0B27C127-4C89-40D2-AC85-140487F81E84}" dt="2021-11-24T08:36:55.380" v="3303" actId="478"/>
          <ac:spMkLst>
            <pc:docMk/>
            <pc:sldMk cId="2426111265" sldId="270"/>
            <ac:spMk id="29" creationId="{2F6C27CA-784A-48C1-A2A2-9F402FF991F1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30" creationId="{25A4C748-7F22-4093-8E03-29B11444B69D}"/>
          </ac:spMkLst>
        </pc:spChg>
        <pc:spChg chg="add del mod">
          <ac:chgData name="希哲" userId="f396d1545adefb73" providerId="LiveId" clId="{0B27C127-4C89-40D2-AC85-140487F81E84}" dt="2021-11-24T08:36:57.844" v="3304" actId="478"/>
          <ac:spMkLst>
            <pc:docMk/>
            <pc:sldMk cId="2426111265" sldId="270"/>
            <ac:spMk id="31" creationId="{4B4C02FF-6C8E-42C4-8FD4-44C289F0BC29}"/>
          </ac:spMkLst>
        </pc:spChg>
        <pc:spChg chg="add del mod">
          <ac:chgData name="希哲" userId="f396d1545adefb73" providerId="LiveId" clId="{0B27C127-4C89-40D2-AC85-140487F81E84}" dt="2021-11-24T08:36:57.844" v="3304" actId="478"/>
          <ac:spMkLst>
            <pc:docMk/>
            <pc:sldMk cId="2426111265" sldId="270"/>
            <ac:spMk id="32" creationId="{5104FF41-FF5E-4EA2-8C8A-626162F77FBF}"/>
          </ac:spMkLst>
        </pc:spChg>
        <pc:spChg chg="add del mod">
          <ac:chgData name="希哲" userId="f396d1545adefb73" providerId="LiveId" clId="{0B27C127-4C89-40D2-AC85-140487F81E84}" dt="2021-11-24T08:35:12.723" v="3254" actId="478"/>
          <ac:spMkLst>
            <pc:docMk/>
            <pc:sldMk cId="2426111265" sldId="270"/>
            <ac:spMk id="33" creationId="{FBB9C575-6E52-4719-95E1-4732070D20C5}"/>
          </ac:spMkLst>
        </pc:spChg>
        <pc:spChg chg="add del mod">
          <ac:chgData name="希哲" userId="f396d1545adefb73" providerId="LiveId" clId="{0B27C127-4C89-40D2-AC85-140487F81E84}" dt="2021-11-24T08:35:11.013" v="3253" actId="478"/>
          <ac:spMkLst>
            <pc:docMk/>
            <pc:sldMk cId="2426111265" sldId="270"/>
            <ac:spMk id="34" creationId="{3E892D6F-21FE-4ED2-B38F-B3FDB33AFE5C}"/>
          </ac:spMkLst>
        </pc:spChg>
        <pc:spChg chg="add del mod">
          <ac:chgData name="希哲" userId="f396d1545adefb73" providerId="LiveId" clId="{0B27C127-4C89-40D2-AC85-140487F81E84}" dt="2021-11-24T08:35:13.279" v="3255" actId="478"/>
          <ac:spMkLst>
            <pc:docMk/>
            <pc:sldMk cId="2426111265" sldId="270"/>
            <ac:spMk id="35" creationId="{23170CBC-760E-4631-BDEC-99EDF7D341CF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36" creationId="{190F2A70-7C7A-4AEA-A735-588647A8843A}"/>
          </ac:spMkLst>
        </pc:spChg>
        <pc:spChg chg="add mod">
          <ac:chgData name="希哲" userId="f396d1545adefb73" providerId="LiveId" clId="{0B27C127-4C89-40D2-AC85-140487F81E84}" dt="2021-11-24T08:38:46.895" v="3480" actId="164"/>
          <ac:spMkLst>
            <pc:docMk/>
            <pc:sldMk cId="2426111265" sldId="270"/>
            <ac:spMk id="37" creationId="{8E337495-25DD-4ACF-8280-DF72D3AACA8D}"/>
          </ac:spMkLst>
        </pc:spChg>
        <pc:spChg chg="add mod">
          <ac:chgData name="希哲" userId="f396d1545adefb73" providerId="LiveId" clId="{0B27C127-4C89-40D2-AC85-140487F81E84}" dt="2021-11-24T08:47:47.228" v="3602" actId="1037"/>
          <ac:spMkLst>
            <pc:docMk/>
            <pc:sldMk cId="2426111265" sldId="270"/>
            <ac:spMk id="38" creationId="{141574B1-C943-4D9F-A7B2-49E0FB20FA84}"/>
          </ac:spMkLst>
        </pc:spChg>
        <pc:spChg chg="add mod">
          <ac:chgData name="希哲" userId="f396d1545adefb73" providerId="LiveId" clId="{0B27C127-4C89-40D2-AC85-140487F81E84}" dt="2021-11-24T08:47:50.228" v="3603" actId="1037"/>
          <ac:spMkLst>
            <pc:docMk/>
            <pc:sldMk cId="2426111265" sldId="270"/>
            <ac:spMk id="39" creationId="{171220C9-9579-48DD-8EB0-2E651A3E5ED7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1" creationId="{E5192500-B8CB-422B-847D-F2B03A75211D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2" creationId="{B48BAD92-690B-4578-993B-A8BC5A723DDC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3" creationId="{6912498C-69A4-4F59-A104-551BCB39F2EF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4" creationId="{D16B6DE1-6640-4523-BAA2-39B03F9B81BD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5" creationId="{8079062E-3498-4275-8BE6-D170EB6F6F96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6" creationId="{27970ADA-C4FE-4598-B071-98FAA9E3CD4B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7" creationId="{6D1A14BA-3C78-4F2B-BFBC-7C30362E8D7D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8" creationId="{E0BE9F05-B2F0-4C29-BCFE-56C9A6F2D30B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49" creationId="{D2828491-FD5F-4702-9583-8F0721013A3C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50" creationId="{2C829BF0-F370-4FDB-B7C0-D38A428E5C4E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51" creationId="{2269B477-655C-4466-98C5-152CB1FD1A85}"/>
          </ac:spMkLst>
        </pc:spChg>
        <pc:spChg chg="mod">
          <ac:chgData name="希哲" userId="f396d1545adefb73" providerId="LiveId" clId="{0B27C127-4C89-40D2-AC85-140487F81E84}" dt="2021-11-24T08:38:54.624" v="3481"/>
          <ac:spMkLst>
            <pc:docMk/>
            <pc:sldMk cId="2426111265" sldId="270"/>
            <ac:spMk id="52" creationId="{E22B1F49-7A61-4247-B365-158FCDF49632}"/>
          </ac:spMkLst>
        </pc:spChg>
        <pc:spChg chg="add mod">
          <ac:chgData name="希哲" userId="f396d1545adefb73" providerId="LiveId" clId="{0B27C127-4C89-40D2-AC85-140487F81E84}" dt="2021-11-30T03:53:42.960" v="8225" actId="1035"/>
          <ac:spMkLst>
            <pc:docMk/>
            <pc:sldMk cId="2426111265" sldId="270"/>
            <ac:spMk id="53" creationId="{4371F6DA-4D38-48BB-9A21-5A7A251B71C9}"/>
          </ac:spMkLst>
        </pc:spChg>
        <pc:spChg chg="add mod">
          <ac:chgData name="希哲" userId="f396d1545adefb73" providerId="LiveId" clId="{0B27C127-4C89-40D2-AC85-140487F81E84}" dt="2021-11-30T03:53:38.965" v="8224" actId="1035"/>
          <ac:spMkLst>
            <pc:docMk/>
            <pc:sldMk cId="2426111265" sldId="270"/>
            <ac:spMk id="54" creationId="{89BA0712-D256-4EB7-B564-BD75E63D7951}"/>
          </ac:spMkLst>
        </pc:spChg>
        <pc:spChg chg="add del mod">
          <ac:chgData name="希哲" userId="f396d1545adefb73" providerId="LiveId" clId="{0B27C127-4C89-40D2-AC85-140487F81E84}" dt="2021-11-24T08:39:54.954" v="3506" actId="478"/>
          <ac:spMkLst>
            <pc:docMk/>
            <pc:sldMk cId="2426111265" sldId="270"/>
            <ac:spMk id="55" creationId="{B1BE8278-E3B9-40CF-85C9-F3A4804E975E}"/>
          </ac:spMkLst>
        </pc:spChg>
        <pc:spChg chg="add mod">
          <ac:chgData name="希哲" userId="f396d1545adefb73" providerId="LiveId" clId="{0B27C127-4C89-40D2-AC85-140487F81E84}" dt="2021-11-24T08:47:14.107" v="3594" actId="1035"/>
          <ac:spMkLst>
            <pc:docMk/>
            <pc:sldMk cId="2426111265" sldId="270"/>
            <ac:spMk id="56" creationId="{5211634B-A59E-4106-926F-CD0E7D151392}"/>
          </ac:spMkLst>
        </pc:spChg>
        <pc:spChg chg="add mod">
          <ac:chgData name="希哲" userId="f396d1545adefb73" providerId="LiveId" clId="{0B27C127-4C89-40D2-AC85-140487F81E84}" dt="2021-11-24T08:47:37.275" v="3601" actId="1037"/>
          <ac:spMkLst>
            <pc:docMk/>
            <pc:sldMk cId="2426111265" sldId="270"/>
            <ac:spMk id="57" creationId="{AE9265E4-C890-4C9C-8856-6E477671844B}"/>
          </ac:spMkLst>
        </pc:spChg>
        <pc:spChg chg="add mod">
          <ac:chgData name="希哲" userId="f396d1545adefb73" providerId="LiveId" clId="{0B27C127-4C89-40D2-AC85-140487F81E84}" dt="2021-11-24T08:41:09.522" v="3528" actId="164"/>
          <ac:spMkLst>
            <pc:docMk/>
            <pc:sldMk cId="2426111265" sldId="270"/>
            <ac:spMk id="58" creationId="{C6C9DBCB-365E-4160-9C06-5F63012AFCAC}"/>
          </ac:spMkLst>
        </pc:spChg>
        <pc:spChg chg="add mod">
          <ac:chgData name="希哲" userId="f396d1545adefb73" providerId="LiveId" clId="{0B27C127-4C89-40D2-AC85-140487F81E84}" dt="2021-11-24T08:41:09.522" v="3528" actId="164"/>
          <ac:spMkLst>
            <pc:docMk/>
            <pc:sldMk cId="2426111265" sldId="270"/>
            <ac:spMk id="59" creationId="{8DF30F4A-6DFC-499A-A559-2C2C6C8B5A9D}"/>
          </ac:spMkLst>
        </pc:spChg>
        <pc:spChg chg="add mod">
          <ac:chgData name="希哲" userId="f396d1545adefb73" providerId="LiveId" clId="{0B27C127-4C89-40D2-AC85-140487F81E84}" dt="2021-11-24T08:41:09.522" v="3528" actId="164"/>
          <ac:spMkLst>
            <pc:docMk/>
            <pc:sldMk cId="2426111265" sldId="270"/>
            <ac:spMk id="60" creationId="{620AD093-16DB-4507-B86E-E7E0FB892FD0}"/>
          </ac:spMkLst>
        </pc:spChg>
        <pc:spChg chg="add mod">
          <ac:chgData name="希哲" userId="f396d1545adefb73" providerId="LiveId" clId="{0B27C127-4C89-40D2-AC85-140487F81E84}" dt="2021-11-24T08:41:09.522" v="3528" actId="164"/>
          <ac:spMkLst>
            <pc:docMk/>
            <pc:sldMk cId="2426111265" sldId="270"/>
            <ac:spMk id="61" creationId="{3E762579-9019-4913-A097-2C387BAD2DE0}"/>
          </ac:spMkLst>
        </pc:spChg>
        <pc:spChg chg="add mod">
          <ac:chgData name="希哲" userId="f396d1545adefb73" providerId="LiveId" clId="{0B27C127-4C89-40D2-AC85-140487F81E84}" dt="2021-11-24T08:41:09.522" v="3528" actId="164"/>
          <ac:spMkLst>
            <pc:docMk/>
            <pc:sldMk cId="2426111265" sldId="270"/>
            <ac:spMk id="62" creationId="{7EA2BADD-E375-4432-9EF8-2A2D0080E967}"/>
          </ac:spMkLst>
        </pc:spChg>
        <pc:spChg chg="add mod">
          <ac:chgData name="希哲" userId="f396d1545adefb73" providerId="LiveId" clId="{0B27C127-4C89-40D2-AC85-140487F81E84}" dt="2021-11-24T08:46:52.547" v="3591" actId="1037"/>
          <ac:spMkLst>
            <pc:docMk/>
            <pc:sldMk cId="2426111265" sldId="270"/>
            <ac:spMk id="63" creationId="{A0E70EF5-9DF6-49FD-AC6F-5D9461FA6A4B}"/>
          </ac:spMkLst>
        </pc:spChg>
        <pc:spChg chg="add mod">
          <ac:chgData name="希哲" userId="f396d1545adefb73" providerId="LiveId" clId="{0B27C127-4C89-40D2-AC85-140487F81E84}" dt="2021-11-24T08:46:52.547" v="3591" actId="1037"/>
          <ac:spMkLst>
            <pc:docMk/>
            <pc:sldMk cId="2426111265" sldId="270"/>
            <ac:spMk id="64" creationId="{3E5DFC4A-D8B1-46DF-B84A-1F07AD99BD41}"/>
          </ac:spMkLst>
        </pc:spChg>
        <pc:grpChg chg="add mod">
          <ac:chgData name="希哲" userId="f396d1545adefb73" providerId="LiveId" clId="{0B27C127-4C89-40D2-AC85-140487F81E84}" dt="2021-11-24T08:41:09.522" v="3528" actId="164"/>
          <ac:grpSpMkLst>
            <pc:docMk/>
            <pc:sldMk cId="2426111265" sldId="270"/>
            <ac:grpSpMk id="5" creationId="{CC2D4895-E8A0-4873-9F7B-6DD845015DC5}"/>
          </ac:grpSpMkLst>
        </pc:grpChg>
        <pc:grpChg chg="add mod">
          <ac:chgData name="希哲" userId="f396d1545adefb73" providerId="LiveId" clId="{0B27C127-4C89-40D2-AC85-140487F81E84}" dt="2021-11-24T08:47:24.961" v="3598" actId="1038"/>
          <ac:grpSpMkLst>
            <pc:docMk/>
            <pc:sldMk cId="2426111265" sldId="270"/>
            <ac:grpSpMk id="6" creationId="{5FE3B822-5EC9-4612-AFB8-AD93A553A2BF}"/>
          </ac:grpSpMkLst>
        </pc:grpChg>
        <pc:grpChg chg="del">
          <ac:chgData name="希哲" userId="f396d1545adefb73" providerId="LiveId" clId="{0B27C127-4C89-40D2-AC85-140487F81E84}" dt="2021-11-24T08:29:00.109" v="3046" actId="478"/>
          <ac:grpSpMkLst>
            <pc:docMk/>
            <pc:sldMk cId="2426111265" sldId="270"/>
            <ac:grpSpMk id="9" creationId="{F8AFD4AE-B05A-4B4F-B58D-FC541F1466C1}"/>
          </ac:grpSpMkLst>
        </pc:grpChg>
        <pc:grpChg chg="add del mod">
          <ac:chgData name="希哲" userId="f396d1545adefb73" providerId="LiveId" clId="{0B27C127-4C89-40D2-AC85-140487F81E84}" dt="2021-11-24T08:38:57.965" v="3482"/>
          <ac:grpSpMkLst>
            <pc:docMk/>
            <pc:sldMk cId="2426111265" sldId="270"/>
            <ac:grpSpMk id="40" creationId="{D2F32516-9C6C-4FC2-874D-851FE6391271}"/>
          </ac:grpSpMkLst>
        </pc:grpChg>
        <pc:picChg chg="add mod ord modCrop">
          <ac:chgData name="希哲" userId="f396d1545adefb73" providerId="LiveId" clId="{0B27C127-4C89-40D2-AC85-140487F81E84}" dt="2021-11-30T04:29:56.313" v="8460" actId="166"/>
          <ac:picMkLst>
            <pc:docMk/>
            <pc:sldMk cId="2426111265" sldId="270"/>
            <ac:picMk id="65" creationId="{A667A7F9-C6C0-4433-801B-3F04AF4106C0}"/>
          </ac:picMkLst>
        </pc:picChg>
      </pc:sldChg>
      <pc:sldChg chg="addSp delSp modSp add mod">
        <pc:chgData name="希哲" userId="f396d1545adefb73" providerId="LiveId" clId="{0B27C127-4C89-40D2-AC85-140487F81E84}" dt="2021-11-30T04:48:08.664" v="8618" actId="1076"/>
        <pc:sldMkLst>
          <pc:docMk/>
          <pc:sldMk cId="1486544018" sldId="271"/>
        </pc:sldMkLst>
        <pc:spChg chg="add mod">
          <ac:chgData name="希哲" userId="f396d1545adefb73" providerId="LiveId" clId="{0B27C127-4C89-40D2-AC85-140487F81E84}" dt="2021-11-24T12:34:17.565" v="5516" actId="1076"/>
          <ac:spMkLst>
            <pc:docMk/>
            <pc:sldMk cId="1486544018" sldId="271"/>
            <ac:spMk id="3" creationId="{265B27CC-118F-49F1-80FA-E95415834BD1}"/>
          </ac:spMkLst>
        </pc:spChg>
        <pc:spChg chg="add mod">
          <ac:chgData name="希哲" userId="f396d1545adefb73" providerId="LiveId" clId="{0B27C127-4C89-40D2-AC85-140487F81E84}" dt="2021-11-30T04:47:25.739" v="8610" actId="20577"/>
          <ac:spMkLst>
            <pc:docMk/>
            <pc:sldMk cId="1486544018" sldId="271"/>
            <ac:spMk id="4" creationId="{558642D3-E3C0-4F92-AC40-27788639C0A6}"/>
          </ac:spMkLst>
        </pc:spChg>
        <pc:spChg chg="add mod">
          <ac:chgData name="希哲" userId="f396d1545adefb73" providerId="LiveId" clId="{0B27C127-4C89-40D2-AC85-140487F81E84}" dt="2021-11-30T04:47:55.280" v="8616" actId="14100"/>
          <ac:spMkLst>
            <pc:docMk/>
            <pc:sldMk cId="1486544018" sldId="271"/>
            <ac:spMk id="5" creationId="{4D15CA93-6E16-4D26-B07F-31EA0F27A2AD}"/>
          </ac:spMkLst>
        </pc:spChg>
        <pc:spChg chg="add mod">
          <ac:chgData name="希哲" userId="f396d1545adefb73" providerId="LiveId" clId="{0B27C127-4C89-40D2-AC85-140487F81E84}" dt="2021-11-24T12:34:13.950" v="5515" actId="1076"/>
          <ac:spMkLst>
            <pc:docMk/>
            <pc:sldMk cId="1486544018" sldId="271"/>
            <ac:spMk id="18" creationId="{02493AB7-6180-4940-BC46-9B60ACCC96EF}"/>
          </ac:spMkLst>
        </pc:spChg>
        <pc:grpChg chg="add mod">
          <ac:chgData name="希哲" userId="f396d1545adefb73" providerId="LiveId" clId="{0B27C127-4C89-40D2-AC85-140487F81E84}" dt="2021-11-30T04:48:08.664" v="8618" actId="1076"/>
          <ac:grpSpMkLst>
            <pc:docMk/>
            <pc:sldMk cId="1486544018" sldId="271"/>
            <ac:grpSpMk id="6" creationId="{00DB6C76-878C-42E1-BEF6-CBC6A43DF885}"/>
          </ac:grpSpMkLst>
        </pc:grpChg>
        <pc:picChg chg="add mod">
          <ac:chgData name="希哲" userId="f396d1545adefb73" providerId="LiveId" clId="{0B27C127-4C89-40D2-AC85-140487F81E84}" dt="2021-11-24T12:33:49.519" v="5511" actId="1037"/>
          <ac:picMkLst>
            <pc:docMk/>
            <pc:sldMk cId="1486544018" sldId="271"/>
            <ac:picMk id="13" creationId="{428F64C8-0CFE-4468-A4D0-4A85D01CEC55}"/>
          </ac:picMkLst>
        </pc:picChg>
        <pc:picChg chg="add mod">
          <ac:chgData name="希哲" userId="f396d1545adefb73" providerId="LiveId" clId="{0B27C127-4C89-40D2-AC85-140487F81E84}" dt="2021-11-24T12:33:52.840" v="5514" actId="1037"/>
          <ac:picMkLst>
            <pc:docMk/>
            <pc:sldMk cId="1486544018" sldId="271"/>
            <ac:picMk id="15" creationId="{BF781DB0-A18E-4041-9D46-B00A7CEEB675}"/>
          </ac:picMkLst>
        </pc:picChg>
        <pc:picChg chg="del">
          <ac:chgData name="希哲" userId="f396d1545adefb73" providerId="LiveId" clId="{0B27C127-4C89-40D2-AC85-140487F81E84}" dt="2021-11-24T12:31:03.016" v="5415" actId="478"/>
          <ac:picMkLst>
            <pc:docMk/>
            <pc:sldMk cId="1486544018" sldId="271"/>
            <ac:picMk id="21" creationId="{11AC7186-7200-47A1-A17C-9A6364DA6353}"/>
          </ac:picMkLst>
        </pc:picChg>
      </pc:sldChg>
      <pc:sldChg chg="modSp add del mod">
        <pc:chgData name="希哲" userId="f396d1545adefb73" providerId="LiveId" clId="{0B27C127-4C89-40D2-AC85-140487F81E84}" dt="2021-11-24T12:18:28.219" v="4513" actId="47"/>
        <pc:sldMkLst>
          <pc:docMk/>
          <pc:sldMk cId="3043548984" sldId="271"/>
        </pc:sldMkLst>
        <pc:spChg chg="mod">
          <ac:chgData name="希哲" userId="f396d1545adefb73" providerId="LiveId" clId="{0B27C127-4C89-40D2-AC85-140487F81E84}" dt="2021-11-24T12:17:42.451" v="4496" actId="20577"/>
          <ac:spMkLst>
            <pc:docMk/>
            <pc:sldMk cId="3043548984" sldId="271"/>
            <ac:spMk id="2" creationId="{0DF011C3-F70F-4966-B6B3-C0950ABD9F70}"/>
          </ac:spMkLst>
        </pc:spChg>
      </pc:sldChg>
      <pc:sldChg chg="addSp delSp modSp add mod ord delAnim modAnim">
        <pc:chgData name="希哲" userId="f396d1545adefb73" providerId="LiveId" clId="{0B27C127-4C89-40D2-AC85-140487F81E84}" dt="2021-11-28T05:33:08.592" v="7237" actId="1035"/>
        <pc:sldMkLst>
          <pc:docMk/>
          <pc:sldMk cId="1888645886" sldId="272"/>
        </pc:sldMkLst>
        <pc:spChg chg="del">
          <ac:chgData name="希哲" userId="f396d1545adefb73" providerId="LiveId" clId="{0B27C127-4C89-40D2-AC85-140487F81E84}" dt="2021-11-28T05:32:22.093" v="7221" actId="478"/>
          <ac:spMkLst>
            <pc:docMk/>
            <pc:sldMk cId="1888645886" sldId="272"/>
            <ac:spMk id="2" creationId="{0DF011C3-F70F-4966-B6B3-C0950ABD9F70}"/>
          </ac:spMkLst>
        </pc:spChg>
        <pc:spChg chg="add del mod">
          <ac:chgData name="希哲" userId="f396d1545adefb73" providerId="LiveId" clId="{0B27C127-4C89-40D2-AC85-140487F81E84}" dt="2021-11-25T11:39:32.081" v="5548" actId="478"/>
          <ac:spMkLst>
            <pc:docMk/>
            <pc:sldMk cId="1888645886" sldId="272"/>
            <ac:spMk id="3" creationId="{B5335255-7BB2-4D46-95F8-01AE9516E859}"/>
          </ac:spMkLst>
        </pc:spChg>
        <pc:spChg chg="add del mod">
          <ac:chgData name="希哲" userId="f396d1545adefb73" providerId="LiveId" clId="{0B27C127-4C89-40D2-AC85-140487F81E84}" dt="2021-11-28T05:32:26.593" v="7222" actId="478"/>
          <ac:spMkLst>
            <pc:docMk/>
            <pc:sldMk cId="1888645886" sldId="272"/>
            <ac:spMk id="4" creationId="{BE442A65-09E5-4F55-AB5F-F01217EE853A}"/>
          </ac:spMkLst>
        </pc:spChg>
        <pc:picChg chg="add del mod">
          <ac:chgData name="希哲" userId="f396d1545adefb73" providerId="LiveId" clId="{0B27C127-4C89-40D2-AC85-140487F81E84}" dt="2021-11-25T11:52:52.956" v="5551" actId="478"/>
          <ac:picMkLst>
            <pc:docMk/>
            <pc:sldMk cId="1888645886" sldId="272"/>
            <ac:picMk id="4" creationId="{834E2E47-4345-4566-8317-24EDE46977F8}"/>
          </ac:picMkLst>
        </pc:picChg>
        <pc:picChg chg="add mod modCrop">
          <ac:chgData name="希哲" userId="f396d1545adefb73" providerId="LiveId" clId="{0B27C127-4C89-40D2-AC85-140487F81E84}" dt="2021-11-28T05:33:08.592" v="7237" actId="1035"/>
          <ac:picMkLst>
            <pc:docMk/>
            <pc:sldMk cId="1888645886" sldId="272"/>
            <ac:picMk id="6" creationId="{C3672EBF-D326-4BF2-9EF8-3262B3A63C8F}"/>
          </ac:picMkLst>
        </pc:picChg>
        <pc:picChg chg="del mod">
          <ac:chgData name="希哲" userId="f396d1545adefb73" providerId="LiveId" clId="{0B27C127-4C89-40D2-AC85-140487F81E84}" dt="2021-11-24T13:02:03.485" v="5522" actId="478"/>
          <ac:picMkLst>
            <pc:docMk/>
            <pc:sldMk cId="1888645886" sldId="272"/>
            <ac:picMk id="21" creationId="{11AC7186-7200-47A1-A17C-9A6364DA6353}"/>
          </ac:picMkLst>
        </pc:picChg>
      </pc:sldChg>
      <pc:sldChg chg="addSp delSp modSp add mod modAnim modNotesTx">
        <pc:chgData name="希哲" userId="f396d1545adefb73" providerId="LiveId" clId="{0B27C127-4C89-40D2-AC85-140487F81E84}" dt="2021-11-28T06:25:53.759" v="7634" actId="20577"/>
        <pc:sldMkLst>
          <pc:docMk/>
          <pc:sldMk cId="361282683" sldId="273"/>
        </pc:sldMkLst>
        <pc:spChg chg="add mod">
          <ac:chgData name="希哲" userId="f396d1545adefb73" providerId="LiveId" clId="{0B27C127-4C89-40D2-AC85-140487F81E84}" dt="2021-11-28T06:25:02.026" v="7609" actId="164"/>
          <ac:spMkLst>
            <pc:docMk/>
            <pc:sldMk cId="361282683" sldId="273"/>
            <ac:spMk id="4" creationId="{0C35DBB8-B888-4D39-AF6F-554C5F7420D5}"/>
          </ac:spMkLst>
        </pc:spChg>
        <pc:spChg chg="add mod">
          <ac:chgData name="希哲" userId="f396d1545adefb73" providerId="LiveId" clId="{0B27C127-4C89-40D2-AC85-140487F81E84}" dt="2021-11-28T06:25:53.759" v="7634" actId="20577"/>
          <ac:spMkLst>
            <pc:docMk/>
            <pc:sldMk cId="361282683" sldId="273"/>
            <ac:spMk id="5" creationId="{A39D29D9-B319-4783-8C4D-5B1B66C94113}"/>
          </ac:spMkLst>
        </pc:spChg>
        <pc:spChg chg="add mod">
          <ac:chgData name="希哲" userId="f396d1545adefb73" providerId="LiveId" clId="{0B27C127-4C89-40D2-AC85-140487F81E84}" dt="2021-11-26T05:15:48.477" v="6239" actId="164"/>
          <ac:spMkLst>
            <pc:docMk/>
            <pc:sldMk cId="361282683" sldId="273"/>
            <ac:spMk id="7" creationId="{2718E0A2-324E-4891-BE80-9B2E33069A0A}"/>
          </ac:spMkLst>
        </pc:spChg>
        <pc:spChg chg="add mod">
          <ac:chgData name="希哲" userId="f396d1545adefb73" providerId="LiveId" clId="{0B27C127-4C89-40D2-AC85-140487F81E84}" dt="2021-11-26T05:15:48.477" v="6239" actId="164"/>
          <ac:spMkLst>
            <pc:docMk/>
            <pc:sldMk cId="361282683" sldId="273"/>
            <ac:spMk id="8" creationId="{62C77D1A-9979-4733-8549-7990B703B5CB}"/>
          </ac:spMkLst>
        </pc:spChg>
        <pc:spChg chg="mod">
          <ac:chgData name="希哲" userId="f396d1545adefb73" providerId="LiveId" clId="{0B27C127-4C89-40D2-AC85-140487F81E84}" dt="2021-11-26T05:15:58.396" v="6241"/>
          <ac:spMkLst>
            <pc:docMk/>
            <pc:sldMk cId="361282683" sldId="273"/>
            <ac:spMk id="19" creationId="{2BC24EF3-63D1-4B8F-9748-544CB7B1523B}"/>
          </ac:spMkLst>
        </pc:spChg>
        <pc:spChg chg="mod">
          <ac:chgData name="希哲" userId="f396d1545adefb73" providerId="LiveId" clId="{0B27C127-4C89-40D2-AC85-140487F81E84}" dt="2021-11-26T05:17:09.798" v="6264" actId="1076"/>
          <ac:spMkLst>
            <pc:docMk/>
            <pc:sldMk cId="361282683" sldId="273"/>
            <ac:spMk id="21" creationId="{BAE8B3A2-9CB6-4F2D-92DC-1607BC9EC520}"/>
          </ac:spMkLst>
        </pc:spChg>
        <pc:grpChg chg="add mod">
          <ac:chgData name="希哲" userId="f396d1545adefb73" providerId="LiveId" clId="{0B27C127-4C89-40D2-AC85-140487F81E84}" dt="2021-11-26T05:15:48.477" v="6239" actId="164"/>
          <ac:grpSpMkLst>
            <pc:docMk/>
            <pc:sldMk cId="361282683" sldId="273"/>
            <ac:grpSpMk id="9" creationId="{3FE09ED8-724F-4A08-B4ED-876969B87C02}"/>
          </ac:grpSpMkLst>
        </pc:grpChg>
        <pc:grpChg chg="add mod">
          <ac:chgData name="希哲" userId="f396d1545adefb73" providerId="LiveId" clId="{0B27C127-4C89-40D2-AC85-140487F81E84}" dt="2021-11-28T06:25:11.329" v="7610" actId="1076"/>
          <ac:grpSpMkLst>
            <pc:docMk/>
            <pc:sldMk cId="361282683" sldId="273"/>
            <ac:grpSpMk id="13" creationId="{DF6B58DD-9D48-4241-9163-118DD6884CD3}"/>
          </ac:grpSpMkLst>
        </pc:grpChg>
        <pc:grpChg chg="add mod">
          <ac:chgData name="希哲" userId="f396d1545adefb73" providerId="LiveId" clId="{0B27C127-4C89-40D2-AC85-140487F81E84}" dt="2021-11-26T05:16:22.053" v="6244" actId="14100"/>
          <ac:grpSpMkLst>
            <pc:docMk/>
            <pc:sldMk cId="361282683" sldId="273"/>
            <ac:grpSpMk id="18" creationId="{A2AC1687-3457-497D-B2FB-F19E260D8E7F}"/>
          </ac:grpSpMkLst>
        </pc:grpChg>
        <pc:picChg chg="del">
          <ac:chgData name="希哲" userId="f396d1545adefb73" providerId="LiveId" clId="{0B27C127-4C89-40D2-AC85-140487F81E84}" dt="2021-11-26T05:10:08.553" v="6191" actId="478"/>
          <ac:picMkLst>
            <pc:docMk/>
            <pc:sldMk cId="361282683" sldId="273"/>
            <ac:picMk id="5" creationId="{C4232C47-8834-4298-8857-D3A41FEB2510}"/>
          </ac:picMkLst>
        </pc:picChg>
        <pc:picChg chg="add mod modCrop">
          <ac:chgData name="希哲" userId="f396d1545adefb73" providerId="LiveId" clId="{0B27C127-4C89-40D2-AC85-140487F81E84}" dt="2021-11-26T05:13:12.277" v="6201" actId="1076"/>
          <ac:picMkLst>
            <pc:docMk/>
            <pc:sldMk cId="361282683" sldId="273"/>
            <ac:picMk id="6" creationId="{6570C232-FC90-4405-BFA3-4DA49369B6E4}"/>
          </ac:picMkLst>
        </pc:picChg>
      </pc:sldChg>
    </pc:docChg>
  </pc:docChgLst>
  <pc:docChgLst>
    <pc:chgData name="希哲" userId="f396d1545adefb73" providerId="LiveId" clId="{D35F02B9-3D2B-459C-B4C3-DDF10A088C64}"/>
    <pc:docChg chg="undo redo custSel addSld delSld modSld">
      <pc:chgData name="希哲" userId="f396d1545adefb73" providerId="LiveId" clId="{D35F02B9-3D2B-459C-B4C3-DDF10A088C64}" dt="2022-04-09T05:39:37.949" v="5478" actId="14100"/>
      <pc:docMkLst>
        <pc:docMk/>
      </pc:docMkLst>
      <pc:sldChg chg="addSp delSp modSp mod delDesignElem">
        <pc:chgData name="希哲" userId="f396d1545adefb73" providerId="LiveId" clId="{D35F02B9-3D2B-459C-B4C3-DDF10A088C64}" dt="2022-04-03T06:45:06.273" v="3744" actId="2711"/>
        <pc:sldMkLst>
          <pc:docMk/>
          <pc:sldMk cId="1784694194" sldId="256"/>
        </pc:sldMkLst>
        <pc:spChg chg="mod">
          <ac:chgData name="希哲" userId="f396d1545adefb73" providerId="LiveId" clId="{D35F02B9-3D2B-459C-B4C3-DDF10A088C64}" dt="2022-04-03T06:44:56.920" v="3743" actId="2711"/>
          <ac:spMkLst>
            <pc:docMk/>
            <pc:sldMk cId="1784694194" sldId="256"/>
            <ac:spMk id="2" creationId="{43799C02-0ACE-4ACB-B867-3B88F8DBD879}"/>
          </ac:spMkLst>
        </pc:spChg>
        <pc:spChg chg="mod">
          <ac:chgData name="希哲" userId="f396d1545adefb73" providerId="LiveId" clId="{D35F02B9-3D2B-459C-B4C3-DDF10A088C64}" dt="2022-04-03T06:45:06.273" v="3744" actId="2711"/>
          <ac:spMkLst>
            <pc:docMk/>
            <pc:sldMk cId="1784694194" sldId="256"/>
            <ac:spMk id="3" creationId="{1372F5EE-5303-42F8-BA3A-6009FF132F70}"/>
          </ac:spMkLst>
        </pc:spChg>
        <pc:spChg chg="add del">
          <ac:chgData name="希哲" userId="f396d1545adefb73" providerId="LiveId" clId="{D35F02B9-3D2B-459C-B4C3-DDF10A088C64}" dt="2022-04-01T04:41:04.887" v="8"/>
          <ac:spMkLst>
            <pc:docMk/>
            <pc:sldMk cId="1784694194" sldId="256"/>
            <ac:spMk id="4" creationId="{2C70305B-6905-4FEF-BDDB-FB17A1D65A59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8" creationId="{88294908-8B00-4F58-BBBA-20F71A40AA9E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10" creationId="{4364C879-1404-4203-8E9D-CC5DE0A621A2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12" creationId="{84617302-4B0D-4351-A6BB-6F0930D943AC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14" creationId="{DA2C7802-C2E0-4218-8F89-8DD7CCD2CD1C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16" creationId="{A6D7111A-21E5-4EE9-8A78-10E5530F0116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18" creationId="{A3969E80-A77B-49FC-9122-D89AFD5EE118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20" creationId="{1849CA57-76BD-4CF2-80BA-D7A46A01B7B1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22" creationId="{35E9085E-E730-4768-83D4-6CB7E9897153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24" creationId="{973272FE-A474-4CAE-8CA2-BCC8B476C3F4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26" creationId="{E07981EA-05A6-437C-88D7-B377B92B031D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784694194" sldId="256"/>
            <ac:spMk id="28" creationId="{15E3C750-986E-4769-B1AE-49289FBEE757}"/>
          </ac:spMkLst>
        </pc:spChg>
      </pc:sldChg>
      <pc:sldChg chg="addSp delSp modSp mod setBg delDesignElem modNotesTx">
        <pc:chgData name="希哲" userId="f396d1545adefb73" providerId="LiveId" clId="{D35F02B9-3D2B-459C-B4C3-DDF10A088C64}" dt="2022-04-08T13:39:49.522" v="4921" actId="20577"/>
        <pc:sldMkLst>
          <pc:docMk/>
          <pc:sldMk cId="1204459348" sldId="258"/>
        </pc:sldMkLst>
        <pc:spChg chg="mod">
          <ac:chgData name="希哲" userId="f396d1545adefb73" providerId="LiveId" clId="{D35F02B9-3D2B-459C-B4C3-DDF10A088C64}" dt="2022-04-08T13:22:38.488" v="4907" actId="20577"/>
          <ac:spMkLst>
            <pc:docMk/>
            <pc:sldMk cId="1204459348" sldId="258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8T13:39:49.522" v="4921" actId="20577"/>
          <ac:spMkLst>
            <pc:docMk/>
            <pc:sldMk cId="1204459348" sldId="258"/>
            <ac:spMk id="3" creationId="{B6B33F78-94BE-4A2D-A04E-A9A0C66BB208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4459348" sldId="258"/>
            <ac:spMk id="10" creationId="{2B566528-1B12-4246-9431-5C2D7D081168}"/>
          </ac:spMkLst>
        </pc:spChg>
        <pc:spChg chg="add mod">
          <ac:chgData name="希哲" userId="f396d1545adefb73" providerId="LiveId" clId="{D35F02B9-3D2B-459C-B4C3-DDF10A088C64}" dt="2022-04-01T08:51:40.084" v="282" actId="164"/>
          <ac:spMkLst>
            <pc:docMk/>
            <pc:sldMk cId="1204459348" sldId="258"/>
            <ac:spMk id="13" creationId="{6828392C-4923-4C7B-8CBE-18607EADD0C8}"/>
          </ac:spMkLst>
        </pc:spChg>
        <pc:grpChg chg="add mod">
          <ac:chgData name="希哲" userId="f396d1545adefb73" providerId="LiveId" clId="{D35F02B9-3D2B-459C-B4C3-DDF10A088C64}" dt="2022-04-01T08:53:13.532" v="332" actId="1035"/>
          <ac:grpSpMkLst>
            <pc:docMk/>
            <pc:sldMk cId="1204459348" sldId="258"/>
            <ac:grpSpMk id="4" creationId="{4E1C2DBB-C0D7-47CE-9214-8E16F58D71C5}"/>
          </ac:grpSpMkLst>
        </pc:grpChg>
        <pc:grpChg chg="del">
          <ac:chgData name="希哲" userId="f396d1545adefb73" providerId="LiveId" clId="{D35F02B9-3D2B-459C-B4C3-DDF10A088C64}" dt="2022-04-01T04:41:47.415" v="52" actId="478"/>
          <ac:grpSpMkLst>
            <pc:docMk/>
            <pc:sldMk cId="1204459348" sldId="258"/>
            <ac:grpSpMk id="6" creationId="{D98FC061-C0A8-48BC-B858-9C7326DC2A7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204459348" sldId="258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204459348" sldId="258"/>
            <ac:grpSpMk id="12" creationId="{828A5161-06F1-46CF-8AD7-844680A59E13}"/>
          </ac:grpSpMkLst>
        </pc:grpChg>
        <pc:picChg chg="add mod modCrop">
          <ac:chgData name="希哲" userId="f396d1545adefb73" providerId="LiveId" clId="{D35F02B9-3D2B-459C-B4C3-DDF10A088C64}" dt="2022-04-01T08:51:40.084" v="282" actId="164"/>
          <ac:picMkLst>
            <pc:docMk/>
            <pc:sldMk cId="1204459348" sldId="258"/>
            <ac:picMk id="5" creationId="{E6A90CFB-9791-4BFE-8443-51F2170622CB}"/>
          </ac:picMkLst>
        </pc:picChg>
      </pc:sldChg>
      <pc:sldChg chg="addSp delSp modSp mod delDesignElem">
        <pc:chgData name="希哲" userId="f396d1545adefb73" providerId="LiveId" clId="{D35F02B9-3D2B-459C-B4C3-DDF10A088C64}" dt="2022-04-08T14:11:27.884" v="5435" actId="20577"/>
        <pc:sldMkLst>
          <pc:docMk/>
          <pc:sldMk cId="3701699266" sldId="259"/>
        </pc:sldMkLst>
        <pc:spChg chg="mod">
          <ac:chgData name="希哲" userId="f396d1545adefb73" providerId="LiveId" clId="{D35F02B9-3D2B-459C-B4C3-DDF10A088C64}" dt="2022-04-02T04:30:30.733" v="634" actId="255"/>
          <ac:spMkLst>
            <pc:docMk/>
            <pc:sldMk cId="3701699266" sldId="259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8T14:11:23.436" v="5428" actId="20577"/>
          <ac:spMkLst>
            <pc:docMk/>
            <pc:sldMk cId="3701699266" sldId="259"/>
            <ac:spMk id="3" creationId="{B6B33F78-94BE-4A2D-A04E-A9A0C66BB208}"/>
          </ac:spMkLst>
        </pc:spChg>
        <pc:spChg chg="add mod">
          <ac:chgData name="希哲" userId="f396d1545adefb73" providerId="LiveId" clId="{D35F02B9-3D2B-459C-B4C3-DDF10A088C64}" dt="2022-04-08T14:07:39.180" v="5417" actId="1035"/>
          <ac:spMkLst>
            <pc:docMk/>
            <pc:sldMk cId="3701699266" sldId="259"/>
            <ac:spMk id="4" creationId="{00263415-873A-4E31-ABC8-1787959BEA40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3701699266" sldId="259"/>
            <ac:spMk id="10" creationId="{2B566528-1B12-4246-9431-5C2D7D081168}"/>
          </ac:spMkLst>
        </pc:spChg>
        <pc:spChg chg="add mod">
          <ac:chgData name="希哲" userId="f396d1545adefb73" providerId="LiveId" clId="{D35F02B9-3D2B-459C-B4C3-DDF10A088C64}" dt="2022-04-08T14:07:39.180" v="5417" actId="1035"/>
          <ac:spMkLst>
            <pc:docMk/>
            <pc:sldMk cId="3701699266" sldId="259"/>
            <ac:spMk id="13" creationId="{8A15230F-05C0-4E6C-AACA-F60F14214D4F}"/>
          </ac:spMkLst>
        </pc:spChg>
        <pc:spChg chg="add mod">
          <ac:chgData name="希哲" userId="f396d1545adefb73" providerId="LiveId" clId="{D35F02B9-3D2B-459C-B4C3-DDF10A088C64}" dt="2022-04-08T14:07:39.180" v="5417" actId="1035"/>
          <ac:spMkLst>
            <pc:docMk/>
            <pc:sldMk cId="3701699266" sldId="259"/>
            <ac:spMk id="19" creationId="{993936FA-06C1-4FA6-9530-E1A139D8145F}"/>
          </ac:spMkLst>
        </pc:spChg>
        <pc:spChg chg="add mod">
          <ac:chgData name="希哲" userId="f396d1545adefb73" providerId="LiveId" clId="{D35F02B9-3D2B-459C-B4C3-DDF10A088C64}" dt="2022-04-08T14:07:39.180" v="5417" actId="1035"/>
          <ac:spMkLst>
            <pc:docMk/>
            <pc:sldMk cId="3701699266" sldId="259"/>
            <ac:spMk id="21" creationId="{9F80012E-9E2C-40B6-A31C-9E4DCEC6346E}"/>
          </ac:spMkLst>
        </pc:spChg>
        <pc:spChg chg="add mod">
          <ac:chgData name="希哲" userId="f396d1545adefb73" providerId="LiveId" clId="{D35F02B9-3D2B-459C-B4C3-DDF10A088C64}" dt="2022-04-08T14:11:27.884" v="5435" actId="20577"/>
          <ac:spMkLst>
            <pc:docMk/>
            <pc:sldMk cId="3701699266" sldId="259"/>
            <ac:spMk id="22" creationId="{EDC939BC-1FBF-49CC-9C35-9A92BADDD593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3701699266" sldId="259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3701699266" sldId="259"/>
            <ac:grpSpMk id="12" creationId="{828A5161-06F1-46CF-8AD7-844680A59E13}"/>
          </ac:grpSpMkLst>
        </pc:grpChg>
        <pc:picChg chg="del">
          <ac:chgData name="希哲" userId="f396d1545adefb73" providerId="LiveId" clId="{D35F02B9-3D2B-459C-B4C3-DDF10A088C64}" dt="2022-04-02T04:27:28.731" v="589" actId="478"/>
          <ac:picMkLst>
            <pc:docMk/>
            <pc:sldMk cId="3701699266" sldId="259"/>
            <ac:picMk id="13" creationId="{E9BFC61A-40EE-4B38-BC38-8611CD756992}"/>
          </ac:picMkLst>
        </pc:picChg>
        <pc:picChg chg="add mod">
          <ac:chgData name="希哲" userId="f396d1545adefb73" providerId="LiveId" clId="{D35F02B9-3D2B-459C-B4C3-DDF10A088C64}" dt="2022-04-08T14:07:39.180" v="5417" actId="1035"/>
          <ac:picMkLst>
            <pc:docMk/>
            <pc:sldMk cId="3701699266" sldId="259"/>
            <ac:picMk id="15" creationId="{9E33887C-E875-46C4-8248-B8348104D6AB}"/>
          </ac:picMkLst>
        </pc:picChg>
        <pc:picChg chg="add mod">
          <ac:chgData name="希哲" userId="f396d1545adefb73" providerId="LiveId" clId="{D35F02B9-3D2B-459C-B4C3-DDF10A088C64}" dt="2022-04-08T14:07:39.180" v="5417" actId="1035"/>
          <ac:picMkLst>
            <pc:docMk/>
            <pc:sldMk cId="3701699266" sldId="259"/>
            <ac:picMk id="18" creationId="{77119A73-5277-4AD6-A9FA-666D51191906}"/>
          </ac:picMkLst>
        </pc:picChg>
      </pc:sldChg>
      <pc:sldChg chg="addSp delSp modSp mod modAnim delDesignElem">
        <pc:chgData name="希哲" userId="f396d1545adefb73" providerId="LiveId" clId="{D35F02B9-3D2B-459C-B4C3-DDF10A088C64}" dt="2022-04-03T07:17:59.389" v="4293" actId="20577"/>
        <pc:sldMkLst>
          <pc:docMk/>
          <pc:sldMk cId="4227464364" sldId="260"/>
        </pc:sldMkLst>
        <pc:spChg chg="mod">
          <ac:chgData name="希哲" userId="f396d1545adefb73" providerId="LiveId" clId="{D35F02B9-3D2B-459C-B4C3-DDF10A088C64}" dt="2022-04-03T06:42:08.505" v="3718" actId="20577"/>
          <ac:spMkLst>
            <pc:docMk/>
            <pc:sldMk cId="4227464364" sldId="260"/>
            <ac:spMk id="2" creationId="{0DF011C3-F70F-4966-B6B3-C0950ABD9F70}"/>
          </ac:spMkLst>
        </pc:spChg>
        <pc:spChg chg="add del mod">
          <ac:chgData name="希哲" userId="f396d1545adefb73" providerId="LiveId" clId="{D35F02B9-3D2B-459C-B4C3-DDF10A088C64}" dt="2022-04-03T06:50:01.023" v="3782" actId="478"/>
          <ac:spMkLst>
            <pc:docMk/>
            <pc:sldMk cId="4227464364" sldId="260"/>
            <ac:spMk id="4" creationId="{0839AC96-C5E2-4046-B98D-56793310C6A1}"/>
          </ac:spMkLst>
        </pc:spChg>
        <pc:spChg chg="add del">
          <ac:chgData name="希哲" userId="f396d1545adefb73" providerId="LiveId" clId="{D35F02B9-3D2B-459C-B4C3-DDF10A088C64}" dt="2022-04-03T06:55:52.928" v="3832" actId="11529"/>
          <ac:spMkLst>
            <pc:docMk/>
            <pc:sldMk cId="4227464364" sldId="260"/>
            <ac:spMk id="8" creationId="{B1065A13-93F2-4F62-8AF7-6F5FDCAB9F0A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4227464364" sldId="260"/>
            <ac:spMk id="10" creationId="{2B566528-1B12-4246-9431-5C2D7D081168}"/>
          </ac:spMkLst>
        </pc:spChg>
        <pc:spChg chg="add del mod">
          <ac:chgData name="希哲" userId="f396d1545adefb73" providerId="LiveId" clId="{D35F02B9-3D2B-459C-B4C3-DDF10A088C64}" dt="2022-04-03T06:49:56.570" v="3781" actId="478"/>
          <ac:spMkLst>
            <pc:docMk/>
            <pc:sldMk cId="4227464364" sldId="260"/>
            <ac:spMk id="15" creationId="{D0293E11-752C-4146-9DAC-489707BC4ED8}"/>
          </ac:spMkLst>
        </pc:spChg>
        <pc:spChg chg="add mod">
          <ac:chgData name="希哲" userId="f396d1545adefb73" providerId="LiveId" clId="{D35F02B9-3D2B-459C-B4C3-DDF10A088C64}" dt="2022-04-03T06:59:19.023" v="3854" actId="164"/>
          <ac:spMkLst>
            <pc:docMk/>
            <pc:sldMk cId="4227464364" sldId="260"/>
            <ac:spMk id="22" creationId="{13C9C78A-AD3C-42E4-BE5D-BAF40493E89E}"/>
          </ac:spMkLst>
        </pc:spChg>
        <pc:spChg chg="add mod">
          <ac:chgData name="希哲" userId="f396d1545adefb73" providerId="LiveId" clId="{D35F02B9-3D2B-459C-B4C3-DDF10A088C64}" dt="2022-04-03T06:59:19.023" v="3854" actId="164"/>
          <ac:spMkLst>
            <pc:docMk/>
            <pc:sldMk cId="4227464364" sldId="260"/>
            <ac:spMk id="23" creationId="{DB533470-11A3-4136-B6D1-83D73D1FF1A9}"/>
          </ac:spMkLst>
        </pc:spChg>
        <pc:spChg chg="add mod">
          <ac:chgData name="希哲" userId="f396d1545adefb73" providerId="LiveId" clId="{D35F02B9-3D2B-459C-B4C3-DDF10A088C64}" dt="2022-04-03T06:59:19.023" v="3854" actId="164"/>
          <ac:spMkLst>
            <pc:docMk/>
            <pc:sldMk cId="4227464364" sldId="260"/>
            <ac:spMk id="24" creationId="{F3456268-B700-4F28-912D-3429779DF430}"/>
          </ac:spMkLst>
        </pc:spChg>
        <pc:spChg chg="add mod">
          <ac:chgData name="希哲" userId="f396d1545adefb73" providerId="LiveId" clId="{D35F02B9-3D2B-459C-B4C3-DDF10A088C64}" dt="2022-04-03T06:59:19.023" v="3854" actId="164"/>
          <ac:spMkLst>
            <pc:docMk/>
            <pc:sldMk cId="4227464364" sldId="260"/>
            <ac:spMk id="25" creationId="{E4B405FB-86F5-45C5-82E5-FD9D5187CF86}"/>
          </ac:spMkLst>
        </pc:spChg>
        <pc:spChg chg="add mod">
          <ac:chgData name="希哲" userId="f396d1545adefb73" providerId="LiveId" clId="{D35F02B9-3D2B-459C-B4C3-DDF10A088C64}" dt="2022-04-03T06:59:19.023" v="3854" actId="164"/>
          <ac:spMkLst>
            <pc:docMk/>
            <pc:sldMk cId="4227464364" sldId="260"/>
            <ac:spMk id="26" creationId="{21F3453D-695E-4EDF-B98B-1D396812FAE3}"/>
          </ac:spMkLst>
        </pc:spChg>
        <pc:spChg chg="add mod">
          <ac:chgData name="希哲" userId="f396d1545adefb73" providerId="LiveId" clId="{D35F02B9-3D2B-459C-B4C3-DDF10A088C64}" dt="2022-04-03T06:59:19.023" v="3854" actId="164"/>
          <ac:spMkLst>
            <pc:docMk/>
            <pc:sldMk cId="4227464364" sldId="260"/>
            <ac:spMk id="27" creationId="{DD2486CB-0C9F-47CA-9AF1-4B10F79AF20B}"/>
          </ac:spMkLst>
        </pc:spChg>
        <pc:spChg chg="add mod">
          <ac:chgData name="希哲" userId="f396d1545adefb73" providerId="LiveId" clId="{D35F02B9-3D2B-459C-B4C3-DDF10A088C64}" dt="2022-04-03T07:17:59.389" v="4293" actId="20577"/>
          <ac:spMkLst>
            <pc:docMk/>
            <pc:sldMk cId="4227464364" sldId="260"/>
            <ac:spMk id="28" creationId="{0CE71C93-4396-4778-AD88-5F6732BAB842}"/>
          </ac:spMkLst>
        </pc:spChg>
        <pc:grpChg chg="add mod">
          <ac:chgData name="希哲" userId="f396d1545adefb73" providerId="LiveId" clId="{D35F02B9-3D2B-459C-B4C3-DDF10A088C64}" dt="2022-04-03T06:56:42.370" v="3841" actId="1076"/>
          <ac:grpSpMkLst>
            <pc:docMk/>
            <pc:sldMk cId="4227464364" sldId="260"/>
            <ac:grpSpMk id="7" creationId="{D86F7B85-E191-4D49-BBB8-03778DF0F6F6}"/>
          </ac:grpSpMkLst>
        </pc:grpChg>
        <pc:grpChg chg="add mod">
          <ac:chgData name="希哲" userId="f396d1545adefb73" providerId="LiveId" clId="{D35F02B9-3D2B-459C-B4C3-DDF10A088C64}" dt="2022-04-03T06:59:19.023" v="3854" actId="164"/>
          <ac:grpSpMkLst>
            <pc:docMk/>
            <pc:sldMk cId="4227464364" sldId="260"/>
            <ac:grpSpMk id="9" creationId="{8C8C9200-2FDD-4DBA-8B28-BCB0D53E0FAC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4227464364" sldId="260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4227464364" sldId="260"/>
            <ac:grpSpMk id="12" creationId="{828A5161-06F1-46CF-8AD7-844680A59E13}"/>
          </ac:grpSpMkLst>
        </pc:grpChg>
        <pc:picChg chg="add mod modCrop">
          <ac:chgData name="希哲" userId="f396d1545adefb73" providerId="LiveId" clId="{D35F02B9-3D2B-459C-B4C3-DDF10A088C64}" dt="2022-04-03T06:53:42.888" v="3826" actId="164"/>
          <ac:picMkLst>
            <pc:docMk/>
            <pc:sldMk cId="4227464364" sldId="260"/>
            <ac:picMk id="6" creationId="{F363F86E-5FCF-477A-8A1B-673FAEF77E39}"/>
          </ac:picMkLst>
        </pc:picChg>
        <pc:picChg chg="del">
          <ac:chgData name="希哲" userId="f396d1545adefb73" providerId="LiveId" clId="{D35F02B9-3D2B-459C-B4C3-DDF10A088C64}" dt="2022-04-03T06:42:16.689" v="3719" actId="478"/>
          <ac:picMkLst>
            <pc:docMk/>
            <pc:sldMk cId="4227464364" sldId="260"/>
            <ac:picMk id="13" creationId="{D1E60BFB-2086-40F4-A62A-A415C37EC89A}"/>
          </ac:picMkLst>
        </pc:picChg>
        <pc:picChg chg="add del mod modCrop">
          <ac:chgData name="希哲" userId="f396d1545adefb73" providerId="LiveId" clId="{D35F02B9-3D2B-459C-B4C3-DDF10A088C64}" dt="2022-04-03T06:52:49.855" v="3807" actId="478"/>
          <ac:picMkLst>
            <pc:docMk/>
            <pc:sldMk cId="4227464364" sldId="260"/>
            <ac:picMk id="18" creationId="{F4E07858-E238-454A-834E-ADA1A097F494}"/>
          </ac:picMkLst>
        </pc:picChg>
        <pc:picChg chg="add mod modCrop">
          <ac:chgData name="希哲" userId="f396d1545adefb73" providerId="LiveId" clId="{D35F02B9-3D2B-459C-B4C3-DDF10A088C64}" dt="2022-04-03T06:53:42.888" v="3826" actId="164"/>
          <ac:picMkLst>
            <pc:docMk/>
            <pc:sldMk cId="4227464364" sldId="260"/>
            <ac:picMk id="19" creationId="{C73D9DC6-6008-434E-A851-6BBE03D28EBF}"/>
          </ac:picMkLst>
        </pc:picChg>
        <pc:picChg chg="del">
          <ac:chgData name="希哲" userId="f396d1545adefb73" providerId="LiveId" clId="{D35F02B9-3D2B-459C-B4C3-DDF10A088C64}" dt="2022-04-03T06:42:16.689" v="3719" actId="478"/>
          <ac:picMkLst>
            <pc:docMk/>
            <pc:sldMk cId="4227464364" sldId="260"/>
            <ac:picMk id="21" creationId="{11AC7186-7200-47A1-A17C-9A6364DA6353}"/>
          </ac:picMkLst>
        </pc:picChg>
      </pc:sldChg>
      <pc:sldChg chg="addSp delSp modSp mod delDesignElem modNotesTx">
        <pc:chgData name="希哲" userId="f396d1545adefb73" providerId="LiveId" clId="{D35F02B9-3D2B-459C-B4C3-DDF10A088C64}" dt="2022-04-03T07:17:16.768" v="4285" actId="113"/>
        <pc:sldMkLst>
          <pc:docMk/>
          <pc:sldMk cId="3236760627" sldId="261"/>
        </pc:sldMkLst>
        <pc:spChg chg="mod">
          <ac:chgData name="希哲" userId="f396d1545adefb73" providerId="LiveId" clId="{D35F02B9-3D2B-459C-B4C3-DDF10A088C64}" dt="2022-04-03T06:49:20.695" v="3779" actId="20577"/>
          <ac:spMkLst>
            <pc:docMk/>
            <pc:sldMk cId="3236760627" sldId="261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3T07:17:16.768" v="4285" actId="113"/>
          <ac:spMkLst>
            <pc:docMk/>
            <pc:sldMk cId="3236760627" sldId="261"/>
            <ac:spMk id="3" creationId="{B6B33F78-94BE-4A2D-A04E-A9A0C66BB208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3236760627" sldId="261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3236760627" sldId="261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3236760627" sldId="261"/>
            <ac:grpSpMk id="12" creationId="{828A5161-06F1-46CF-8AD7-844680A59E13}"/>
          </ac:grpSpMkLst>
        </pc:grpChg>
      </pc:sldChg>
      <pc:sldChg chg="addSp delSp delDesignElem">
        <pc:chgData name="希哲" userId="f396d1545adefb73" providerId="LiveId" clId="{D35F02B9-3D2B-459C-B4C3-DDF10A088C64}" dt="2022-04-01T06:41:09.194" v="104"/>
        <pc:sldMkLst>
          <pc:docMk/>
          <pc:sldMk cId="1202397425" sldId="263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8" creationId="{88294908-8B00-4F58-BBBA-20F71A40AA9E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10" creationId="{4364C879-1404-4203-8E9D-CC5DE0A621A2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12" creationId="{84617302-4B0D-4351-A6BB-6F0930D943AC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14" creationId="{DA2C7802-C2E0-4218-8F89-8DD7CCD2CD1C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16" creationId="{A6D7111A-21E5-4EE9-8A78-10E5530F0116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18" creationId="{A3969E80-A77B-49FC-9122-D89AFD5EE118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20" creationId="{1849CA57-76BD-4CF2-80BA-D7A46A01B7B1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22" creationId="{35E9085E-E730-4768-83D4-6CB7E9897153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24" creationId="{973272FE-A474-4CAE-8CA2-BCC8B476C3F4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26" creationId="{E07981EA-05A6-437C-88D7-B377B92B031D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202397425" sldId="263"/>
            <ac:spMk id="28" creationId="{15E3C750-986E-4769-B1AE-49289FBEE757}"/>
          </ac:spMkLst>
        </pc:spChg>
      </pc:sldChg>
      <pc:sldChg chg="addSp delSp modSp mod modAnim delDesignElem modNotesTx">
        <pc:chgData name="希哲" userId="f396d1545adefb73" providerId="LiveId" clId="{D35F02B9-3D2B-459C-B4C3-DDF10A088C64}" dt="2022-04-08T15:32:01.607" v="5470"/>
        <pc:sldMkLst>
          <pc:docMk/>
          <pc:sldMk cId="1611590419" sldId="264"/>
        </pc:sldMkLst>
        <pc:spChg chg="mod">
          <ac:chgData name="希哲" userId="f396d1545adefb73" providerId="LiveId" clId="{D35F02B9-3D2B-459C-B4C3-DDF10A088C64}" dt="2022-04-08T14:10:46.163" v="5420" actId="113"/>
          <ac:spMkLst>
            <pc:docMk/>
            <pc:sldMk cId="1611590419" sldId="264"/>
            <ac:spMk id="2" creationId="{0DF011C3-F70F-4966-B6B3-C0950ABD9F70}"/>
          </ac:spMkLst>
        </pc:spChg>
        <pc:spChg chg="add del mod">
          <ac:chgData name="希哲" userId="f396d1545adefb73" providerId="LiveId" clId="{D35F02B9-3D2B-459C-B4C3-DDF10A088C64}" dt="2022-04-02T05:24:42.876" v="1209" actId="478"/>
          <ac:spMkLst>
            <pc:docMk/>
            <pc:sldMk cId="1611590419" sldId="264"/>
            <ac:spMk id="4" creationId="{9FA911C4-5078-4EEB-A820-01C19C23C685}"/>
          </ac:spMkLst>
        </pc:spChg>
        <pc:spChg chg="add del mod">
          <ac:chgData name="希哲" userId="f396d1545adefb73" providerId="LiveId" clId="{D35F02B9-3D2B-459C-B4C3-DDF10A088C64}" dt="2022-04-02T05:22:14.799" v="1186"/>
          <ac:spMkLst>
            <pc:docMk/>
            <pc:sldMk cId="1611590419" sldId="264"/>
            <ac:spMk id="5" creationId="{191EDF91-BC9E-4F03-8A3E-16141D8E5523}"/>
          </ac:spMkLst>
        </pc:spChg>
        <pc:spChg chg="add del mod">
          <ac:chgData name="希哲" userId="f396d1545adefb73" providerId="LiveId" clId="{D35F02B9-3D2B-459C-B4C3-DDF10A088C64}" dt="2022-04-02T05:24:42.876" v="1209" actId="478"/>
          <ac:spMkLst>
            <pc:docMk/>
            <pc:sldMk cId="1611590419" sldId="264"/>
            <ac:spMk id="6" creationId="{57F44BF4-DE14-4503-B6C5-214BACB428BF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1611590419" sldId="264"/>
            <ac:spMk id="10" creationId="{2B566528-1B12-4246-9431-5C2D7D081168}"/>
          </ac:spMkLst>
        </pc:spChg>
        <pc:spChg chg="add del mod">
          <ac:chgData name="希哲" userId="f396d1545adefb73" providerId="LiveId" clId="{D35F02B9-3D2B-459C-B4C3-DDF10A088C64}" dt="2022-04-08T15:32:01.607" v="5470"/>
          <ac:spMkLst>
            <pc:docMk/>
            <pc:sldMk cId="1611590419" sldId="264"/>
            <ac:spMk id="26" creationId="{0BBDAE9D-9645-4D64-AD67-3B06FD65AE3A}"/>
          </ac:spMkLst>
        </pc:spChg>
        <pc:spChg chg="add del mod">
          <ac:chgData name="希哲" userId="f396d1545adefb73" providerId="LiveId" clId="{D35F02B9-3D2B-459C-B4C3-DDF10A088C64}" dt="2022-04-08T15:32:01.607" v="5470"/>
          <ac:spMkLst>
            <pc:docMk/>
            <pc:sldMk cId="1611590419" sldId="264"/>
            <ac:spMk id="27" creationId="{E6D27E99-EE3B-4EFA-B5CC-907C686547DF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66" creationId="{B416D1E2-0CCA-488A-8E3F-0C2B014B7B5D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67" creationId="{0B118428-AB0A-4176-A6B2-EB2B84386E11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85" creationId="{727B2F94-67FA-468B-B16E-86941B003B32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86" creationId="{FFF35F2B-EB2F-4011-BEDC-16316ED2198F}"/>
          </ac:spMkLst>
        </pc:spChg>
        <pc:spChg chg="add mod">
          <ac:chgData name="希哲" userId="f396d1545adefb73" providerId="LiveId" clId="{D35F02B9-3D2B-459C-B4C3-DDF10A088C64}" dt="2022-04-08T15:08:58.942" v="5436" actId="20577"/>
          <ac:spMkLst>
            <pc:docMk/>
            <pc:sldMk cId="1611590419" sldId="264"/>
            <ac:spMk id="93" creationId="{97E9E61B-C647-4188-B3C2-25E3545A525F}"/>
          </ac:spMkLst>
        </pc:spChg>
        <pc:spChg chg="add del mod">
          <ac:chgData name="希哲" userId="f396d1545adefb73" providerId="LiveId" clId="{D35F02B9-3D2B-459C-B4C3-DDF10A088C64}" dt="2022-04-02T05:24:42.876" v="1209" actId="478"/>
          <ac:spMkLst>
            <pc:docMk/>
            <pc:sldMk cId="1611590419" sldId="264"/>
            <ac:spMk id="94" creationId="{4429B5B9-3C96-4C35-B4E2-A546E75CC892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95" creationId="{0F8F1CBA-1A01-44E8-8F1C-5E6515BCFE35}"/>
          </ac:spMkLst>
        </pc:spChg>
        <pc:spChg chg="add del mod">
          <ac:chgData name="希哲" userId="f396d1545adefb73" providerId="LiveId" clId="{D35F02B9-3D2B-459C-B4C3-DDF10A088C64}" dt="2022-04-02T05:24:42.876" v="1209" actId="478"/>
          <ac:spMkLst>
            <pc:docMk/>
            <pc:sldMk cId="1611590419" sldId="264"/>
            <ac:spMk id="99" creationId="{B0017E94-75E2-4522-AF54-2A97C1CDD823}"/>
          </ac:spMkLst>
        </pc:spChg>
        <pc:spChg chg="add mod">
          <ac:chgData name="希哲" userId="f396d1545adefb73" providerId="LiveId" clId="{D35F02B9-3D2B-459C-B4C3-DDF10A088C64}" dt="2022-04-02T05:30:28.423" v="1263" actId="164"/>
          <ac:spMkLst>
            <pc:docMk/>
            <pc:sldMk cId="1611590419" sldId="264"/>
            <ac:spMk id="100" creationId="{1F5E771F-E6D1-46FC-963C-3E404CE3F573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124" creationId="{60B30A96-BD18-41EF-804C-2725E6B1E68E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125" creationId="{64B661F4-5F02-49CB-A19D-1AAD48FFA0D5}"/>
          </ac:spMkLst>
        </pc:spChg>
        <pc:spChg chg="del">
          <ac:chgData name="希哲" userId="f396d1545adefb73" providerId="LiveId" clId="{D35F02B9-3D2B-459C-B4C3-DDF10A088C64}" dt="2022-04-02T04:52:21.668" v="703" actId="478"/>
          <ac:spMkLst>
            <pc:docMk/>
            <pc:sldMk cId="1611590419" sldId="264"/>
            <ac:spMk id="126" creationId="{B9D2D29B-51EF-4C6B-B9C3-8B28F0D87FB6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611590419" sldId="264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611590419" sldId="264"/>
            <ac:grpSpMk id="12" creationId="{828A5161-06F1-46CF-8AD7-844680A59E13}"/>
          </ac:grpSpMkLst>
        </pc:grpChg>
        <pc:grpChg chg="add del mod">
          <ac:chgData name="希哲" userId="f396d1545adefb73" providerId="LiveId" clId="{D35F02B9-3D2B-459C-B4C3-DDF10A088C64}" dt="2022-04-08T15:32:01.607" v="5470"/>
          <ac:grpSpMkLst>
            <pc:docMk/>
            <pc:sldMk cId="1611590419" sldId="264"/>
            <ac:grpSpMk id="15" creationId="{A690A4D2-C5C3-4BA9-8762-3BCE82C032DB}"/>
          </ac:grpSpMkLst>
        </pc:grpChg>
        <pc:grpChg chg="mod">
          <ac:chgData name="希哲" userId="f396d1545adefb73" providerId="LiveId" clId="{D35F02B9-3D2B-459C-B4C3-DDF10A088C64}" dt="2022-04-08T15:11:11.592" v="5453" actId="571"/>
          <ac:grpSpMkLst>
            <pc:docMk/>
            <pc:sldMk cId="1611590419" sldId="264"/>
            <ac:grpSpMk id="18" creationId="{297EB5A7-5DA0-4189-AA63-3D7F374743CB}"/>
          </ac:grpSpMkLst>
        </pc:grpChg>
        <pc:grpChg chg="add mod">
          <ac:chgData name="希哲" userId="f396d1545adefb73" providerId="LiveId" clId="{D35F02B9-3D2B-459C-B4C3-DDF10A088C64}" dt="2022-04-02T05:30:36.037" v="1301" actId="1038"/>
          <ac:grpSpMkLst>
            <pc:docMk/>
            <pc:sldMk cId="1611590419" sldId="264"/>
            <ac:grpSpMk id="22" creationId="{D08B3873-A8AD-4608-8560-2687E916744A}"/>
          </ac:grpSpMkLst>
        </pc:grpChg>
        <pc:grpChg chg="add mod">
          <ac:chgData name="希哲" userId="f396d1545adefb73" providerId="LiveId" clId="{D35F02B9-3D2B-459C-B4C3-DDF10A088C64}" dt="2022-04-08T15:10:38.679" v="5447" actId="571"/>
          <ac:grpSpMkLst>
            <pc:docMk/>
            <pc:sldMk cId="1611590419" sldId="264"/>
            <ac:grpSpMk id="28" creationId="{D7A90CEF-4B1A-4DE5-BA79-2586D29ACD18}"/>
          </ac:grpSpMkLst>
        </pc:grpChg>
        <pc:grpChg chg="mod">
          <ac:chgData name="希哲" userId="f396d1545adefb73" providerId="LiveId" clId="{D35F02B9-3D2B-459C-B4C3-DDF10A088C64}" dt="2022-04-08T15:10:38.679" v="5447" actId="571"/>
          <ac:grpSpMkLst>
            <pc:docMk/>
            <pc:sldMk cId="1611590419" sldId="264"/>
            <ac:grpSpMk id="29" creationId="{A6B14C49-DC0F-4BBE-90AF-EB6D771505F7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30" creationId="{BB048A46-C786-42C8-ABE6-E858E9501650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31" creationId="{A75DC9A5-56AC-4AB5-B807-A59B0AEFAC5F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39" creationId="{4F3D356A-A51D-4482-8679-F5FEC131E8FF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47" creationId="{BBCEB4BD-72B1-494B-9F87-59C3B58A1BF3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71" creationId="{0571E207-E896-4AD1-A0FC-8036EF38AA0C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79" creationId="{78676DAF-DF82-46AE-A797-E88FFED426C5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80" creationId="{5AF3A545-F3CF-430F-BCCE-6BED75D7B71C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112" creationId="{73F2FC3E-C4D6-4CEF-9795-A185653B0AF6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119" creationId="{0AD0CF4A-5278-43FA-BD25-6824A4C4FB88}"/>
          </ac:grpSpMkLst>
        </pc:grpChg>
        <pc:grpChg chg="del">
          <ac:chgData name="希哲" userId="f396d1545adefb73" providerId="LiveId" clId="{D35F02B9-3D2B-459C-B4C3-DDF10A088C64}" dt="2022-04-02T04:52:21.668" v="703" actId="478"/>
          <ac:grpSpMkLst>
            <pc:docMk/>
            <pc:sldMk cId="1611590419" sldId="264"/>
            <ac:grpSpMk id="120" creationId="{F9157635-682D-4612-8891-A9506595FC1A}"/>
          </ac:grpSpMkLst>
        </pc:grpChg>
        <pc:graphicFrameChg chg="add del mod modGraphic">
          <ac:chgData name="希哲" userId="f396d1545adefb73" providerId="LiveId" clId="{D35F02B9-3D2B-459C-B4C3-DDF10A088C64}" dt="2022-04-02T05:24:42.876" v="1209" actId="478"/>
          <ac:graphicFrameMkLst>
            <pc:docMk/>
            <pc:sldMk cId="1611590419" sldId="264"/>
            <ac:graphicFrameMk id="3" creationId="{FD73FE90-9C63-4E0E-B736-65AFB4FC146E}"/>
          </ac:graphicFrameMkLst>
        </pc:graphicFrameChg>
        <pc:picChg chg="del">
          <ac:chgData name="希哲" userId="f396d1545adefb73" providerId="LiveId" clId="{D35F02B9-3D2B-459C-B4C3-DDF10A088C64}" dt="2022-04-02T04:52:21.668" v="703" actId="478"/>
          <ac:picMkLst>
            <pc:docMk/>
            <pc:sldMk cId="1611590419" sldId="264"/>
            <ac:picMk id="8" creationId="{F4B33466-A63C-40A3-B918-B958A31F53B2}"/>
          </ac:picMkLst>
        </pc:picChg>
        <pc:picChg chg="add mod">
          <ac:chgData name="希哲" userId="f396d1545adefb73" providerId="LiveId" clId="{D35F02B9-3D2B-459C-B4C3-DDF10A088C64}" dt="2022-04-02T05:30:28.423" v="1263" actId="164"/>
          <ac:picMkLst>
            <pc:docMk/>
            <pc:sldMk cId="1611590419" sldId="264"/>
            <ac:picMk id="19" creationId="{DC260560-CBEB-4BCE-AE81-750ABB603584}"/>
          </ac:picMkLst>
        </pc:picChg>
        <pc:picChg chg="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21" creationId="{C5DCC6F7-C6F8-4C40-BBC4-BCCA2E095367}"/>
          </ac:picMkLst>
        </pc:picChg>
        <pc:picChg chg="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23" creationId="{CD7FDC95-9377-4294-AA8A-C2029A199DA1}"/>
          </ac:picMkLst>
        </pc:picChg>
        <pc:picChg chg="add del mod">
          <ac:chgData name="希哲" userId="f396d1545adefb73" providerId="LiveId" clId="{D35F02B9-3D2B-459C-B4C3-DDF10A088C64}" dt="2022-04-02T05:37:22.816" v="1331" actId="21"/>
          <ac:picMkLst>
            <pc:docMk/>
            <pc:sldMk cId="1611590419" sldId="264"/>
            <ac:picMk id="24" creationId="{1474EBF6-CF76-49C3-9192-196DE4ABEB9E}"/>
          </ac:picMkLst>
        </pc:picChg>
        <pc:picChg chg="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24" creationId="{F86C7FEC-7AC5-4342-B5B6-ADDDCC20830C}"/>
          </ac:picMkLst>
        </pc:picChg>
        <pc:picChg chg="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25" creationId="{C146987D-6C28-4843-8F63-9E5AD8A29773}"/>
          </ac:picMkLst>
        </pc:picChg>
        <pc:picChg chg="mod">
          <ac:chgData name="希哲" userId="f396d1545adefb73" providerId="LiveId" clId="{D35F02B9-3D2B-459C-B4C3-DDF10A088C64}" dt="2022-04-08T15:10:38.679" v="5447" actId="571"/>
          <ac:picMkLst>
            <pc:docMk/>
            <pc:sldMk cId="1611590419" sldId="264"/>
            <ac:picMk id="30" creationId="{420C1D8C-A511-4AC0-963D-F0287D63E06D}"/>
          </ac:picMkLst>
        </pc:picChg>
        <pc:picChg chg="mod">
          <ac:chgData name="希哲" userId="f396d1545adefb73" providerId="LiveId" clId="{D35F02B9-3D2B-459C-B4C3-DDF10A088C64}" dt="2022-04-08T15:10:38.679" v="5447" actId="571"/>
          <ac:picMkLst>
            <pc:docMk/>
            <pc:sldMk cId="1611590419" sldId="264"/>
            <ac:picMk id="31" creationId="{3E6FB3FD-C43D-40CD-8466-71B9982EF597}"/>
          </ac:picMkLst>
        </pc:picChg>
        <pc:picChg chg="mod">
          <ac:chgData name="希哲" userId="f396d1545adefb73" providerId="LiveId" clId="{D35F02B9-3D2B-459C-B4C3-DDF10A088C64}" dt="2022-04-08T15:10:38.679" v="5447" actId="571"/>
          <ac:picMkLst>
            <pc:docMk/>
            <pc:sldMk cId="1611590419" sldId="264"/>
            <ac:picMk id="32" creationId="{2EFA14DB-5A38-4D9D-8E84-67B1BD9BD620}"/>
          </ac:picMkLst>
        </pc:picChg>
        <pc:picChg chg="mod">
          <ac:chgData name="希哲" userId="f396d1545adefb73" providerId="LiveId" clId="{D35F02B9-3D2B-459C-B4C3-DDF10A088C64}" dt="2022-04-08T15:10:38.679" v="5447" actId="571"/>
          <ac:picMkLst>
            <pc:docMk/>
            <pc:sldMk cId="1611590419" sldId="264"/>
            <ac:picMk id="33" creationId="{10B6CCE2-9CDC-41E0-9DE1-F99A856EB59E}"/>
          </ac:picMkLst>
        </pc:picChg>
        <pc:picChg chg="add mod">
          <ac:chgData name="希哲" userId="f396d1545adefb73" providerId="LiveId" clId="{D35F02B9-3D2B-459C-B4C3-DDF10A088C64}" dt="2022-04-08T15:10:54.360" v="5449" actId="571"/>
          <ac:picMkLst>
            <pc:docMk/>
            <pc:sldMk cId="1611590419" sldId="264"/>
            <ac:picMk id="34" creationId="{36B119C2-88C3-46FB-B540-209D1ACDE8D3}"/>
          </ac:picMkLst>
        </pc:picChg>
        <pc:picChg chg="add mod">
          <ac:chgData name="希哲" userId="f396d1545adefb73" providerId="LiveId" clId="{D35F02B9-3D2B-459C-B4C3-DDF10A088C64}" dt="2022-04-08T15:10:54.360" v="5449" actId="571"/>
          <ac:picMkLst>
            <pc:docMk/>
            <pc:sldMk cId="1611590419" sldId="264"/>
            <ac:picMk id="35" creationId="{B7CA6E10-A135-4D44-863A-E8F3E58460BC}"/>
          </ac:picMkLst>
        </pc:picChg>
        <pc:picChg chg="add mod">
          <ac:chgData name="希哲" userId="f396d1545adefb73" providerId="LiveId" clId="{D35F02B9-3D2B-459C-B4C3-DDF10A088C64}" dt="2022-04-08T15:11:08.616" v="5451" actId="571"/>
          <ac:picMkLst>
            <pc:docMk/>
            <pc:sldMk cId="1611590419" sldId="264"/>
            <ac:picMk id="36" creationId="{85325727-9050-49CD-BBB1-D476303A76C3}"/>
          </ac:picMkLst>
        </pc:picChg>
        <pc:picChg chg="add mod">
          <ac:chgData name="希哲" userId="f396d1545adefb73" providerId="LiveId" clId="{D35F02B9-3D2B-459C-B4C3-DDF10A088C64}" dt="2022-04-08T15:11:08.616" v="5451" actId="571"/>
          <ac:picMkLst>
            <pc:docMk/>
            <pc:sldMk cId="1611590419" sldId="264"/>
            <ac:picMk id="37" creationId="{EC03F90B-E5E4-49FF-A8ED-708F7CAF19C1}"/>
          </ac:picMkLst>
        </pc:picChg>
        <pc:picChg chg="add 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38" creationId="{B1FA5512-5C11-49C5-96E4-FCC72DB11F82}"/>
          </ac:picMkLst>
        </pc:picChg>
        <pc:picChg chg="add 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39" creationId="{31CE2186-A511-4F0A-824D-5EFF5931015C}"/>
          </ac:picMkLst>
        </pc:picChg>
        <pc:picChg chg="add mod">
          <ac:chgData name="希哲" userId="f396d1545adefb73" providerId="LiveId" clId="{D35F02B9-3D2B-459C-B4C3-DDF10A088C64}" dt="2022-04-08T15:11:11.592" v="5453" actId="571"/>
          <ac:picMkLst>
            <pc:docMk/>
            <pc:sldMk cId="1611590419" sldId="264"/>
            <ac:picMk id="40" creationId="{D54225F9-778F-476D-B429-E1DA36A88B42}"/>
          </ac:picMkLst>
        </pc:picChg>
        <pc:cxnChg chg="del mod">
          <ac:chgData name="希哲" userId="f396d1545adefb73" providerId="LiveId" clId="{D35F02B9-3D2B-459C-B4C3-DDF10A088C64}" dt="2022-04-02T04:52:21.668" v="703" actId="478"/>
          <ac:cxnSpMkLst>
            <pc:docMk/>
            <pc:sldMk cId="1611590419" sldId="264"/>
            <ac:cxnSpMk id="69" creationId="{F6478FCD-FAF5-4E7C-97C4-06C677FE417D}"/>
          </ac:cxnSpMkLst>
        </pc:cxnChg>
        <pc:cxnChg chg="del mod">
          <ac:chgData name="希哲" userId="f396d1545adefb73" providerId="LiveId" clId="{D35F02B9-3D2B-459C-B4C3-DDF10A088C64}" dt="2022-04-02T04:52:21.668" v="703" actId="478"/>
          <ac:cxnSpMkLst>
            <pc:docMk/>
            <pc:sldMk cId="1611590419" sldId="264"/>
            <ac:cxnSpMk id="87" creationId="{D6D02958-62EB-4DF0-A615-0E72BB06AC40}"/>
          </ac:cxnSpMkLst>
        </pc:cxnChg>
        <pc:cxnChg chg="del mod">
          <ac:chgData name="希哲" userId="f396d1545adefb73" providerId="LiveId" clId="{D35F02B9-3D2B-459C-B4C3-DDF10A088C64}" dt="2022-04-02T04:52:21.668" v="703" actId="478"/>
          <ac:cxnSpMkLst>
            <pc:docMk/>
            <pc:sldMk cId="1611590419" sldId="264"/>
            <ac:cxnSpMk id="91" creationId="{D51177F6-C8E2-4C11-8785-24767EC574BE}"/>
          </ac:cxnSpMkLst>
        </pc:cxnChg>
      </pc:sldChg>
      <pc:sldChg chg="addSp delSp del delDesignElem">
        <pc:chgData name="希哲" userId="f396d1545adefb73" providerId="LiveId" clId="{D35F02B9-3D2B-459C-B4C3-DDF10A088C64}" dt="2022-04-03T06:41:21.064" v="3693" actId="2696"/>
        <pc:sldMkLst>
          <pc:docMk/>
          <pc:sldMk cId="1716659317" sldId="265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1716659317" sldId="265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716659317" sldId="265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716659317" sldId="265"/>
            <ac:grpSpMk id="12" creationId="{828A5161-06F1-46CF-8AD7-844680A59E13}"/>
          </ac:grpSpMkLst>
        </pc:grpChg>
      </pc:sldChg>
      <pc:sldChg chg="addSp delSp del delDesignElem">
        <pc:chgData name="希哲" userId="f396d1545adefb73" providerId="LiveId" clId="{D35F02B9-3D2B-459C-B4C3-DDF10A088C64}" dt="2022-04-03T06:41:33.837" v="3696" actId="2696"/>
        <pc:sldMkLst>
          <pc:docMk/>
          <pc:sldMk cId="2244253214" sldId="267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2244253214" sldId="267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2244253214" sldId="267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2244253214" sldId="267"/>
            <ac:grpSpMk id="12" creationId="{828A5161-06F1-46CF-8AD7-844680A59E13}"/>
          </ac:grpSpMkLst>
        </pc:grpChg>
      </pc:sldChg>
      <pc:sldChg chg="addSp delSp del delDesignElem">
        <pc:chgData name="希哲" userId="f396d1545adefb73" providerId="LiveId" clId="{D35F02B9-3D2B-459C-B4C3-DDF10A088C64}" dt="2022-04-03T06:41:36.960" v="3697" actId="2696"/>
        <pc:sldMkLst>
          <pc:docMk/>
          <pc:sldMk cId="1700043865" sldId="268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1700043865" sldId="268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700043865" sldId="268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700043865" sldId="268"/>
            <ac:grpSpMk id="12" creationId="{828A5161-06F1-46CF-8AD7-844680A59E13}"/>
          </ac:grpSpMkLst>
        </pc:grpChg>
      </pc:sldChg>
      <pc:sldChg chg="addSp delSp del delDesignElem">
        <pc:chgData name="希哲" userId="f396d1545adefb73" providerId="LiveId" clId="{D35F02B9-3D2B-459C-B4C3-DDF10A088C64}" dt="2022-04-03T06:41:31.125" v="3695" actId="2696"/>
        <pc:sldMkLst>
          <pc:docMk/>
          <pc:sldMk cId="2743174370" sldId="269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2743174370" sldId="269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2743174370" sldId="269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2743174370" sldId="269"/>
            <ac:grpSpMk id="12" creationId="{828A5161-06F1-46CF-8AD7-844680A59E13}"/>
          </ac:grpSpMkLst>
        </pc:grpChg>
      </pc:sldChg>
      <pc:sldChg chg="addSp delSp del delDesignElem">
        <pc:chgData name="希哲" userId="f396d1545adefb73" providerId="LiveId" clId="{D35F02B9-3D2B-459C-B4C3-DDF10A088C64}" dt="2022-04-03T06:41:24.358" v="3694" actId="2696"/>
        <pc:sldMkLst>
          <pc:docMk/>
          <pc:sldMk cId="2426111265" sldId="270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2426111265" sldId="270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2426111265" sldId="270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2426111265" sldId="270"/>
            <ac:grpSpMk id="12" creationId="{828A5161-06F1-46CF-8AD7-844680A59E13}"/>
          </ac:grpSpMkLst>
        </pc:grpChg>
      </pc:sldChg>
      <pc:sldChg chg="addSp delSp del delDesignElem">
        <pc:chgData name="希哲" userId="f396d1545adefb73" providerId="LiveId" clId="{D35F02B9-3D2B-459C-B4C3-DDF10A088C64}" dt="2022-04-03T06:49:48.963" v="3780" actId="2696"/>
        <pc:sldMkLst>
          <pc:docMk/>
          <pc:sldMk cId="1486544018" sldId="271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1486544018" sldId="271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486544018" sldId="271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486544018" sldId="271"/>
            <ac:grpSpMk id="12" creationId="{828A5161-06F1-46CF-8AD7-844680A59E13}"/>
          </ac:grpSpMkLst>
        </pc:grpChg>
      </pc:sldChg>
      <pc:sldChg chg="addSp delSp del delDesignElem">
        <pc:chgData name="希哲" userId="f396d1545adefb73" providerId="LiveId" clId="{D35F02B9-3D2B-459C-B4C3-DDF10A088C64}" dt="2022-04-03T06:42:23.630" v="3720" actId="2696"/>
        <pc:sldMkLst>
          <pc:docMk/>
          <pc:sldMk cId="1888645886" sldId="272"/>
        </pc:sldMkLst>
        <pc:spChg chg="add del">
          <ac:chgData name="希哲" userId="f396d1545adefb73" providerId="LiveId" clId="{D35F02B9-3D2B-459C-B4C3-DDF10A088C64}" dt="2022-04-01T06:41:09.194" v="104"/>
          <ac:spMkLst>
            <pc:docMk/>
            <pc:sldMk cId="1888645886" sldId="272"/>
            <ac:spMk id="10" creationId="{2B566528-1B12-4246-9431-5C2D7D081168}"/>
          </ac:spMkLst>
        </pc:s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888645886" sldId="272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1888645886" sldId="272"/>
            <ac:grpSpMk id="12" creationId="{828A5161-06F1-46CF-8AD7-844680A59E13}"/>
          </ac:grpSpMkLst>
        </pc:grpChg>
      </pc:sldChg>
      <pc:sldChg chg="addSp delSp modSp mod delAnim delDesignElem modNotesTx">
        <pc:chgData name="希哲" userId="f396d1545adefb73" providerId="LiveId" clId="{D35F02B9-3D2B-459C-B4C3-DDF10A088C64}" dt="2022-04-03T07:18:41.183" v="4295" actId="113"/>
        <pc:sldMkLst>
          <pc:docMk/>
          <pc:sldMk cId="361282683" sldId="273"/>
        </pc:sldMkLst>
        <pc:spChg chg="del mod">
          <ac:chgData name="希哲" userId="f396d1545adefb73" providerId="LiveId" clId="{D35F02B9-3D2B-459C-B4C3-DDF10A088C64}" dt="2022-04-03T06:16:45.805" v="3157" actId="478"/>
          <ac:spMkLst>
            <pc:docMk/>
            <pc:sldMk cId="361282683" sldId="273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3T07:18:41.183" v="4295" actId="113"/>
          <ac:spMkLst>
            <pc:docMk/>
            <pc:sldMk cId="361282683" sldId="273"/>
            <ac:spMk id="3" creationId="{B6B33F78-94BE-4A2D-A04E-A9A0C66BB208}"/>
          </ac:spMkLst>
        </pc:spChg>
        <pc:spChg chg="add del mod">
          <ac:chgData name="希哲" userId="f396d1545adefb73" providerId="LiveId" clId="{D35F02B9-3D2B-459C-B4C3-DDF10A088C64}" dt="2022-04-03T06:16:48.739" v="3159" actId="478"/>
          <ac:spMkLst>
            <pc:docMk/>
            <pc:sldMk cId="361282683" sldId="273"/>
            <ac:spMk id="5" creationId="{F3BD13AC-BBD9-48DD-A9E0-297857D8DB85}"/>
          </ac:spMkLst>
        </pc:spChg>
        <pc:spChg chg="add del">
          <ac:chgData name="希哲" userId="f396d1545adefb73" providerId="LiveId" clId="{D35F02B9-3D2B-459C-B4C3-DDF10A088C64}" dt="2022-04-01T06:41:09.194" v="104"/>
          <ac:spMkLst>
            <pc:docMk/>
            <pc:sldMk cId="361282683" sldId="273"/>
            <ac:spMk id="10" creationId="{2B566528-1B12-4246-9431-5C2D7D081168}"/>
          </ac:spMkLst>
        </pc:spChg>
        <pc:spChg chg="add mod">
          <ac:chgData name="希哲" userId="f396d1545adefb73" providerId="LiveId" clId="{D35F02B9-3D2B-459C-B4C3-DDF10A088C64}" dt="2022-04-03T06:16:46.029" v="3158"/>
          <ac:spMkLst>
            <pc:docMk/>
            <pc:sldMk cId="361282683" sldId="273"/>
            <ac:spMk id="13" creationId="{050B1E75-ABCB-47AE-A2A8-4A69E1BA54DC}"/>
          </ac:spMkLst>
        </pc:spChg>
        <pc:spChg chg="mod">
          <ac:chgData name="希哲" userId="f396d1545adefb73" providerId="LiveId" clId="{D35F02B9-3D2B-459C-B4C3-DDF10A088C64}" dt="2022-04-02T06:08:41.207" v="1979"/>
          <ac:spMkLst>
            <pc:docMk/>
            <pc:sldMk cId="361282683" sldId="273"/>
            <ac:spMk id="24" creationId="{1431A164-5C66-4BF7-9545-EA5CC18C7033}"/>
          </ac:spMkLst>
        </pc:spChg>
        <pc:grpChg chg="del">
          <ac:chgData name="希哲" userId="f396d1545adefb73" providerId="LiveId" clId="{D35F02B9-3D2B-459C-B4C3-DDF10A088C64}" dt="2022-04-02T06:08:38.478" v="1977" actId="478"/>
          <ac:grpSpMkLst>
            <pc:docMk/>
            <pc:sldMk cId="361282683" sldId="273"/>
            <ac:grpSpMk id="9" creationId="{3FE09ED8-724F-4A08-B4ED-876969B87C02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361282683" sldId="273"/>
            <ac:grpSpMk id="11" creationId="{5995D10D-E9C9-47DB-AE7E-801FEF38F5C9}"/>
          </ac:grpSpMkLst>
        </pc:grpChg>
        <pc:grpChg chg="add del">
          <ac:chgData name="希哲" userId="f396d1545adefb73" providerId="LiveId" clId="{D35F02B9-3D2B-459C-B4C3-DDF10A088C64}" dt="2022-04-01T06:41:09.194" v="104"/>
          <ac:grpSpMkLst>
            <pc:docMk/>
            <pc:sldMk cId="361282683" sldId="273"/>
            <ac:grpSpMk id="12" creationId="{828A5161-06F1-46CF-8AD7-844680A59E13}"/>
          </ac:grpSpMkLst>
        </pc:grpChg>
        <pc:grpChg chg="del">
          <ac:chgData name="希哲" userId="f396d1545adefb73" providerId="LiveId" clId="{D35F02B9-3D2B-459C-B4C3-DDF10A088C64}" dt="2022-04-02T06:08:38.478" v="1977" actId="478"/>
          <ac:grpSpMkLst>
            <pc:docMk/>
            <pc:sldMk cId="361282683" sldId="273"/>
            <ac:grpSpMk id="13" creationId="{DF6B58DD-9D48-4241-9163-118DD6884CD3}"/>
          </ac:grpSpMkLst>
        </pc:grpChg>
        <pc:grpChg chg="del">
          <ac:chgData name="希哲" userId="f396d1545adefb73" providerId="LiveId" clId="{D35F02B9-3D2B-459C-B4C3-DDF10A088C64}" dt="2022-04-02T06:08:38.478" v="1977" actId="478"/>
          <ac:grpSpMkLst>
            <pc:docMk/>
            <pc:sldMk cId="361282683" sldId="273"/>
            <ac:grpSpMk id="18" creationId="{A2AC1687-3457-497D-B2FB-F19E260D8E7F}"/>
          </ac:grpSpMkLst>
        </pc:grpChg>
        <pc:grpChg chg="add del mod">
          <ac:chgData name="希哲" userId="f396d1545adefb73" providerId="LiveId" clId="{D35F02B9-3D2B-459C-B4C3-DDF10A088C64}" dt="2022-04-02T06:18:35.823" v="2371" actId="21"/>
          <ac:grpSpMkLst>
            <pc:docMk/>
            <pc:sldMk cId="361282683" sldId="273"/>
            <ac:grpSpMk id="22" creationId="{ABE0AC9D-D0B4-4B67-B81A-2EC68E1DF184}"/>
          </ac:grpSpMkLst>
        </pc:grpChg>
        <pc:picChg chg="del">
          <ac:chgData name="希哲" userId="f396d1545adefb73" providerId="LiveId" clId="{D35F02B9-3D2B-459C-B4C3-DDF10A088C64}" dt="2022-04-02T06:08:39.556" v="1978" actId="478"/>
          <ac:picMkLst>
            <pc:docMk/>
            <pc:sldMk cId="361282683" sldId="273"/>
            <ac:picMk id="6" creationId="{6570C232-FC90-4405-BFA3-4DA49369B6E4}"/>
          </ac:picMkLst>
        </pc:picChg>
        <pc:picChg chg="mod">
          <ac:chgData name="希哲" userId="f396d1545adefb73" providerId="LiveId" clId="{D35F02B9-3D2B-459C-B4C3-DDF10A088C64}" dt="2022-04-02T06:08:41.207" v="1979"/>
          <ac:picMkLst>
            <pc:docMk/>
            <pc:sldMk cId="361282683" sldId="273"/>
            <ac:picMk id="23" creationId="{136E9E34-14F0-4913-AC27-43BEC2A9BC16}"/>
          </ac:picMkLst>
        </pc:picChg>
      </pc:sldChg>
      <pc:sldChg chg="addSp delSp modSp add mod modAnim modNotesTx">
        <pc:chgData name="希哲" userId="f396d1545adefb73" providerId="LiveId" clId="{D35F02B9-3D2B-459C-B4C3-DDF10A088C64}" dt="2022-04-03T07:19:35.783" v="4299" actId="1076"/>
        <pc:sldMkLst>
          <pc:docMk/>
          <pc:sldMk cId="4019173340" sldId="274"/>
        </pc:sldMkLst>
        <pc:spChg chg="mod">
          <ac:chgData name="希哲" userId="f396d1545adefb73" providerId="LiveId" clId="{D35F02B9-3D2B-459C-B4C3-DDF10A088C64}" dt="2022-04-02T04:57:36.185" v="796" actId="20577"/>
          <ac:spMkLst>
            <pc:docMk/>
            <pc:sldMk cId="4019173340" sldId="274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3T07:19:12.319" v="4297" actId="113"/>
          <ac:spMkLst>
            <pc:docMk/>
            <pc:sldMk cId="4019173340" sldId="274"/>
            <ac:spMk id="3" creationId="{B6B33F78-94BE-4A2D-A04E-A9A0C66BB208}"/>
          </ac:spMkLst>
        </pc:spChg>
        <pc:spChg chg="del mod topLvl">
          <ac:chgData name="希哲" userId="f396d1545adefb73" providerId="LiveId" clId="{D35F02B9-3D2B-459C-B4C3-DDF10A088C64}" dt="2022-04-02T05:02:30.522" v="870" actId="478"/>
          <ac:spMkLst>
            <pc:docMk/>
            <pc:sldMk cId="4019173340" sldId="274"/>
            <ac:spMk id="18" creationId="{5AFC68D3-5FF7-495C-98F8-F232DFEA92C5}"/>
          </ac:spMkLst>
        </pc:spChg>
        <pc:grpChg chg="add del mod">
          <ac:chgData name="希哲" userId="f396d1545adefb73" providerId="LiveId" clId="{D35F02B9-3D2B-459C-B4C3-DDF10A088C64}" dt="2022-04-02T05:02:30.522" v="870" actId="478"/>
          <ac:grpSpMkLst>
            <pc:docMk/>
            <pc:sldMk cId="4019173340" sldId="274"/>
            <ac:grpSpMk id="13" creationId="{AB268AF6-C4E2-4E1E-9DD9-4D04CE0B45F6}"/>
          </ac:grpSpMkLst>
        </pc:grpChg>
        <pc:picChg chg="mod ord topLvl">
          <ac:chgData name="希哲" userId="f396d1545adefb73" providerId="LiveId" clId="{D35F02B9-3D2B-459C-B4C3-DDF10A088C64}" dt="2022-04-03T07:19:35.783" v="4299" actId="1076"/>
          <ac:picMkLst>
            <pc:docMk/>
            <pc:sldMk cId="4019173340" sldId="274"/>
            <ac:picMk id="15" creationId="{E3F1076E-0E4D-4D4E-A646-975E6D356787}"/>
          </ac:picMkLst>
        </pc:picChg>
      </pc:sldChg>
      <pc:sldChg chg="addSp delSp modSp add del mod modAnim modNotesTx">
        <pc:chgData name="希哲" userId="f396d1545adefb73" providerId="LiveId" clId="{D35F02B9-3D2B-459C-B4C3-DDF10A088C64}" dt="2022-04-08T15:31:55.019" v="5459" actId="2696"/>
        <pc:sldMkLst>
          <pc:docMk/>
          <pc:sldMk cId="1673955006" sldId="275"/>
        </pc:sldMkLst>
        <pc:spChg chg="mod">
          <ac:chgData name="希哲" userId="f396d1545adefb73" providerId="LiveId" clId="{D35F02B9-3D2B-459C-B4C3-DDF10A088C64}" dt="2022-04-08T14:10:53.160" v="5421"/>
          <ac:spMkLst>
            <pc:docMk/>
            <pc:sldMk cId="1673955006" sldId="275"/>
            <ac:spMk id="2" creationId="{0DF011C3-F70F-4966-B6B3-C0950ABD9F70}"/>
          </ac:spMkLst>
        </pc:spChg>
        <pc:spChg chg="add del mod">
          <ac:chgData name="希哲" userId="f396d1545adefb73" providerId="LiveId" clId="{D35F02B9-3D2B-459C-B4C3-DDF10A088C64}" dt="2022-04-02T05:38:44.421" v="1341" actId="478"/>
          <ac:spMkLst>
            <pc:docMk/>
            <pc:sldMk cId="1673955006" sldId="275"/>
            <ac:spMk id="6" creationId="{D39C727E-203F-4489-947B-11C3DAF6DD37}"/>
          </ac:spMkLst>
        </pc:spChg>
        <pc:spChg chg="add mod">
          <ac:chgData name="希哲" userId="f396d1545adefb73" providerId="LiveId" clId="{D35F02B9-3D2B-459C-B4C3-DDF10A088C64}" dt="2022-04-02T05:54:02.780" v="1626" actId="1037"/>
          <ac:spMkLst>
            <pc:docMk/>
            <pc:sldMk cId="1673955006" sldId="275"/>
            <ac:spMk id="18" creationId="{010B61FA-D059-4E5B-8590-6E7AA07676BE}"/>
          </ac:spMkLst>
        </pc:spChg>
        <pc:spChg chg="add mod">
          <ac:chgData name="希哲" userId="f396d1545adefb73" providerId="LiveId" clId="{D35F02B9-3D2B-459C-B4C3-DDF10A088C64}" dt="2022-04-02T05:54:02.780" v="1626" actId="1037"/>
          <ac:spMkLst>
            <pc:docMk/>
            <pc:sldMk cId="1673955006" sldId="275"/>
            <ac:spMk id="26" creationId="{0E4D0715-40D9-4CEC-9BD7-030F7C6FF2DF}"/>
          </ac:spMkLst>
        </pc:spChg>
        <pc:spChg chg="del">
          <ac:chgData name="希哲" userId="f396d1545adefb73" providerId="LiveId" clId="{D35F02B9-3D2B-459C-B4C3-DDF10A088C64}" dt="2022-04-02T05:38:34.842" v="1340" actId="478"/>
          <ac:spMkLst>
            <pc:docMk/>
            <pc:sldMk cId="1673955006" sldId="275"/>
            <ac:spMk id="93" creationId="{97E9E61B-C647-4188-B3C2-25E3545A525F}"/>
          </ac:spMkLst>
        </pc:spChg>
        <pc:grpChg chg="add mod">
          <ac:chgData name="希哲" userId="f396d1545adefb73" providerId="LiveId" clId="{D35F02B9-3D2B-459C-B4C3-DDF10A088C64}" dt="2022-04-02T05:44:12.668" v="1416" actId="164"/>
          <ac:grpSpMkLst>
            <pc:docMk/>
            <pc:sldMk cId="1673955006" sldId="275"/>
            <ac:grpSpMk id="7" creationId="{C6350A07-EAE0-45BE-A140-D39EDB793B2D}"/>
          </ac:grpSpMkLst>
        </pc:grpChg>
        <pc:grpChg chg="add mod">
          <ac:chgData name="希哲" userId="f396d1545adefb73" providerId="LiveId" clId="{D35F02B9-3D2B-459C-B4C3-DDF10A088C64}" dt="2022-04-02T05:54:02.780" v="1626" actId="1037"/>
          <ac:grpSpMkLst>
            <pc:docMk/>
            <pc:sldMk cId="1673955006" sldId="275"/>
            <ac:grpSpMk id="13" creationId="{9AB1ED4C-B12D-4AA6-BFFE-C7AA4BFF6FA8}"/>
          </ac:grpSpMkLst>
        </pc:grpChg>
        <pc:grpChg chg="del">
          <ac:chgData name="希哲" userId="f396d1545adefb73" providerId="LiveId" clId="{D35F02B9-3D2B-459C-B4C3-DDF10A088C64}" dt="2022-04-02T05:37:32.989" v="1333" actId="478"/>
          <ac:grpSpMkLst>
            <pc:docMk/>
            <pc:sldMk cId="1673955006" sldId="275"/>
            <ac:grpSpMk id="22" creationId="{D08B3873-A8AD-4608-8560-2687E916744A}"/>
          </ac:grpSpMkLst>
        </pc:grpChg>
        <pc:picChg chg="add mod">
          <ac:chgData name="希哲" userId="f396d1545adefb73" providerId="LiveId" clId="{D35F02B9-3D2B-459C-B4C3-DDF10A088C64}" dt="2022-04-02T05:39:57.756" v="1354" actId="164"/>
          <ac:picMkLst>
            <pc:docMk/>
            <pc:sldMk cId="1673955006" sldId="275"/>
            <ac:picMk id="4" creationId="{977E17F4-ABB9-4863-A02A-F32115030680}"/>
          </ac:picMkLst>
        </pc:picChg>
        <pc:picChg chg="add mod modCrop">
          <ac:chgData name="希哲" userId="f396d1545adefb73" providerId="LiveId" clId="{D35F02B9-3D2B-459C-B4C3-DDF10A088C64}" dt="2022-04-02T05:44:12.668" v="1416" actId="164"/>
          <ac:picMkLst>
            <pc:docMk/>
            <pc:sldMk cId="1673955006" sldId="275"/>
            <ac:picMk id="9" creationId="{1A929431-B73E-4122-944F-1E3C2346C9F1}"/>
          </ac:picMkLst>
        </pc:picChg>
        <pc:picChg chg="add mod">
          <ac:chgData name="希哲" userId="f396d1545adefb73" providerId="LiveId" clId="{D35F02B9-3D2B-459C-B4C3-DDF10A088C64}" dt="2022-04-02T05:39:57.756" v="1354" actId="164"/>
          <ac:picMkLst>
            <pc:docMk/>
            <pc:sldMk cId="1673955006" sldId="275"/>
            <ac:picMk id="15" creationId="{F060F023-B6E0-41C5-8EF0-3DB810122F09}"/>
          </ac:picMkLst>
        </pc:picChg>
        <pc:picChg chg="add mod modCrop">
          <ac:chgData name="希哲" userId="f396d1545adefb73" providerId="LiveId" clId="{D35F02B9-3D2B-459C-B4C3-DDF10A088C64}" dt="2022-04-02T05:44:12.668" v="1416" actId="164"/>
          <ac:picMkLst>
            <pc:docMk/>
            <pc:sldMk cId="1673955006" sldId="275"/>
            <ac:picMk id="23" creationId="{D6891F95-E69A-4540-B768-FE5B39F74480}"/>
          </ac:picMkLst>
        </pc:picChg>
        <pc:picChg chg="add del mod">
          <ac:chgData name="希哲" userId="f396d1545adefb73" providerId="LiveId" clId="{D35F02B9-3D2B-459C-B4C3-DDF10A088C64}" dt="2022-04-02T05:54:06.192" v="1627" actId="21"/>
          <ac:picMkLst>
            <pc:docMk/>
            <pc:sldMk cId="1673955006" sldId="275"/>
            <ac:picMk id="24" creationId="{6E8A40FD-258E-4266-92E5-537EEB22723E}"/>
          </ac:picMkLst>
        </pc:picChg>
        <pc:picChg chg="add del mod">
          <ac:chgData name="希哲" userId="f396d1545adefb73" providerId="LiveId" clId="{D35F02B9-3D2B-459C-B4C3-DDF10A088C64}" dt="2022-04-02T05:45:21.180" v="1429"/>
          <ac:picMkLst>
            <pc:docMk/>
            <pc:sldMk cId="1673955006" sldId="275"/>
            <ac:picMk id="25" creationId="{F89ACAB6-E905-43CC-BC4B-014E371315EC}"/>
          </ac:picMkLst>
        </pc:picChg>
      </pc:sldChg>
      <pc:sldChg chg="addSp delSp modSp add mod delAnim modAnim modNotesTx">
        <pc:chgData name="希哲" userId="f396d1545adefb73" providerId="LiveId" clId="{D35F02B9-3D2B-459C-B4C3-DDF10A088C64}" dt="2022-04-08T14:10:56.217" v="5422"/>
        <pc:sldMkLst>
          <pc:docMk/>
          <pc:sldMk cId="2636107547" sldId="276"/>
        </pc:sldMkLst>
        <pc:spChg chg="mod">
          <ac:chgData name="希哲" userId="f396d1545adefb73" providerId="LiveId" clId="{D35F02B9-3D2B-459C-B4C3-DDF10A088C64}" dt="2022-04-08T14:10:56.217" v="5422"/>
          <ac:spMkLst>
            <pc:docMk/>
            <pc:sldMk cId="2636107547" sldId="276"/>
            <ac:spMk id="2" creationId="{0DF011C3-F70F-4966-B6B3-C0950ABD9F70}"/>
          </ac:spMkLst>
        </pc:spChg>
        <pc:spChg chg="add del">
          <ac:chgData name="希哲" userId="f396d1545adefb73" providerId="LiveId" clId="{D35F02B9-3D2B-459C-B4C3-DDF10A088C64}" dt="2022-04-02T05:58:28.430" v="1640" actId="11529"/>
          <ac:spMkLst>
            <pc:docMk/>
            <pc:sldMk cId="2636107547" sldId="276"/>
            <ac:spMk id="3" creationId="{1EBB2054-ED2A-45CF-AFDD-5B25ABD8494D}"/>
          </ac:spMkLst>
        </pc:spChg>
        <pc:spChg chg="add mod">
          <ac:chgData name="希哲" userId="f396d1545adefb73" providerId="LiveId" clId="{D35F02B9-3D2B-459C-B4C3-DDF10A088C64}" dt="2022-04-02T06:00:23.537" v="1679" actId="164"/>
          <ac:spMkLst>
            <pc:docMk/>
            <pc:sldMk cId="2636107547" sldId="276"/>
            <ac:spMk id="5" creationId="{84787BA0-C61F-4C41-9734-C123DEF4D65C}"/>
          </ac:spMkLst>
        </pc:spChg>
        <pc:spChg chg="del">
          <ac:chgData name="希哲" userId="f396d1545adefb73" providerId="LiveId" clId="{D35F02B9-3D2B-459C-B4C3-DDF10A088C64}" dt="2022-04-02T05:54:18.429" v="1630" actId="478"/>
          <ac:spMkLst>
            <pc:docMk/>
            <pc:sldMk cId="2636107547" sldId="276"/>
            <ac:spMk id="18" creationId="{010B61FA-D059-4E5B-8590-6E7AA07676BE}"/>
          </ac:spMkLst>
        </pc:spChg>
        <pc:spChg chg="add mod">
          <ac:chgData name="希哲" userId="f396d1545adefb73" providerId="LiveId" clId="{D35F02B9-3D2B-459C-B4C3-DDF10A088C64}" dt="2022-04-02T06:00:23.537" v="1679" actId="164"/>
          <ac:spMkLst>
            <pc:docMk/>
            <pc:sldMk cId="2636107547" sldId="276"/>
            <ac:spMk id="21" creationId="{2AA4DB4F-3B26-4504-96B6-BC6E54438A22}"/>
          </ac:spMkLst>
        </pc:spChg>
        <pc:spChg chg="del">
          <ac:chgData name="希哲" userId="f396d1545adefb73" providerId="LiveId" clId="{D35F02B9-3D2B-459C-B4C3-DDF10A088C64}" dt="2022-04-02T05:54:18.429" v="1630" actId="478"/>
          <ac:spMkLst>
            <pc:docMk/>
            <pc:sldMk cId="2636107547" sldId="276"/>
            <ac:spMk id="26" creationId="{0E4D0715-40D9-4CEC-9BD7-030F7C6FF2DF}"/>
          </ac:spMkLst>
        </pc:spChg>
        <pc:grpChg chg="add mod">
          <ac:chgData name="希哲" userId="f396d1545adefb73" providerId="LiveId" clId="{D35F02B9-3D2B-459C-B4C3-DDF10A088C64}" dt="2022-04-02T06:00:23.537" v="1679" actId="164"/>
          <ac:grpSpMkLst>
            <pc:docMk/>
            <pc:sldMk cId="2636107547" sldId="276"/>
            <ac:grpSpMk id="6" creationId="{B69952C6-ECAC-4981-93E5-627DE7D501F9}"/>
          </ac:grpSpMkLst>
        </pc:grpChg>
        <pc:grpChg chg="del">
          <ac:chgData name="希哲" userId="f396d1545adefb73" providerId="LiveId" clId="{D35F02B9-3D2B-459C-B4C3-DDF10A088C64}" dt="2022-04-02T05:54:18.429" v="1630" actId="478"/>
          <ac:grpSpMkLst>
            <pc:docMk/>
            <pc:sldMk cId="2636107547" sldId="276"/>
            <ac:grpSpMk id="13" creationId="{9AB1ED4C-B12D-4AA6-BFFE-C7AA4BFF6FA8}"/>
          </ac:grpSpMkLst>
        </pc:grpChg>
        <pc:picChg chg="add mod">
          <ac:chgData name="希哲" userId="f396d1545adefb73" providerId="LiveId" clId="{D35F02B9-3D2B-459C-B4C3-DDF10A088C64}" dt="2022-04-02T05:57:33.802" v="1638" actId="1076"/>
          <ac:picMkLst>
            <pc:docMk/>
            <pc:sldMk cId="2636107547" sldId="276"/>
            <ac:picMk id="19" creationId="{F8464D2D-B64D-42EF-B4C1-3BBF1914970B}"/>
          </ac:picMkLst>
        </pc:picChg>
      </pc:sldChg>
      <pc:sldChg chg="addSp delSp modSp add mod modAnim modNotesTx">
        <pc:chgData name="希哲" userId="f396d1545adefb73" providerId="LiveId" clId="{D35F02B9-3D2B-459C-B4C3-DDF10A088C64}" dt="2022-04-03T06:16:29.297" v="3156" actId="1076"/>
        <pc:sldMkLst>
          <pc:docMk/>
          <pc:sldMk cId="2402541507" sldId="277"/>
        </pc:sldMkLst>
        <pc:spChg chg="del">
          <ac:chgData name="希哲" userId="f396d1545adefb73" providerId="LiveId" clId="{D35F02B9-3D2B-459C-B4C3-DDF10A088C64}" dt="2022-04-03T06:15:55.201" v="3151" actId="478"/>
          <ac:spMkLst>
            <pc:docMk/>
            <pc:sldMk cId="2402541507" sldId="277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2T06:18:52.891" v="2379" actId="20577"/>
          <ac:spMkLst>
            <pc:docMk/>
            <pc:sldMk cId="2402541507" sldId="277"/>
            <ac:spMk id="3" creationId="{B6B33F78-94BE-4A2D-A04E-A9A0C66BB208}"/>
          </ac:spMkLst>
        </pc:spChg>
        <pc:spChg chg="add del mod">
          <ac:chgData name="希哲" userId="f396d1545adefb73" providerId="LiveId" clId="{D35F02B9-3D2B-459C-B4C3-DDF10A088C64}" dt="2022-04-03T06:15:57.755" v="3153" actId="478"/>
          <ac:spMkLst>
            <pc:docMk/>
            <pc:sldMk cId="2402541507" sldId="277"/>
            <ac:spMk id="6" creationId="{276CC7A3-C008-46EA-A30D-C93CD3D5E4E3}"/>
          </ac:spMkLst>
        </pc:spChg>
        <pc:spChg chg="mod">
          <ac:chgData name="希哲" userId="f396d1545adefb73" providerId="LiveId" clId="{D35F02B9-3D2B-459C-B4C3-DDF10A088C64}" dt="2022-04-02T06:18:47.069" v="2373"/>
          <ac:spMkLst>
            <pc:docMk/>
            <pc:sldMk cId="2402541507" sldId="277"/>
            <ac:spMk id="18" creationId="{2CD88FF5-3655-484E-B391-193CC2CB17EA}"/>
          </ac:spMkLst>
        </pc:spChg>
        <pc:spChg chg="add del mod">
          <ac:chgData name="希哲" userId="f396d1545adefb73" providerId="LiveId" clId="{D35F02B9-3D2B-459C-B4C3-DDF10A088C64}" dt="2022-04-03T06:15:52.329" v="3150"/>
          <ac:spMkLst>
            <pc:docMk/>
            <pc:sldMk cId="2402541507" sldId="277"/>
            <ac:spMk id="18" creationId="{49C84191-5C9B-47C8-BEF2-F6367879258F}"/>
          </ac:spMkLst>
        </pc:spChg>
        <pc:spChg chg="add mod">
          <ac:chgData name="希哲" userId="f396d1545adefb73" providerId="LiveId" clId="{D35F02B9-3D2B-459C-B4C3-DDF10A088C64}" dt="2022-04-02T06:22:29.633" v="2431" actId="14100"/>
          <ac:spMkLst>
            <pc:docMk/>
            <pc:sldMk cId="2402541507" sldId="277"/>
            <ac:spMk id="19" creationId="{1084D325-CCA3-4B2D-8E7E-2F16BCEF2DE8}"/>
          </ac:spMkLst>
        </pc:spChg>
        <pc:spChg chg="add mod">
          <ac:chgData name="希哲" userId="f396d1545adefb73" providerId="LiveId" clId="{D35F02B9-3D2B-459C-B4C3-DDF10A088C64}" dt="2022-04-03T06:15:55.629" v="3152"/>
          <ac:spMkLst>
            <pc:docMk/>
            <pc:sldMk cId="2402541507" sldId="277"/>
            <ac:spMk id="22" creationId="{40FAB472-BC97-4C60-A621-9240E781B017}"/>
          </ac:spMkLst>
        </pc:spChg>
        <pc:grpChg chg="add mod ord">
          <ac:chgData name="希哲" userId="f396d1545adefb73" providerId="LiveId" clId="{D35F02B9-3D2B-459C-B4C3-DDF10A088C64}" dt="2022-04-03T06:16:29.297" v="3156" actId="1076"/>
          <ac:grpSpMkLst>
            <pc:docMk/>
            <pc:sldMk cId="2402541507" sldId="277"/>
            <ac:grpSpMk id="8" creationId="{F3DDA9F5-B3EB-4AD0-9B94-9346086D95E7}"/>
          </ac:grpSpMkLst>
        </pc:grpChg>
        <pc:grpChg chg="add del mod">
          <ac:chgData name="希哲" userId="f396d1545adefb73" providerId="LiveId" clId="{D35F02B9-3D2B-459C-B4C3-DDF10A088C64}" dt="2022-04-02T06:27:07.178" v="2492" actId="478"/>
          <ac:grpSpMkLst>
            <pc:docMk/>
            <pc:sldMk cId="2402541507" sldId="277"/>
            <ac:grpSpMk id="13" creationId="{607EBE2F-706B-426A-9BFB-04C6280B91BD}"/>
          </ac:grpSpMkLst>
        </pc:grpChg>
        <pc:picChg chg="add mod">
          <ac:chgData name="希哲" userId="f396d1545adefb73" providerId="LiveId" clId="{D35F02B9-3D2B-459C-B4C3-DDF10A088C64}" dt="2022-04-02T06:20:40.641" v="2420" actId="14100"/>
          <ac:picMkLst>
            <pc:docMk/>
            <pc:sldMk cId="2402541507" sldId="277"/>
            <ac:picMk id="5" creationId="{45137FE7-70ED-4EBD-BF2C-8401E9C73DA0}"/>
          </ac:picMkLst>
        </pc:picChg>
        <pc:picChg chg="add mod modCrop">
          <ac:chgData name="希哲" userId="f396d1545adefb73" providerId="LiveId" clId="{D35F02B9-3D2B-459C-B4C3-DDF10A088C64}" dt="2022-04-02T06:25:56.431" v="2485" actId="164"/>
          <ac:picMkLst>
            <pc:docMk/>
            <pc:sldMk cId="2402541507" sldId="277"/>
            <ac:picMk id="7" creationId="{F28FF49C-F458-4D56-9ED7-F73186BAE4D7}"/>
          </ac:picMkLst>
        </pc:picChg>
        <pc:picChg chg="mod">
          <ac:chgData name="希哲" userId="f396d1545adefb73" providerId="LiveId" clId="{D35F02B9-3D2B-459C-B4C3-DDF10A088C64}" dt="2022-04-02T06:18:47.069" v="2373"/>
          <ac:picMkLst>
            <pc:docMk/>
            <pc:sldMk cId="2402541507" sldId="277"/>
            <ac:picMk id="15" creationId="{329E5397-8D98-43DA-BDA4-715B3568E650}"/>
          </ac:picMkLst>
        </pc:picChg>
        <pc:picChg chg="add mod modCrop">
          <ac:chgData name="希哲" userId="f396d1545adefb73" providerId="LiveId" clId="{D35F02B9-3D2B-459C-B4C3-DDF10A088C64}" dt="2022-04-02T06:26:48.024" v="2491" actId="1076"/>
          <ac:picMkLst>
            <pc:docMk/>
            <pc:sldMk cId="2402541507" sldId="277"/>
            <ac:picMk id="21" creationId="{2E2981D2-3EC0-4AE4-A3C2-43C45F9ABA1E}"/>
          </ac:picMkLst>
        </pc:picChg>
      </pc:sldChg>
      <pc:sldChg chg="addSp delSp modSp add mod delAnim modAnim modNotesTx">
        <pc:chgData name="希哲" userId="f396d1545adefb73" providerId="LiveId" clId="{D35F02B9-3D2B-459C-B4C3-DDF10A088C64}" dt="2022-04-09T05:18:35.211" v="5471" actId="20577"/>
        <pc:sldMkLst>
          <pc:docMk/>
          <pc:sldMk cId="675707513" sldId="278"/>
        </pc:sldMkLst>
        <pc:spChg chg="del">
          <ac:chgData name="希哲" userId="f396d1545adefb73" providerId="LiveId" clId="{D35F02B9-3D2B-459C-B4C3-DDF10A088C64}" dt="2022-04-03T06:15:17.002" v="3141" actId="478"/>
          <ac:spMkLst>
            <pc:docMk/>
            <pc:sldMk cId="675707513" sldId="278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3T05:53:54.437" v="3035" actId="20577"/>
          <ac:spMkLst>
            <pc:docMk/>
            <pc:sldMk cId="675707513" sldId="278"/>
            <ac:spMk id="3" creationId="{B6B33F78-94BE-4A2D-A04E-A9A0C66BB208}"/>
          </ac:spMkLst>
        </pc:spChg>
        <pc:spChg chg="add del mod">
          <ac:chgData name="希哲" userId="f396d1545adefb73" providerId="LiveId" clId="{D35F02B9-3D2B-459C-B4C3-DDF10A088C64}" dt="2022-04-03T06:15:22.155" v="3143" actId="478"/>
          <ac:spMkLst>
            <pc:docMk/>
            <pc:sldMk cId="675707513" sldId="278"/>
            <ac:spMk id="9" creationId="{2513E8D6-1925-47C7-8EF6-F51173984CA7}"/>
          </ac:spMkLst>
        </pc:spChg>
        <pc:spChg chg="add mod">
          <ac:chgData name="希哲" userId="f396d1545adefb73" providerId="LiveId" clId="{D35F02B9-3D2B-459C-B4C3-DDF10A088C64}" dt="2022-04-03T06:11:08.307" v="3125" actId="164"/>
          <ac:spMkLst>
            <pc:docMk/>
            <pc:sldMk cId="675707513" sldId="278"/>
            <ac:spMk id="15" creationId="{82CD224B-C11A-4CDA-801F-F5222AE92C52}"/>
          </ac:spMkLst>
        </pc:spChg>
        <pc:spChg chg="del">
          <ac:chgData name="希哲" userId="f396d1545adefb73" providerId="LiveId" clId="{D35F02B9-3D2B-459C-B4C3-DDF10A088C64}" dt="2022-04-02T06:28:23.820" v="2497" actId="478"/>
          <ac:spMkLst>
            <pc:docMk/>
            <pc:sldMk cId="675707513" sldId="278"/>
            <ac:spMk id="19" creationId="{1084D325-CCA3-4B2D-8E7E-2F16BCEF2DE8}"/>
          </ac:spMkLst>
        </pc:spChg>
        <pc:spChg chg="add mod">
          <ac:chgData name="希哲" userId="f396d1545adefb73" providerId="LiveId" clId="{D35F02B9-3D2B-459C-B4C3-DDF10A088C64}" dt="2022-04-03T06:13:15.545" v="3134" actId="14100"/>
          <ac:spMkLst>
            <pc:docMk/>
            <pc:sldMk cId="675707513" sldId="278"/>
            <ac:spMk id="19" creationId="{A45EB5A5-394B-4E79-AA6E-C4EB71865904}"/>
          </ac:spMkLst>
        </pc:spChg>
        <pc:spChg chg="mod">
          <ac:chgData name="希哲" userId="f396d1545adefb73" providerId="LiveId" clId="{D35F02B9-3D2B-459C-B4C3-DDF10A088C64}" dt="2022-04-02T06:28:30.186" v="2499"/>
          <ac:spMkLst>
            <pc:docMk/>
            <pc:sldMk cId="675707513" sldId="278"/>
            <ac:spMk id="23" creationId="{29FDFA9B-E651-4FA9-956F-56DCFC0EF66A}"/>
          </ac:spMkLst>
        </pc:spChg>
        <pc:spChg chg="add mod">
          <ac:chgData name="希哲" userId="f396d1545adefb73" providerId="LiveId" clId="{D35F02B9-3D2B-459C-B4C3-DDF10A088C64}" dt="2022-04-03T06:15:17.584" v="3142"/>
          <ac:spMkLst>
            <pc:docMk/>
            <pc:sldMk cId="675707513" sldId="278"/>
            <ac:spMk id="24" creationId="{141077B0-F9B6-4F4F-B78F-DF04B2AB6DA7}"/>
          </ac:spMkLst>
        </pc:spChg>
        <pc:grpChg chg="add mod">
          <ac:chgData name="希哲" userId="f396d1545adefb73" providerId="LiveId" clId="{D35F02B9-3D2B-459C-B4C3-DDF10A088C64}" dt="2022-04-03T06:11:08.307" v="3125" actId="164"/>
          <ac:grpSpMkLst>
            <pc:docMk/>
            <pc:sldMk cId="675707513" sldId="278"/>
            <ac:grpSpMk id="6" creationId="{85337EDD-D817-4A90-9A0B-986DA13FE46B}"/>
          </ac:grpSpMkLst>
        </pc:grpChg>
        <pc:grpChg chg="add mod ord">
          <ac:chgData name="希哲" userId="f396d1545adefb73" providerId="LiveId" clId="{D35F02B9-3D2B-459C-B4C3-DDF10A088C64}" dt="2022-04-03T07:18:21.019" v="4294" actId="166"/>
          <ac:grpSpMkLst>
            <pc:docMk/>
            <pc:sldMk cId="675707513" sldId="278"/>
            <ac:grpSpMk id="7" creationId="{73E897E4-54EC-4A2E-967F-1B4ED9B6095C}"/>
          </ac:grpSpMkLst>
        </pc:grpChg>
        <pc:grpChg chg="del">
          <ac:chgData name="希哲" userId="f396d1545adefb73" providerId="LiveId" clId="{D35F02B9-3D2B-459C-B4C3-DDF10A088C64}" dt="2022-04-02T06:28:15.350" v="2494" actId="478"/>
          <ac:grpSpMkLst>
            <pc:docMk/>
            <pc:sldMk cId="675707513" sldId="278"/>
            <ac:grpSpMk id="8" creationId="{F3DDA9F5-B3EB-4AD0-9B94-9346086D95E7}"/>
          </ac:grpSpMkLst>
        </pc:grpChg>
        <pc:grpChg chg="add mod">
          <ac:chgData name="希哲" userId="f396d1545adefb73" providerId="LiveId" clId="{D35F02B9-3D2B-459C-B4C3-DDF10A088C64}" dt="2022-04-02T06:28:30.186" v="2499"/>
          <ac:grpSpMkLst>
            <pc:docMk/>
            <pc:sldMk cId="675707513" sldId="278"/>
            <ac:grpSpMk id="18" creationId="{4B45CD52-D88E-4BC9-82AF-CE3AB3A34557}"/>
          </ac:grpSpMkLst>
        </pc:grpChg>
        <pc:picChg chg="del">
          <ac:chgData name="希哲" userId="f396d1545adefb73" providerId="LiveId" clId="{D35F02B9-3D2B-459C-B4C3-DDF10A088C64}" dt="2022-04-02T06:28:24.465" v="2498" actId="478"/>
          <ac:picMkLst>
            <pc:docMk/>
            <pc:sldMk cId="675707513" sldId="278"/>
            <ac:picMk id="5" creationId="{45137FE7-70ED-4EBD-BF2C-8401E9C73DA0}"/>
          </ac:picMkLst>
        </pc:picChg>
        <pc:picChg chg="add mod">
          <ac:chgData name="希哲" userId="f396d1545adefb73" providerId="LiveId" clId="{D35F02B9-3D2B-459C-B4C3-DDF10A088C64}" dt="2022-04-03T06:12:36.033" v="3132" actId="14100"/>
          <ac:picMkLst>
            <pc:docMk/>
            <pc:sldMk cId="675707513" sldId="278"/>
            <ac:picMk id="5" creationId="{602C42BD-2730-4F3F-8541-B2B36FE20FBC}"/>
          </ac:picMkLst>
        </pc:picChg>
        <pc:picChg chg="mod">
          <ac:chgData name="希哲" userId="f396d1545adefb73" providerId="LiveId" clId="{D35F02B9-3D2B-459C-B4C3-DDF10A088C64}" dt="2022-04-02T06:28:30.186" v="2499"/>
          <ac:picMkLst>
            <pc:docMk/>
            <pc:sldMk cId="675707513" sldId="278"/>
            <ac:picMk id="22" creationId="{6E00A824-3808-4A43-A21E-18F282AE7E59}"/>
          </ac:picMkLst>
        </pc:picChg>
      </pc:sldChg>
      <pc:sldChg chg="addSp delSp modSp add mod delAnim modAnim modNotesTx">
        <pc:chgData name="希哲" userId="f396d1545adefb73" providerId="LiveId" clId="{D35F02B9-3D2B-459C-B4C3-DDF10A088C64}" dt="2022-04-03T06:14:52.828" v="3140" actId="20577"/>
        <pc:sldMkLst>
          <pc:docMk/>
          <pc:sldMk cId="1972331155" sldId="279"/>
        </pc:sldMkLst>
        <pc:spChg chg="mod">
          <ac:chgData name="希哲" userId="f396d1545adefb73" providerId="LiveId" clId="{D35F02B9-3D2B-459C-B4C3-DDF10A088C64}" dt="2022-04-03T06:14:52.828" v="3140" actId="20577"/>
          <ac:spMkLst>
            <pc:docMk/>
            <pc:sldMk cId="1972331155" sldId="279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3T06:00:22.657" v="3073" actId="5793"/>
          <ac:spMkLst>
            <pc:docMk/>
            <pc:sldMk cId="1972331155" sldId="279"/>
            <ac:spMk id="3" creationId="{B6B33F78-94BE-4A2D-A04E-A9A0C66BB208}"/>
          </ac:spMkLst>
        </pc:spChg>
        <pc:spChg chg="add del">
          <ac:chgData name="希哲" userId="f396d1545adefb73" providerId="LiveId" clId="{D35F02B9-3D2B-459C-B4C3-DDF10A088C64}" dt="2022-04-03T05:28:58.196" v="2811" actId="11529"/>
          <ac:spMkLst>
            <pc:docMk/>
            <pc:sldMk cId="1972331155" sldId="279"/>
            <ac:spMk id="4" creationId="{DB9DD893-69BC-4F28-8D29-4FF2DA9517BF}"/>
          </ac:spMkLst>
        </pc:spChg>
        <pc:spChg chg="add del mod">
          <ac:chgData name="希哲" userId="f396d1545adefb73" providerId="LiveId" clId="{D35F02B9-3D2B-459C-B4C3-DDF10A088C64}" dt="2022-04-03T05:31:23.107" v="2818" actId="478"/>
          <ac:spMkLst>
            <pc:docMk/>
            <pc:sldMk cId="1972331155" sldId="279"/>
            <ac:spMk id="5" creationId="{4F2072ED-ECE2-412B-A4F1-7A4A5E2CADF8}"/>
          </ac:spMkLst>
        </pc:spChg>
        <pc:spChg chg="add mod">
          <ac:chgData name="希哲" userId="f396d1545adefb73" providerId="LiveId" clId="{D35F02B9-3D2B-459C-B4C3-DDF10A088C64}" dt="2022-04-03T05:58:38.664" v="3060" actId="164"/>
          <ac:spMkLst>
            <pc:docMk/>
            <pc:sldMk cId="1972331155" sldId="279"/>
            <ac:spMk id="6" creationId="{45FE3D46-B3C5-4800-9B8D-5BE653E1DF85}"/>
          </ac:spMkLst>
        </pc:spChg>
        <pc:spChg chg="add mod">
          <ac:chgData name="希哲" userId="f396d1545adefb73" providerId="LiveId" clId="{D35F02B9-3D2B-459C-B4C3-DDF10A088C64}" dt="2022-04-03T05:58:38.664" v="3060" actId="164"/>
          <ac:spMkLst>
            <pc:docMk/>
            <pc:sldMk cId="1972331155" sldId="279"/>
            <ac:spMk id="19" creationId="{3A01A0F5-E6DD-4A2C-8869-BB2686B1641D}"/>
          </ac:spMkLst>
        </pc:spChg>
        <pc:spChg chg="mod">
          <ac:chgData name="希哲" userId="f396d1545adefb73" providerId="LiveId" clId="{D35F02B9-3D2B-459C-B4C3-DDF10A088C64}" dt="2022-04-03T05:59:00.103" v="3062"/>
          <ac:spMkLst>
            <pc:docMk/>
            <pc:sldMk cId="1972331155" sldId="279"/>
            <ac:spMk id="24" creationId="{8BCB316F-463D-4B7F-8E10-A2A9B624A008}"/>
          </ac:spMkLst>
        </pc:spChg>
        <pc:spChg chg="mod">
          <ac:chgData name="希哲" userId="f396d1545adefb73" providerId="LiveId" clId="{D35F02B9-3D2B-459C-B4C3-DDF10A088C64}" dt="2022-04-03T05:59:15.786" v="3064" actId="1076"/>
          <ac:spMkLst>
            <pc:docMk/>
            <pc:sldMk cId="1972331155" sldId="279"/>
            <ac:spMk id="25" creationId="{240C4250-D25F-43D2-B0AD-A0A28FADD38E}"/>
          </ac:spMkLst>
        </pc:spChg>
        <pc:grpChg chg="add mod">
          <ac:chgData name="希哲" userId="f396d1545adefb73" providerId="LiveId" clId="{D35F02B9-3D2B-459C-B4C3-DDF10A088C64}" dt="2022-04-03T05:58:38.664" v="3060" actId="164"/>
          <ac:grpSpMkLst>
            <pc:docMk/>
            <pc:sldMk cId="1972331155" sldId="279"/>
            <ac:grpSpMk id="7" creationId="{44A637C1-98AD-47E3-9DA3-FB274F80D806}"/>
          </ac:grpSpMkLst>
        </pc:grpChg>
        <pc:grpChg chg="add mod">
          <ac:chgData name="希哲" userId="f396d1545adefb73" providerId="LiveId" clId="{D35F02B9-3D2B-459C-B4C3-DDF10A088C64}" dt="2022-04-03T05:59:26.107" v="3070" actId="1038"/>
          <ac:grpSpMkLst>
            <pc:docMk/>
            <pc:sldMk cId="1972331155" sldId="279"/>
            <ac:grpSpMk id="21" creationId="{120B745A-B226-4B10-B872-3CA0932A3AC7}"/>
          </ac:grpSpMkLst>
        </pc:grpChg>
        <pc:picChg chg="add mod modCrop">
          <ac:chgData name="希哲" userId="f396d1545adefb73" providerId="LiveId" clId="{D35F02B9-3D2B-459C-B4C3-DDF10A088C64}" dt="2022-04-03T06:05:13.746" v="3105" actId="732"/>
          <ac:picMkLst>
            <pc:docMk/>
            <pc:sldMk cId="1972331155" sldId="279"/>
            <ac:picMk id="9" creationId="{C673291B-F850-408D-9B7A-AEDE6CA62D6C}"/>
          </ac:picMkLst>
        </pc:picChg>
      </pc:sldChg>
      <pc:sldChg chg="addSp delSp modSp add mod delAnim modAnim modNotesTx">
        <pc:chgData name="希哲" userId="f396d1545adefb73" providerId="LiveId" clId="{D35F02B9-3D2B-459C-B4C3-DDF10A088C64}" dt="2022-04-09T05:39:37.949" v="5478" actId="14100"/>
        <pc:sldMkLst>
          <pc:docMk/>
          <pc:sldMk cId="2110837644" sldId="280"/>
        </pc:sldMkLst>
        <pc:spChg chg="mod ord">
          <ac:chgData name="希哲" userId="f396d1545adefb73" providerId="LiveId" clId="{D35F02B9-3D2B-459C-B4C3-DDF10A088C64}" dt="2022-04-03T06:39:33.175" v="3692" actId="20577"/>
          <ac:spMkLst>
            <pc:docMk/>
            <pc:sldMk cId="2110837644" sldId="280"/>
            <ac:spMk id="3" creationId="{B6B33F78-94BE-4A2D-A04E-A9A0C66BB208}"/>
          </ac:spMkLst>
        </pc:spChg>
        <pc:spChg chg="add mod">
          <ac:chgData name="希哲" userId="f396d1545adefb73" providerId="LiveId" clId="{D35F02B9-3D2B-459C-B4C3-DDF10A088C64}" dt="2022-04-09T05:39:37.949" v="5478" actId="14100"/>
          <ac:spMkLst>
            <pc:docMk/>
            <pc:sldMk cId="2110837644" sldId="280"/>
            <ac:spMk id="15" creationId="{987C755E-3A7F-40B0-9539-95861F4CBC07}"/>
          </ac:spMkLst>
        </pc:spChg>
        <pc:grpChg chg="del">
          <ac:chgData name="希哲" userId="f396d1545adefb73" providerId="LiveId" clId="{D35F02B9-3D2B-459C-B4C3-DDF10A088C64}" dt="2022-04-03T06:19:41.891" v="3165" actId="478"/>
          <ac:grpSpMkLst>
            <pc:docMk/>
            <pc:sldMk cId="2110837644" sldId="280"/>
            <ac:grpSpMk id="7" creationId="{44A637C1-98AD-47E3-9DA3-FB274F80D806}"/>
          </ac:grpSpMkLst>
        </pc:grpChg>
        <pc:grpChg chg="del">
          <ac:chgData name="希哲" userId="f396d1545adefb73" providerId="LiveId" clId="{D35F02B9-3D2B-459C-B4C3-DDF10A088C64}" dt="2022-04-03T06:19:40.025" v="3164" actId="478"/>
          <ac:grpSpMkLst>
            <pc:docMk/>
            <pc:sldMk cId="2110837644" sldId="280"/>
            <ac:grpSpMk id="18" creationId="{4B45CD52-D88E-4BC9-82AF-CE3AB3A34557}"/>
          </ac:grpSpMkLst>
        </pc:grpChg>
        <pc:grpChg chg="del">
          <ac:chgData name="希哲" userId="f396d1545adefb73" providerId="LiveId" clId="{D35F02B9-3D2B-459C-B4C3-DDF10A088C64}" dt="2022-04-03T06:19:43.123" v="3166" actId="478"/>
          <ac:grpSpMkLst>
            <pc:docMk/>
            <pc:sldMk cId="2110837644" sldId="280"/>
            <ac:grpSpMk id="21" creationId="{120B745A-B226-4B10-B872-3CA0932A3AC7}"/>
          </ac:grpSpMkLst>
        </pc:grpChg>
        <pc:picChg chg="add del mod ord">
          <ac:chgData name="希哲" userId="f396d1545adefb73" providerId="LiveId" clId="{D35F02B9-3D2B-459C-B4C3-DDF10A088C64}" dt="2022-04-03T06:27:33.977" v="3328" actId="478"/>
          <ac:picMkLst>
            <pc:docMk/>
            <pc:sldMk cId="2110837644" sldId="280"/>
            <ac:picMk id="5" creationId="{C71097CF-8F3D-4E80-BF41-34E9D859E5F0}"/>
          </ac:picMkLst>
        </pc:picChg>
        <pc:picChg chg="del">
          <ac:chgData name="希哲" userId="f396d1545adefb73" providerId="LiveId" clId="{D35F02B9-3D2B-459C-B4C3-DDF10A088C64}" dt="2022-04-03T06:22:45.441" v="3284" actId="478"/>
          <ac:picMkLst>
            <pc:docMk/>
            <pc:sldMk cId="2110837644" sldId="280"/>
            <ac:picMk id="9" creationId="{C673291B-F850-408D-9B7A-AEDE6CA62D6C}"/>
          </ac:picMkLst>
        </pc:picChg>
        <pc:picChg chg="add mod">
          <ac:chgData name="希哲" userId="f396d1545adefb73" providerId="LiveId" clId="{D35F02B9-3D2B-459C-B4C3-DDF10A088C64}" dt="2022-04-03T06:28:15.272" v="3334" actId="14100"/>
          <ac:picMkLst>
            <pc:docMk/>
            <pc:sldMk cId="2110837644" sldId="280"/>
            <ac:picMk id="13" creationId="{9EF4A5CE-8DC2-4DE2-9F87-28E496A994F6}"/>
          </ac:picMkLst>
        </pc:picChg>
      </pc:sldChg>
      <pc:sldChg chg="modSp add mod modNotesTx">
        <pc:chgData name="希哲" userId="f396d1545adefb73" providerId="LiveId" clId="{D35F02B9-3D2B-459C-B4C3-DDF10A088C64}" dt="2022-04-03T07:16:52.519" v="4284" actId="6549"/>
        <pc:sldMkLst>
          <pc:docMk/>
          <pc:sldMk cId="1422045225" sldId="281"/>
        </pc:sldMkLst>
        <pc:spChg chg="mod">
          <ac:chgData name="希哲" userId="f396d1545adefb73" providerId="LiveId" clId="{D35F02B9-3D2B-459C-B4C3-DDF10A088C64}" dt="2022-04-03T06:46:09.036" v="3759" actId="255"/>
          <ac:spMkLst>
            <pc:docMk/>
            <pc:sldMk cId="1422045225" sldId="281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3T06:48:38.767" v="3766" actId="20577"/>
          <ac:spMkLst>
            <pc:docMk/>
            <pc:sldMk cId="1422045225" sldId="281"/>
            <ac:spMk id="3" creationId="{B6B33F78-94BE-4A2D-A04E-A9A0C66BB208}"/>
          </ac:spMkLst>
        </pc:spChg>
      </pc:sldChg>
      <pc:sldChg chg="modSp new del mod">
        <pc:chgData name="希哲" userId="f396d1545adefb73" providerId="LiveId" clId="{D35F02B9-3D2B-459C-B4C3-DDF10A088C64}" dt="2022-04-03T06:45:55.184" v="3748" actId="2696"/>
        <pc:sldMkLst>
          <pc:docMk/>
          <pc:sldMk cId="3935336326" sldId="281"/>
        </pc:sldMkLst>
        <pc:spChg chg="mod">
          <ac:chgData name="希哲" userId="f396d1545adefb73" providerId="LiveId" clId="{D35F02B9-3D2B-459C-B4C3-DDF10A088C64}" dt="2022-04-03T06:45:52.021" v="3747" actId="20577"/>
          <ac:spMkLst>
            <pc:docMk/>
            <pc:sldMk cId="3935336326" sldId="281"/>
            <ac:spMk id="2" creationId="{7807B756-DCE8-4E34-BE00-F7B9B8D7E3BC}"/>
          </ac:spMkLst>
        </pc:spChg>
      </pc:sldChg>
      <pc:sldChg chg="addSp delSp modSp add mod delAnim modAnim modNotesTx">
        <pc:chgData name="希哲" userId="f396d1545adefb73" providerId="LiveId" clId="{D35F02B9-3D2B-459C-B4C3-DDF10A088C64}" dt="2022-04-03T07:11:02.863" v="4120" actId="20577"/>
        <pc:sldMkLst>
          <pc:docMk/>
          <pc:sldMk cId="15181045" sldId="282"/>
        </pc:sldMkLst>
        <pc:spChg chg="add mod">
          <ac:chgData name="希哲" userId="f396d1545adefb73" providerId="LiveId" clId="{D35F02B9-3D2B-459C-B4C3-DDF10A088C64}" dt="2022-04-03T07:08:08.719" v="4059" actId="20577"/>
          <ac:spMkLst>
            <pc:docMk/>
            <pc:sldMk cId="15181045" sldId="282"/>
            <ac:spMk id="5" creationId="{58B32C47-055E-4588-A3CD-EA72A2AFBEF3}"/>
          </ac:spMkLst>
        </pc:spChg>
        <pc:spChg chg="del mod">
          <ac:chgData name="希哲" userId="f396d1545adefb73" providerId="LiveId" clId="{D35F02B9-3D2B-459C-B4C3-DDF10A088C64}" dt="2022-04-03T07:03:45.399" v="3904" actId="478"/>
          <ac:spMkLst>
            <pc:docMk/>
            <pc:sldMk cId="15181045" sldId="282"/>
            <ac:spMk id="28" creationId="{0CE71C93-4396-4778-AD88-5F6732BAB842}"/>
          </ac:spMkLst>
        </pc:spChg>
        <pc:spChg chg="add mod">
          <ac:chgData name="希哲" userId="f396d1545adefb73" providerId="LiveId" clId="{D35F02B9-3D2B-459C-B4C3-DDF10A088C64}" dt="2022-04-03T07:04:36.917" v="3914" actId="14100"/>
          <ac:spMkLst>
            <pc:docMk/>
            <pc:sldMk cId="15181045" sldId="282"/>
            <ac:spMk id="29" creationId="{51F9CBCC-2034-41B0-9BF6-463F3363A7B8}"/>
          </ac:spMkLst>
        </pc:spChg>
        <pc:grpChg chg="del">
          <ac:chgData name="希哲" userId="f396d1545adefb73" providerId="LiveId" clId="{D35F02B9-3D2B-459C-B4C3-DDF10A088C64}" dt="2022-04-03T07:03:31.326" v="3899" actId="478"/>
          <ac:grpSpMkLst>
            <pc:docMk/>
            <pc:sldMk cId="15181045" sldId="282"/>
            <ac:grpSpMk id="7" creationId="{D86F7B85-E191-4D49-BBB8-03778DF0F6F6}"/>
          </ac:grpSpMkLst>
        </pc:grpChg>
        <pc:grpChg chg="del">
          <ac:chgData name="希哲" userId="f396d1545adefb73" providerId="LiveId" clId="{D35F02B9-3D2B-459C-B4C3-DDF10A088C64}" dt="2022-04-03T07:03:32.183" v="3900" actId="478"/>
          <ac:grpSpMkLst>
            <pc:docMk/>
            <pc:sldMk cId="15181045" sldId="282"/>
            <ac:grpSpMk id="9" creationId="{8C8C9200-2FDD-4DBA-8B28-BCB0D53E0FAC}"/>
          </ac:grpSpMkLst>
        </pc:grpChg>
        <pc:picChg chg="add mod">
          <ac:chgData name="希哲" userId="f396d1545adefb73" providerId="LiveId" clId="{D35F02B9-3D2B-459C-B4C3-DDF10A088C64}" dt="2022-04-03T07:04:03.237" v="3909" actId="14100"/>
          <ac:picMkLst>
            <pc:docMk/>
            <pc:sldMk cId="15181045" sldId="282"/>
            <ac:picMk id="4" creationId="{1D0FBCBB-9745-4A77-9F2E-2109EF9D2BEC}"/>
          </ac:picMkLst>
        </pc:picChg>
      </pc:sldChg>
      <pc:sldChg chg="addSp delSp modSp add mod">
        <pc:chgData name="希哲" userId="f396d1545adefb73" providerId="LiveId" clId="{D35F02B9-3D2B-459C-B4C3-DDF10A088C64}" dt="2022-04-08T13:53:50.178" v="5242" actId="1076"/>
        <pc:sldMkLst>
          <pc:docMk/>
          <pc:sldMk cId="3113801553" sldId="283"/>
        </pc:sldMkLst>
        <pc:spChg chg="mod">
          <ac:chgData name="希哲" userId="f396d1545adefb73" providerId="LiveId" clId="{D35F02B9-3D2B-459C-B4C3-DDF10A088C64}" dt="2022-04-08T13:36:19.470" v="4920" actId="20577"/>
          <ac:spMkLst>
            <pc:docMk/>
            <pc:sldMk cId="3113801553" sldId="283"/>
            <ac:spMk id="2" creationId="{0DF011C3-F70F-4966-B6B3-C0950ABD9F70}"/>
          </ac:spMkLst>
        </pc:spChg>
        <pc:spChg chg="mod">
          <ac:chgData name="希哲" userId="f396d1545adefb73" providerId="LiveId" clId="{D35F02B9-3D2B-459C-B4C3-DDF10A088C64}" dt="2022-04-08T13:48:19.102" v="5200" actId="20577"/>
          <ac:spMkLst>
            <pc:docMk/>
            <pc:sldMk cId="3113801553" sldId="283"/>
            <ac:spMk id="3" creationId="{B6B33F78-94BE-4A2D-A04E-A9A0C66BB208}"/>
          </ac:spMkLst>
        </pc:spChg>
        <pc:spChg chg="add mod">
          <ac:chgData name="希哲" userId="f396d1545adefb73" providerId="LiveId" clId="{D35F02B9-3D2B-459C-B4C3-DDF10A088C64}" dt="2022-04-08T13:48:49.287" v="5205" actId="207"/>
          <ac:spMkLst>
            <pc:docMk/>
            <pc:sldMk cId="3113801553" sldId="283"/>
            <ac:spMk id="6" creationId="{07DD05BF-C12A-4B44-9741-221326DCCB2F}"/>
          </ac:spMkLst>
        </pc:spChg>
        <pc:spChg chg="del topLvl">
          <ac:chgData name="希哲" userId="f396d1545adefb73" providerId="LiveId" clId="{D35F02B9-3D2B-459C-B4C3-DDF10A088C64}" dt="2022-04-08T13:48:25.384" v="5201" actId="478"/>
          <ac:spMkLst>
            <pc:docMk/>
            <pc:sldMk cId="3113801553" sldId="283"/>
            <ac:spMk id="13" creationId="{6828392C-4923-4C7B-8CBE-18607EADD0C8}"/>
          </ac:spMkLst>
        </pc:spChg>
        <pc:grpChg chg="del mod">
          <ac:chgData name="希哲" userId="f396d1545adefb73" providerId="LiveId" clId="{D35F02B9-3D2B-459C-B4C3-DDF10A088C64}" dt="2022-04-08T13:48:25.384" v="5201" actId="478"/>
          <ac:grpSpMkLst>
            <pc:docMk/>
            <pc:sldMk cId="3113801553" sldId="283"/>
            <ac:grpSpMk id="4" creationId="{4E1C2DBB-C0D7-47CE-9214-8E16F58D71C5}"/>
          </ac:grpSpMkLst>
        </pc:grpChg>
        <pc:grpChg chg="add del mod">
          <ac:chgData name="希哲" userId="f396d1545adefb73" providerId="LiveId" clId="{D35F02B9-3D2B-459C-B4C3-DDF10A088C64}" dt="2022-04-08T13:52:24.022" v="5226" actId="165"/>
          <ac:grpSpMkLst>
            <pc:docMk/>
            <pc:sldMk cId="3113801553" sldId="283"/>
            <ac:grpSpMk id="15" creationId="{28DD864C-22D4-4C07-B2AC-8E2E9D971DF4}"/>
          </ac:grpSpMkLst>
        </pc:grpChg>
        <pc:grpChg chg="add del mod">
          <ac:chgData name="希哲" userId="f396d1545adefb73" providerId="LiveId" clId="{D35F02B9-3D2B-459C-B4C3-DDF10A088C64}" dt="2022-04-08T13:52:02.468" v="5221" actId="478"/>
          <ac:grpSpMkLst>
            <pc:docMk/>
            <pc:sldMk cId="3113801553" sldId="283"/>
            <ac:grpSpMk id="21" creationId="{DEB9821D-93C6-4AD8-A034-66A79CB1FF03}"/>
          </ac:grpSpMkLst>
        </pc:grpChg>
        <pc:picChg chg="del mod topLvl">
          <ac:chgData name="希哲" userId="f396d1545adefb73" providerId="LiveId" clId="{D35F02B9-3D2B-459C-B4C3-DDF10A088C64}" dt="2022-04-08T13:49:32.397" v="5206" actId="478"/>
          <ac:picMkLst>
            <pc:docMk/>
            <pc:sldMk cId="3113801553" sldId="283"/>
            <ac:picMk id="5" creationId="{E6A90CFB-9791-4BFE-8443-51F2170622CB}"/>
          </ac:picMkLst>
        </pc:picChg>
        <pc:picChg chg="mod topLvl modCrop">
          <ac:chgData name="希哲" userId="f396d1545adefb73" providerId="LiveId" clId="{D35F02B9-3D2B-459C-B4C3-DDF10A088C64}" dt="2022-04-08T13:53:50.178" v="5242" actId="1076"/>
          <ac:picMkLst>
            <pc:docMk/>
            <pc:sldMk cId="3113801553" sldId="283"/>
            <ac:picMk id="18" creationId="{3D6C2EBC-D01F-4C40-9D17-496D759B95EC}"/>
          </ac:picMkLst>
        </pc:picChg>
        <pc:picChg chg="mod topLvl modCrop">
          <ac:chgData name="希哲" userId="f396d1545adefb73" providerId="LiveId" clId="{D35F02B9-3D2B-459C-B4C3-DDF10A088C64}" dt="2022-04-08T13:53:16.699" v="5239" actId="1076"/>
          <ac:picMkLst>
            <pc:docMk/>
            <pc:sldMk cId="3113801553" sldId="283"/>
            <ac:picMk id="19" creationId="{309621EC-C888-4183-A906-AF3364F20C1B}"/>
          </ac:picMkLst>
        </pc:picChg>
        <pc:picChg chg="mod">
          <ac:chgData name="希哲" userId="f396d1545adefb73" providerId="LiveId" clId="{D35F02B9-3D2B-459C-B4C3-DDF10A088C64}" dt="2022-04-08T13:49:36.257" v="5209"/>
          <ac:picMkLst>
            <pc:docMk/>
            <pc:sldMk cId="3113801553" sldId="283"/>
            <ac:picMk id="22" creationId="{E456DB62-26DE-4704-8048-0A138F2883B0}"/>
          </ac:picMkLst>
        </pc:picChg>
        <pc:picChg chg="mod">
          <ac:chgData name="希哲" userId="f396d1545adefb73" providerId="LiveId" clId="{D35F02B9-3D2B-459C-B4C3-DDF10A088C64}" dt="2022-04-08T13:49:36.257" v="5209"/>
          <ac:picMkLst>
            <pc:docMk/>
            <pc:sldMk cId="3113801553" sldId="283"/>
            <ac:picMk id="23" creationId="{E5129348-012D-4F8E-84FD-CE4356DFFF66}"/>
          </ac:picMkLst>
        </pc:picChg>
      </pc:sldChg>
    </pc:docChg>
  </pc:docChgLst>
  <pc:docChgLst>
    <pc:chgData name="希哲" userId="f396d1545adefb73" providerId="LiveId" clId="{9F9AB627-6313-4A5A-95F7-4FDBE058E323}"/>
    <pc:docChg chg="custSel addSld delSld modSld">
      <pc:chgData name="希哲" userId="f396d1545adefb73" providerId="LiveId" clId="{9F9AB627-6313-4A5A-95F7-4FDBE058E323}" dt="2021-12-22T05:33:21.397" v="3" actId="47"/>
      <pc:docMkLst>
        <pc:docMk/>
      </pc:docMkLst>
      <pc:sldChg chg="delSp add del mod setBg delAnim delDesignElem">
        <pc:chgData name="希哲" userId="f396d1545adefb73" providerId="LiveId" clId="{9F9AB627-6313-4A5A-95F7-4FDBE058E323}" dt="2021-12-22T05:33:21.397" v="3" actId="47"/>
        <pc:sldMkLst>
          <pc:docMk/>
          <pc:sldMk cId="904733173" sldId="274"/>
        </pc:sldMkLst>
        <pc:spChg chg="del">
          <ac:chgData name="希哲" userId="f396d1545adefb73" providerId="LiveId" clId="{9F9AB627-6313-4A5A-95F7-4FDBE058E323}" dt="2021-12-22T04:47:41.025" v="1"/>
          <ac:spMkLst>
            <pc:docMk/>
            <pc:sldMk cId="904733173" sldId="274"/>
            <ac:spMk id="10" creationId="{2B566528-1B12-4246-9431-5C2D7D081168}"/>
          </ac:spMkLst>
        </pc:spChg>
        <pc:grpChg chg="del">
          <ac:chgData name="希哲" userId="f396d1545adefb73" providerId="LiveId" clId="{9F9AB627-6313-4A5A-95F7-4FDBE058E323}" dt="2021-12-22T04:47:41.025" v="1"/>
          <ac:grpSpMkLst>
            <pc:docMk/>
            <pc:sldMk cId="904733173" sldId="274"/>
            <ac:grpSpMk id="11" creationId="{5995D10D-E9C9-47DB-AE7E-801FEF38F5C9}"/>
          </ac:grpSpMkLst>
        </pc:grpChg>
        <pc:grpChg chg="del">
          <ac:chgData name="希哲" userId="f396d1545adefb73" providerId="LiveId" clId="{9F9AB627-6313-4A5A-95F7-4FDBE058E323}" dt="2021-12-22T04:47:41.025" v="1"/>
          <ac:grpSpMkLst>
            <pc:docMk/>
            <pc:sldMk cId="904733173" sldId="274"/>
            <ac:grpSpMk id="12" creationId="{828A5161-06F1-46CF-8AD7-844680A59E13}"/>
          </ac:grpSpMkLst>
        </pc:grpChg>
        <pc:picChg chg="del">
          <ac:chgData name="希哲" userId="f396d1545adefb73" providerId="LiveId" clId="{9F9AB627-6313-4A5A-95F7-4FDBE058E323}" dt="2021-12-22T04:47:44.032" v="2" actId="478"/>
          <ac:picMkLst>
            <pc:docMk/>
            <pc:sldMk cId="904733173" sldId="274"/>
            <ac:picMk id="65" creationId="{A667A7F9-C6C0-4433-801B-3F04AF4106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5157E-1B90-499E-9C43-A3A5373243E1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DAF6-58FA-4977-9CD0-BCAFC0BF40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4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68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52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5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67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4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39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37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841A6-3F9F-40D1-9B9E-CA2AC336047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4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13643-1833-49E0-95C9-779E02E20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F3BA06-B47D-4893-A003-87637F59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571C22-74CA-456F-BD71-11FA77B0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521C8-4F57-4C79-A799-651D5E6C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24E088-5085-4EC5-9DFF-2695445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95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1A0CE-AC0B-4200-822A-818403A8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079763-D138-42C5-A085-BAD3D7BE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069FB-7FA7-477D-A5D3-C841B727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81F25-EE04-4EBB-876D-F9BE5144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6314B5-82A5-4D26-A3E2-AD386996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DFA3F1-EE7E-46E9-A522-96E7E8351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69F08-F341-48BF-87B1-B682B197E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5F113-47E2-405F-953B-7325E615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7D2A31-ABF9-45EB-A35D-6B9994BB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AADAC-6835-4C03-98DA-7850F276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62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36660-D7EC-46DC-A006-D81860CE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CFCCFF-EA68-4834-86A0-A159C04C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3E907-7174-40C1-82EA-F36443D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65E42-76D2-4AF9-8668-E4118392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32EDF4-0DF7-4FAA-BEF5-16DE2274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5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F8FEB-FB08-4CA6-B024-B482EBCF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E595A-5965-4705-BB58-8215F150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93BF6-3E55-4E1D-9F29-640F06B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04ACC-0EE0-48DC-800C-9D4E11F2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68AAC-EE52-43F0-9758-726A9108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EBE63-005B-4741-BB1C-3B3BA276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3F942-2C28-4DAA-AA3F-73E5B8B15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36947C-C3CD-4C21-B6B1-A3A43D7C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517E38-30A6-4BA6-BAEC-9184EEEC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14C3E4-13B6-489F-A01B-6EB197D5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C76D88-0A05-4198-A6B6-A31D8B8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4FCD1-04F4-498F-BE8D-BF064A43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9B9B5-4A6D-4D21-86A6-6E9C4C31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F75CEC-0F25-40F5-B656-5DD110EB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09B64-D8D3-47FD-8FED-B57F8FDC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0A5D36-C756-4407-89B9-36C84798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D6CB61-7464-4004-A194-119A9E8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2868E0-B9B7-4DFC-99EE-00514060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7EBC3C-A927-418E-96B3-85C3E9DD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58F3E6-42BD-4B5B-89B3-F75C950E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E0C8A2-ECE8-45C7-B609-6C9B217D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BD5B33-D4CD-408D-90A7-F1CB6511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9C560B-D204-4C7C-BCB6-0BBC6F4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2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5ADDBB-7A27-49FD-90B5-2B1F3975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A6D600-5475-4D3C-8062-A8C4D09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46C714-3415-4048-BBB0-777BD1BA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06E0A-0041-4747-BF8E-B89903B3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065CB-8F8D-4206-AECE-21A82739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1987D9-1FE9-423A-84CA-030A349AE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9583FD-AF93-4CEF-8F4D-87D9388F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9B8C3-555A-4D2F-BF9B-8A14B74E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D244FB-DFB8-47AB-8F9A-C85D40A0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47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918E5-B289-46E1-A0DC-C73A0007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721193-1377-4B67-9482-28C89A290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A63015-1269-4D31-9440-3001FC1B2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755D6C-A022-4485-8A37-17AF8F22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AFC52-8E1E-4DCF-921B-2784E7E1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76FF15-2A05-47DB-B60E-D3CFB404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1D0124-BB54-4377-A647-A7A2F2A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474BAF-02D0-4827-81C2-7C00EAB3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0C146-83E3-4696-9048-55CA2C13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9163-E033-42C9-BF64-855A368BAE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B6FA9-DF5C-478E-81D6-55A1DF34F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2F28A-2317-4A50-AE89-98AE6D6C0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F160-1640-4710-AC1B-74094C53D3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5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72F5EE-5303-42F8-BA3A-6009FF13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R1042006</a:t>
            </a:r>
            <a:r>
              <a:rPr lang="zh-TW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林希哲</a:t>
            </a:r>
            <a:endParaRPr lang="en-US" altLang="zh-TW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R1042002</a:t>
            </a:r>
            <a:r>
              <a:rPr lang="zh-TW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李昱豪</a:t>
            </a:r>
            <a:endParaRPr lang="en-US" altLang="zh-TW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799C02-0ACE-4ACB-B867-3B88F8DBD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546" y="2353641"/>
            <a:ext cx="6330879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今晚我想來點</a:t>
            </a:r>
            <a:endParaRPr lang="zh-TW" altLang="en-US" sz="40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799C02-0ACE-4ACB-B867-3B88F8DBD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TW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36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33F78-94BE-4A2D-A04E-A9A0C66B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697193" cy="439398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幫有選擇障礙的人做決定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DCB5D42B-0276-4A33-AEA9-7C23CE115E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/>
          <a:stretch/>
        </p:blipFill>
        <p:spPr>
          <a:xfrm>
            <a:off x="1651000" y="2731143"/>
            <a:ext cx="8890000" cy="41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功能及技術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33F78-94BE-4A2D-A04E-A9A0C66B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697193" cy="439398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轉盤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二選一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程式語言：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80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預計成果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139DBF7A-1DD8-4183-8F23-6A2102A18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833" b="4060"/>
          <a:stretch/>
        </p:blipFill>
        <p:spPr>
          <a:xfrm>
            <a:off x="2328440" y="1321553"/>
            <a:ext cx="7535119" cy="52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預計成果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866E74B-4524-4B4F-8AC1-F36BFA3D4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16" y="1280972"/>
            <a:ext cx="7744967" cy="5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預計成果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866E74B-4524-4B4F-8AC1-F36BFA3D4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16" y="1280972"/>
            <a:ext cx="7744967" cy="55181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053741-24CF-4D22-AA62-DF21BC689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67" y="1285291"/>
            <a:ext cx="7744967" cy="55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0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預計成果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866E74B-4524-4B4F-8AC1-F36BFA3D4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16" y="1280972"/>
            <a:ext cx="7744967" cy="55181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053741-24CF-4D22-AA62-DF21BC689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67" y="1285291"/>
            <a:ext cx="7744967" cy="5513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D8DBAF-0AA2-4090-B2EA-A182F81AE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8" y="1280971"/>
            <a:ext cx="7744967" cy="55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預計成果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866E74B-4524-4B4F-8AC1-F36BFA3D4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16" y="1280972"/>
            <a:ext cx="7744967" cy="55181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053741-24CF-4D22-AA62-DF21BC689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67" y="1285291"/>
            <a:ext cx="7744967" cy="5513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D8DBAF-0AA2-4090-B2EA-A182F81AE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18" y="1280971"/>
            <a:ext cx="7744967" cy="55192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711A7E-4FA4-4398-8692-9867B63E6B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"/>
          <a:stretch/>
        </p:blipFill>
        <p:spPr>
          <a:xfrm>
            <a:off x="2163400" y="1279938"/>
            <a:ext cx="7795185" cy="55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F011C3-F70F-4966-B6B3-C0950ABD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資料庫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F982988-3C35-4BEF-99D4-2D844159F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49643"/>
              </p:ext>
            </p:extLst>
          </p:nvPr>
        </p:nvGraphicFramePr>
        <p:xfrm>
          <a:off x="643467" y="2961952"/>
          <a:ext cx="112505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649">
                  <a:extLst>
                    <a:ext uri="{9D8B030D-6E8A-4147-A177-3AD203B41FA5}">
                      <a16:colId xmlns:a16="http://schemas.microsoft.com/office/drawing/2014/main" val="1093659306"/>
                    </a:ext>
                  </a:extLst>
                </a:gridCol>
                <a:gridCol w="2812649">
                  <a:extLst>
                    <a:ext uri="{9D8B030D-6E8A-4147-A177-3AD203B41FA5}">
                      <a16:colId xmlns:a16="http://schemas.microsoft.com/office/drawing/2014/main" val="1191566657"/>
                    </a:ext>
                  </a:extLst>
                </a:gridCol>
                <a:gridCol w="2812649">
                  <a:extLst>
                    <a:ext uri="{9D8B030D-6E8A-4147-A177-3AD203B41FA5}">
                      <a16:colId xmlns:a16="http://schemas.microsoft.com/office/drawing/2014/main" val="2079459753"/>
                    </a:ext>
                  </a:extLst>
                </a:gridCol>
                <a:gridCol w="2812649">
                  <a:extLst>
                    <a:ext uri="{9D8B030D-6E8A-4147-A177-3AD203B41FA5}">
                      <a16:colId xmlns:a16="http://schemas.microsoft.com/office/drawing/2014/main" val="136493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2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7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2895</TotalTime>
  <Words>67</Words>
  <Application>Microsoft Office PowerPoint</Application>
  <PresentationFormat>寬螢幕</PresentationFormat>
  <Paragraphs>33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今晚我想來點</vt:lpstr>
      <vt:lpstr>目的</vt:lpstr>
      <vt:lpstr>功能及技術</vt:lpstr>
      <vt:lpstr>預計成果</vt:lpstr>
      <vt:lpstr>預計成果</vt:lpstr>
      <vt:lpstr>預計成果</vt:lpstr>
      <vt:lpstr>預計成果</vt:lpstr>
      <vt:lpstr>預計成果</vt:lpstr>
      <vt:lpstr>資料庫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低亮度環境下之疲勞偵測</dc:title>
  <dc:creator>希哲</dc:creator>
  <cp:lastModifiedBy>希哲</cp:lastModifiedBy>
  <cp:revision>6</cp:revision>
  <dcterms:created xsi:type="dcterms:W3CDTF">2021-11-23T05:04:22Z</dcterms:created>
  <dcterms:modified xsi:type="dcterms:W3CDTF">2022-04-20T05:58:23Z</dcterms:modified>
</cp:coreProperties>
</file>