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3011150" cy="7315200"/>
  <p:notesSz cx="6858000" cy="9144000"/>
  <p:defaultTextStyle>
    <a:defPPr>
      <a:defRPr lang="es-ES"/>
    </a:defPPr>
    <a:lvl1pPr marL="0" algn="l" defTabSz="116147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0735" algn="l" defTabSz="116147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61471" algn="l" defTabSz="116147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42206" algn="l" defTabSz="116147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22942" algn="l" defTabSz="116147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03677" algn="l" defTabSz="116147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484413" algn="l" defTabSz="116147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65148" algn="l" defTabSz="116147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45884" algn="l" defTabSz="116147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44" y="60"/>
      </p:cViewPr>
      <p:guideLst>
        <p:guide orient="horz" pos="2304"/>
        <p:guide pos="409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5836" y="2272454"/>
            <a:ext cx="11059478" cy="156802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51673" y="4145280"/>
            <a:ext cx="9107805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0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61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42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22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03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84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65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45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1370-C8F3-4E4A-8682-D6A92C851306}" type="datetimeFigureOut">
              <a:rPr lang="es-ES" smtClean="0"/>
              <a:pPr/>
              <a:t>23/11/2019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5B6B-5764-4567-8050-A8375A3D3EB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1370-C8F3-4E4A-8682-D6A92C851306}" type="datetimeFigureOut">
              <a:rPr lang="es-ES" smtClean="0"/>
              <a:pPr/>
              <a:t>23/11/2019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5B6B-5764-4567-8050-A8375A3D3EB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433084" y="292948"/>
            <a:ext cx="2927509" cy="624162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50557" y="292948"/>
            <a:ext cx="8565674" cy="624162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1370-C8F3-4E4A-8682-D6A92C851306}" type="datetimeFigureOut">
              <a:rPr lang="es-ES" smtClean="0"/>
              <a:pPr/>
              <a:t>23/11/2019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5B6B-5764-4567-8050-A8375A3D3EB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1370-C8F3-4E4A-8682-D6A92C851306}" type="datetimeFigureOut">
              <a:rPr lang="es-ES" smtClean="0"/>
              <a:pPr/>
              <a:t>23/11/2019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5B6B-5764-4567-8050-A8375A3D3EB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7791" y="4700694"/>
            <a:ext cx="11059478" cy="1452880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27791" y="3100495"/>
            <a:ext cx="11059478" cy="1600199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8073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614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422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2294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036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8441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6514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64588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1370-C8F3-4E4A-8682-D6A92C851306}" type="datetimeFigureOut">
              <a:rPr lang="es-ES" smtClean="0"/>
              <a:pPr/>
              <a:t>23/11/2019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5B6B-5764-4567-8050-A8375A3D3EB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0558" y="1706880"/>
            <a:ext cx="5746591" cy="4827694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614001" y="1706880"/>
            <a:ext cx="5746591" cy="4827694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1370-C8F3-4E4A-8682-D6A92C851306}" type="datetimeFigureOut">
              <a:rPr lang="es-ES" smtClean="0"/>
              <a:pPr/>
              <a:t>23/11/2019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5B6B-5764-4567-8050-A8375A3D3EB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0557" y="1637454"/>
            <a:ext cx="5748851" cy="682413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80735" indent="0">
              <a:buNone/>
              <a:defRPr sz="2500" b="1"/>
            </a:lvl2pPr>
            <a:lvl3pPr marL="1161471" indent="0">
              <a:buNone/>
              <a:defRPr sz="2300" b="1"/>
            </a:lvl3pPr>
            <a:lvl4pPr marL="1742206" indent="0">
              <a:buNone/>
              <a:defRPr sz="2000" b="1"/>
            </a:lvl4pPr>
            <a:lvl5pPr marL="2322942" indent="0">
              <a:buNone/>
              <a:defRPr sz="2000" b="1"/>
            </a:lvl5pPr>
            <a:lvl6pPr marL="2903677" indent="0">
              <a:buNone/>
              <a:defRPr sz="2000" b="1"/>
            </a:lvl6pPr>
            <a:lvl7pPr marL="3484413" indent="0">
              <a:buNone/>
              <a:defRPr sz="2000" b="1"/>
            </a:lvl7pPr>
            <a:lvl8pPr marL="4065148" indent="0">
              <a:buNone/>
              <a:defRPr sz="2000" b="1"/>
            </a:lvl8pPr>
            <a:lvl9pPr marL="4645884" indent="0">
              <a:buNone/>
              <a:defRPr sz="20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0557" y="2319867"/>
            <a:ext cx="5748851" cy="4214707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609484" y="1637454"/>
            <a:ext cx="5751109" cy="682413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80735" indent="0">
              <a:buNone/>
              <a:defRPr sz="2500" b="1"/>
            </a:lvl2pPr>
            <a:lvl3pPr marL="1161471" indent="0">
              <a:buNone/>
              <a:defRPr sz="2300" b="1"/>
            </a:lvl3pPr>
            <a:lvl4pPr marL="1742206" indent="0">
              <a:buNone/>
              <a:defRPr sz="2000" b="1"/>
            </a:lvl4pPr>
            <a:lvl5pPr marL="2322942" indent="0">
              <a:buNone/>
              <a:defRPr sz="2000" b="1"/>
            </a:lvl5pPr>
            <a:lvl6pPr marL="2903677" indent="0">
              <a:buNone/>
              <a:defRPr sz="2000" b="1"/>
            </a:lvl6pPr>
            <a:lvl7pPr marL="3484413" indent="0">
              <a:buNone/>
              <a:defRPr sz="2000" b="1"/>
            </a:lvl7pPr>
            <a:lvl8pPr marL="4065148" indent="0">
              <a:buNone/>
              <a:defRPr sz="2000" b="1"/>
            </a:lvl8pPr>
            <a:lvl9pPr marL="4645884" indent="0">
              <a:buNone/>
              <a:defRPr sz="20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609484" y="2319867"/>
            <a:ext cx="5751109" cy="4214707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1370-C8F3-4E4A-8682-D6A92C851306}" type="datetimeFigureOut">
              <a:rPr lang="es-ES" smtClean="0"/>
              <a:pPr/>
              <a:t>23/11/2019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5B6B-5764-4567-8050-A8375A3D3EB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1370-C8F3-4E4A-8682-D6A92C851306}" type="datetimeFigureOut">
              <a:rPr lang="es-ES" smtClean="0"/>
              <a:pPr/>
              <a:t>23/11/2019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5B6B-5764-4567-8050-A8375A3D3EB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1370-C8F3-4E4A-8682-D6A92C851306}" type="datetimeFigureOut">
              <a:rPr lang="es-ES" smtClean="0"/>
              <a:pPr/>
              <a:t>23/11/2019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5B6B-5764-4567-8050-A8375A3D3EB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558" y="291253"/>
            <a:ext cx="4280579" cy="1239520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6998" y="291254"/>
            <a:ext cx="7273594" cy="6243321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50558" y="1530774"/>
            <a:ext cx="4280579" cy="5003801"/>
          </a:xfrm>
        </p:spPr>
        <p:txBody>
          <a:bodyPr/>
          <a:lstStyle>
            <a:lvl1pPr marL="0" indent="0">
              <a:buNone/>
              <a:defRPr sz="1800"/>
            </a:lvl1pPr>
            <a:lvl2pPr marL="580735" indent="0">
              <a:buNone/>
              <a:defRPr sz="1500"/>
            </a:lvl2pPr>
            <a:lvl3pPr marL="1161471" indent="0">
              <a:buNone/>
              <a:defRPr sz="1300"/>
            </a:lvl3pPr>
            <a:lvl4pPr marL="1742206" indent="0">
              <a:buNone/>
              <a:defRPr sz="1100"/>
            </a:lvl4pPr>
            <a:lvl5pPr marL="2322942" indent="0">
              <a:buNone/>
              <a:defRPr sz="1100"/>
            </a:lvl5pPr>
            <a:lvl6pPr marL="2903677" indent="0">
              <a:buNone/>
              <a:defRPr sz="1100"/>
            </a:lvl6pPr>
            <a:lvl7pPr marL="3484413" indent="0">
              <a:buNone/>
              <a:defRPr sz="1100"/>
            </a:lvl7pPr>
            <a:lvl8pPr marL="4065148" indent="0">
              <a:buNone/>
              <a:defRPr sz="1100"/>
            </a:lvl8pPr>
            <a:lvl9pPr marL="4645884" indent="0">
              <a:buNone/>
              <a:defRPr sz="1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1370-C8F3-4E4A-8682-D6A92C851306}" type="datetimeFigureOut">
              <a:rPr lang="es-ES" smtClean="0"/>
              <a:pPr/>
              <a:t>23/11/2019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5B6B-5764-4567-8050-A8375A3D3EB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50276" y="5120640"/>
            <a:ext cx="7806690" cy="604521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50276" y="653627"/>
            <a:ext cx="7806690" cy="4389120"/>
          </a:xfrm>
        </p:spPr>
        <p:txBody>
          <a:bodyPr/>
          <a:lstStyle>
            <a:lvl1pPr marL="0" indent="0">
              <a:buNone/>
              <a:defRPr sz="4100"/>
            </a:lvl1pPr>
            <a:lvl2pPr marL="580735" indent="0">
              <a:buNone/>
              <a:defRPr sz="3600"/>
            </a:lvl2pPr>
            <a:lvl3pPr marL="1161471" indent="0">
              <a:buNone/>
              <a:defRPr sz="3000"/>
            </a:lvl3pPr>
            <a:lvl4pPr marL="1742206" indent="0">
              <a:buNone/>
              <a:defRPr sz="2500"/>
            </a:lvl4pPr>
            <a:lvl5pPr marL="2322942" indent="0">
              <a:buNone/>
              <a:defRPr sz="2500"/>
            </a:lvl5pPr>
            <a:lvl6pPr marL="2903677" indent="0">
              <a:buNone/>
              <a:defRPr sz="2500"/>
            </a:lvl6pPr>
            <a:lvl7pPr marL="3484413" indent="0">
              <a:buNone/>
              <a:defRPr sz="2500"/>
            </a:lvl7pPr>
            <a:lvl8pPr marL="4065148" indent="0">
              <a:buNone/>
              <a:defRPr sz="2500"/>
            </a:lvl8pPr>
            <a:lvl9pPr marL="4645884" indent="0">
              <a:buNone/>
              <a:defRPr sz="25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50276" y="5725161"/>
            <a:ext cx="7806690" cy="858519"/>
          </a:xfrm>
        </p:spPr>
        <p:txBody>
          <a:bodyPr/>
          <a:lstStyle>
            <a:lvl1pPr marL="0" indent="0">
              <a:buNone/>
              <a:defRPr sz="1800"/>
            </a:lvl1pPr>
            <a:lvl2pPr marL="580735" indent="0">
              <a:buNone/>
              <a:defRPr sz="1500"/>
            </a:lvl2pPr>
            <a:lvl3pPr marL="1161471" indent="0">
              <a:buNone/>
              <a:defRPr sz="1300"/>
            </a:lvl3pPr>
            <a:lvl4pPr marL="1742206" indent="0">
              <a:buNone/>
              <a:defRPr sz="1100"/>
            </a:lvl4pPr>
            <a:lvl5pPr marL="2322942" indent="0">
              <a:buNone/>
              <a:defRPr sz="1100"/>
            </a:lvl5pPr>
            <a:lvl6pPr marL="2903677" indent="0">
              <a:buNone/>
              <a:defRPr sz="1100"/>
            </a:lvl6pPr>
            <a:lvl7pPr marL="3484413" indent="0">
              <a:buNone/>
              <a:defRPr sz="1100"/>
            </a:lvl7pPr>
            <a:lvl8pPr marL="4065148" indent="0">
              <a:buNone/>
              <a:defRPr sz="1100"/>
            </a:lvl8pPr>
            <a:lvl9pPr marL="4645884" indent="0">
              <a:buNone/>
              <a:defRPr sz="1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1370-C8F3-4E4A-8682-D6A92C851306}" type="datetimeFigureOut">
              <a:rPr lang="es-ES" smtClean="0"/>
              <a:pPr/>
              <a:t>23/11/2019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5B6B-5764-4567-8050-A8375A3D3EB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50558" y="292947"/>
            <a:ext cx="11710035" cy="1219200"/>
          </a:xfrm>
          <a:prstGeom prst="rect">
            <a:avLst/>
          </a:prstGeom>
        </p:spPr>
        <p:txBody>
          <a:bodyPr vert="horz" lIns="116147" tIns="58074" rIns="116147" bIns="58074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0558" y="1706880"/>
            <a:ext cx="11710035" cy="4827694"/>
          </a:xfrm>
          <a:prstGeom prst="rect">
            <a:avLst/>
          </a:prstGeom>
        </p:spPr>
        <p:txBody>
          <a:bodyPr vert="horz" lIns="116147" tIns="58074" rIns="116147" bIns="58074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50558" y="6780107"/>
            <a:ext cx="3035935" cy="389467"/>
          </a:xfrm>
          <a:prstGeom prst="rect">
            <a:avLst/>
          </a:prstGeom>
        </p:spPr>
        <p:txBody>
          <a:bodyPr vert="horz" lIns="116147" tIns="58074" rIns="116147" bIns="58074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D1370-C8F3-4E4A-8682-D6A92C851306}" type="datetimeFigureOut">
              <a:rPr lang="es-ES" smtClean="0"/>
              <a:pPr/>
              <a:t>23/11/2019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445476" y="6780107"/>
            <a:ext cx="4120198" cy="389467"/>
          </a:xfrm>
          <a:prstGeom prst="rect">
            <a:avLst/>
          </a:prstGeom>
        </p:spPr>
        <p:txBody>
          <a:bodyPr vert="horz" lIns="116147" tIns="58074" rIns="116147" bIns="58074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9324658" y="6780107"/>
            <a:ext cx="3035935" cy="389467"/>
          </a:xfrm>
          <a:prstGeom prst="rect">
            <a:avLst/>
          </a:prstGeom>
        </p:spPr>
        <p:txBody>
          <a:bodyPr vert="horz" lIns="116147" tIns="58074" rIns="116147" bIns="58074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15B6B-5764-4567-8050-A8375A3D3EB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61471" rtl="0" eaLnBrk="1" latinLnBrk="0" hangingPunct="1">
        <a:spcBef>
          <a:spcPct val="0"/>
        </a:spcBef>
        <a:buNone/>
        <a:defRPr sz="5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5552" indent="-435552" algn="l" defTabSz="1161471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43695" indent="-362960" algn="l" defTabSz="1161471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51839" indent="-290368" algn="l" defTabSz="1161471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32574" indent="-290368" algn="l" defTabSz="1161471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613309" indent="-290368" algn="l" defTabSz="1161471" rtl="0" eaLnBrk="1" latinLnBrk="0" hangingPunct="1">
        <a:spcBef>
          <a:spcPct val="20000"/>
        </a:spcBef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94045" indent="-290368" algn="l" defTabSz="1161471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74780" indent="-290368" algn="l" defTabSz="1161471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55516" indent="-290368" algn="l" defTabSz="1161471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936251" indent="-290368" algn="l" defTabSz="1161471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16147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0735" algn="l" defTabSz="116147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61471" algn="l" defTabSz="116147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206" algn="l" defTabSz="116147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22942" algn="l" defTabSz="116147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3677" algn="l" defTabSz="116147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4413" algn="l" defTabSz="116147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65148" algn="l" defTabSz="116147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45884" algn="l" defTabSz="116147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y_card1"/>
          <p:cNvSpPr/>
          <p:nvPr/>
        </p:nvSpPr>
        <p:spPr>
          <a:xfrm>
            <a:off x="3349625" y="5124450"/>
            <a:ext cx="393700" cy="584200"/>
          </a:xfrm>
          <a:prstGeom prst="rect">
            <a:avLst/>
          </a:prstGeom>
          <a:solidFill>
            <a:schemeClr val="accent3">
              <a:lumMod val="50000"/>
              <a:alpha val="26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my_card2"/>
          <p:cNvSpPr/>
          <p:nvPr/>
        </p:nvSpPr>
        <p:spPr>
          <a:xfrm>
            <a:off x="2924175" y="5124450"/>
            <a:ext cx="393700" cy="584200"/>
          </a:xfrm>
          <a:prstGeom prst="rect">
            <a:avLst/>
          </a:prstGeom>
          <a:solidFill>
            <a:schemeClr val="accent3">
              <a:lumMod val="50000"/>
              <a:alpha val="26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www.intercambiosvirtuales.org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Terry</dc:creator>
  <cp:lastModifiedBy>Terry</cp:lastModifiedBy>
  <cp:revision>20</cp:revision>
  <dcterms:created xsi:type="dcterms:W3CDTF">2019-11-22T05:46:50Z</dcterms:created>
  <dcterms:modified xsi:type="dcterms:W3CDTF">2019-11-23T10:32:34Z</dcterms:modified>
</cp:coreProperties>
</file>