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2" r:id="rId6"/>
    <p:sldId id="258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6517" autoAdjust="0"/>
  </p:normalViewPr>
  <p:slideViewPr>
    <p:cSldViewPr snapToGrid="0">
      <p:cViewPr varScale="1">
        <p:scale>
          <a:sx n="84" d="100"/>
          <a:sy n="84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BAB44-465D-4943-AC45-5A2B0663B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277ADE-7773-4A95-97A3-44F39687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C6BCDB-0809-4AD6-9BA5-AD737CEE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BD7A35-206B-4E2E-9DA1-0F610712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CA3AB-FED3-46ED-83FC-D02D4335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8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EF958-3346-4FED-B58E-B4AF07D3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466B8F-DACD-49FD-92F4-2D5AA27E0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FC05-6587-4C08-AC94-C2618504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DC0D1-E616-41F6-AC2C-7E61C3B7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555DB-5D51-45FC-B0C9-A9695A53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2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6E371A-FE63-4539-B951-83DDB6017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095C7D-53E5-4AED-8ABB-29E495CF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119A51-3FF0-4133-8C32-54A613B2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3DBE58-8C5A-4660-B67A-5A9B1F7C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9A6BF-8C3A-48A8-8A20-DEE50750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1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3A84E-1440-4721-91F7-559DE7EC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AD6E4-088D-4AE1-A138-A4E9D92F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601680-7FD8-474A-893F-354DB8BA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A6D87-8734-4F0A-A880-407E3DAD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F02DB-D9BE-4E4D-A671-3DDBE34E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89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7511B-A9F2-41A1-A8E7-6401367E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CF6F91-6809-4A44-A709-055A1F5C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216DA-1244-4F81-A46C-CD18392A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0C296D-44F1-4214-AFCD-BE14D8BC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D605D7-B384-4509-8E79-5EBCC0A5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10D2C-EF8E-45CE-A28D-E3964DBF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E460C-8B19-4AF4-9857-51C7847CD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84A272-EAFF-4355-A906-770E55E22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0FA755-97BB-49EA-AB04-EBFBEA94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6B7D16-01C9-400C-8F8E-5ED1BC7A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B681D9-2CCD-4F7F-9BB5-BE685D91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1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2AEFB-6C60-4708-9FD5-92921606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D14BF5-E33A-4009-8535-B0F7A866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EE38D-6C92-432F-BB6B-A6DC8DB6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7A5F75-8290-4D8D-BCAB-E2BC1900C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CC58BA-D8A7-4527-A6AC-C03A8534E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AF1442-D471-4F34-86D0-AFFD73D8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FE6B06-8A01-4C00-B7A1-57F0BB06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C6C5CE-63FC-4D00-B632-22111424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F4E41-6ACA-44BA-B4D6-23677B29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E50B3F-CC7F-4EF9-9434-2610AAAC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C0432F-DDA8-4C90-B7B4-E61190A3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67044-E68A-4260-ADD6-73ADA50A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9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D083C5-2773-4485-8A5D-30210C98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974A28-BEE7-4ABD-98F5-D63D787E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5D11D1-0F60-4AED-8AF5-27523842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4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D7017-1E6B-4D5A-B484-9FA40F39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42508-9BB8-43BC-AEA3-1869072E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29026B-C197-417E-96CF-19B2EFC0B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B8D7A9-3247-4397-8B42-1E124E58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2B13EC-C43D-4A79-8FA1-C8BBC69C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C58417-17CC-4CB5-ABFF-94369165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5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4B762-77D7-4687-BA4D-FAB5DB16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0B4284-109A-4791-A334-59F2659FF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4F4A1A-F306-449A-B79B-B1B82154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67687-6E67-4237-9F72-A8DBF6D9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1AC520-2EFD-4982-A246-2EE8659F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7B55C1-3834-4A15-8D8E-553BD642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75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1AA79-EB65-4833-96B1-AEE768F0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4512F4-E523-4542-897B-921CB486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9A03D3-498B-4028-AD14-A4024EECB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C826-6528-4C4C-A290-6B5336C806FA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47BC2-B10F-496D-9679-720E6DB3A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2F219-2DEB-4BEB-8895-9FAAFFE9C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26C1-336A-4081-AD0C-FE865A492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51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0CFC0-E309-40EB-95E1-95CF54F69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6AA53A-DB6D-4F73-97E6-DFC31BF78B84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D7E36-DDB4-4C14-82DA-5E056B08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D07B3-5D6A-4310-9964-F0C2BC04B71B}"/>
              </a:ext>
            </a:extLst>
          </p:cNvPr>
          <p:cNvSpPr txBox="1"/>
          <p:nvPr/>
        </p:nvSpPr>
        <p:spPr>
          <a:xfrm>
            <a:off x="0" y="0"/>
            <a:ext cx="493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g sans"/>
              </a:rPr>
              <a:t>Stellar Armada</a:t>
            </a:r>
            <a:endParaRPr lang="ru-RU" sz="6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7897A-C9FA-47B6-B2FE-26F92055CE16}"/>
              </a:ext>
            </a:extLst>
          </p:cNvPr>
          <p:cNvSpPr txBox="1"/>
          <p:nvPr/>
        </p:nvSpPr>
        <p:spPr>
          <a:xfrm>
            <a:off x="1820635" y="1544913"/>
            <a:ext cx="323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Разработчик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Нежинский Григорий Олегович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C93-D313-42C4-8FB8-8676F42A8A66}"/>
              </a:ext>
            </a:extLst>
          </p:cNvPr>
          <p:cNvSpPr txBox="1"/>
          <p:nvPr/>
        </p:nvSpPr>
        <p:spPr>
          <a:xfrm>
            <a:off x="8000235" y="2427359"/>
            <a:ext cx="243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Разработчик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Азанов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C2F6C-FA37-43FD-BEB5-33C1EBA056E3}"/>
              </a:ext>
            </a:extLst>
          </p:cNvPr>
          <p:cNvSpPr txBox="1"/>
          <p:nvPr/>
        </p:nvSpPr>
        <p:spPr>
          <a:xfrm>
            <a:off x="5352386" y="1820243"/>
            <a:ext cx="636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Спрайт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Модель-Менеджер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Креатор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97853-0FEB-403E-965C-C342668F7E84}"/>
              </a:ext>
            </a:extLst>
          </p:cNvPr>
          <p:cNvSpPr txBox="1"/>
          <p:nvPr/>
        </p:nvSpPr>
        <p:spPr>
          <a:xfrm>
            <a:off x="979265" y="2704358"/>
            <a:ext cx="65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Контроль Качества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Создатель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Менеджмент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59335-8AD2-49B3-A604-6EF145227143}"/>
              </a:ext>
            </a:extLst>
          </p:cNvPr>
          <p:cNvSpPr txBox="1"/>
          <p:nvPr/>
        </p:nvSpPr>
        <p:spPr>
          <a:xfrm>
            <a:off x="4704687" y="112754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Крекер</a:t>
            </a:r>
            <a:r>
              <a:rPr lang="en-US" b="1" i="1" dirty="0"/>
              <a:t>’s studio</a:t>
            </a:r>
            <a:r>
              <a:rPr lang="ru-RU" b="1" i="1" dirty="0">
                <a:effectLst/>
                <a:latin typeface="-apple-system"/>
              </a:rPr>
              <a:t>™</a:t>
            </a:r>
            <a:endParaRPr lang="ru-RU" b="1" i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69B453-209D-429E-8FCA-20DCE01FE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50075"/>
            <a:ext cx="12191999" cy="65024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476D7E-73B7-4A20-B538-E1A6E13C7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52608" y="7240727"/>
            <a:ext cx="1006285" cy="10062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31FAECB-0B71-4B17-AB8E-0A14668EE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41220" y="8522207"/>
            <a:ext cx="1152810" cy="115281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99A1D21-45BF-4861-B742-9EFA71C48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70026" y="7146778"/>
            <a:ext cx="1194183" cy="119418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F7CDEA7-FC4B-431A-B2D9-DF38C2F6B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393625" y="-3123512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2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0CFC0-E309-40EB-95E1-95CF54F69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6AA53A-DB6D-4F73-97E6-DFC31BF78B84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D7E36-DDB4-4C14-82DA-5E056B08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D07B3-5D6A-4310-9964-F0C2BC04B71B}"/>
              </a:ext>
            </a:extLst>
          </p:cNvPr>
          <p:cNvSpPr txBox="1"/>
          <p:nvPr/>
        </p:nvSpPr>
        <p:spPr>
          <a:xfrm>
            <a:off x="0" y="0"/>
            <a:ext cx="493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g sans"/>
              </a:rPr>
              <a:t>Stellar Armada</a:t>
            </a:r>
            <a:endParaRPr lang="ru-RU" sz="6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7897A-C9FA-47B6-B2FE-26F92055CE16}"/>
              </a:ext>
            </a:extLst>
          </p:cNvPr>
          <p:cNvSpPr txBox="1"/>
          <p:nvPr/>
        </p:nvSpPr>
        <p:spPr>
          <a:xfrm>
            <a:off x="1820635" y="1544913"/>
            <a:ext cx="323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Разработчик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Нежинский Григорий Олегович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C93-D313-42C4-8FB8-8676F42A8A66}"/>
              </a:ext>
            </a:extLst>
          </p:cNvPr>
          <p:cNvSpPr txBox="1"/>
          <p:nvPr/>
        </p:nvSpPr>
        <p:spPr>
          <a:xfrm>
            <a:off x="8000235" y="2427359"/>
            <a:ext cx="243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Разработчик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Азанов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C2F6C-FA37-43FD-BEB5-33C1EBA056E3}"/>
              </a:ext>
            </a:extLst>
          </p:cNvPr>
          <p:cNvSpPr txBox="1"/>
          <p:nvPr/>
        </p:nvSpPr>
        <p:spPr>
          <a:xfrm>
            <a:off x="5352386" y="1820243"/>
            <a:ext cx="636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Спрайт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Модель-Менеджер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Креатор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97853-0FEB-403E-965C-C342668F7E84}"/>
              </a:ext>
            </a:extLst>
          </p:cNvPr>
          <p:cNvSpPr txBox="1"/>
          <p:nvPr/>
        </p:nvSpPr>
        <p:spPr>
          <a:xfrm>
            <a:off x="979265" y="2704358"/>
            <a:ext cx="65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Контроль Качества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Создатель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Менеджмент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59335-8AD2-49B3-A604-6EF145227143}"/>
              </a:ext>
            </a:extLst>
          </p:cNvPr>
          <p:cNvSpPr txBox="1"/>
          <p:nvPr/>
        </p:nvSpPr>
        <p:spPr>
          <a:xfrm>
            <a:off x="4704687" y="112754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Крекер</a:t>
            </a:r>
            <a:r>
              <a:rPr lang="en-US" b="1" i="1" dirty="0"/>
              <a:t>’s studio</a:t>
            </a:r>
            <a:r>
              <a:rPr lang="ru-RU" b="1" i="1" dirty="0">
                <a:effectLst/>
                <a:latin typeface="-apple-system"/>
              </a:rPr>
              <a:t>™</a:t>
            </a:r>
            <a:endParaRPr lang="ru-RU" b="1" i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69B453-209D-429E-8FCA-20DCE01FE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50075"/>
            <a:ext cx="12191999" cy="65024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476D7E-73B7-4A20-B538-E1A6E13C7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52608" y="3691367"/>
            <a:ext cx="1006285" cy="10062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31FAECB-0B71-4B17-AB8E-0A14668EE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52386" y="5159232"/>
            <a:ext cx="1152810" cy="115281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99A1D21-45BF-4861-B742-9EFA71C48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47442" y="3347372"/>
            <a:ext cx="1194183" cy="119418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F7CDEA7-FC4B-431A-B2D9-DF38C2F6B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32771" y="-309403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18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0CFC0-E309-40EB-95E1-95CF54F69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6AA53A-DB6D-4F73-97E6-DFC31BF78B84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D7E36-DDB4-4C14-82DA-5E056B08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D07B3-5D6A-4310-9964-F0C2BC04B71B}"/>
              </a:ext>
            </a:extLst>
          </p:cNvPr>
          <p:cNvSpPr txBox="1"/>
          <p:nvPr/>
        </p:nvSpPr>
        <p:spPr>
          <a:xfrm>
            <a:off x="0" y="0"/>
            <a:ext cx="493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g sans"/>
              </a:rPr>
              <a:t>Stellar Armada</a:t>
            </a:r>
            <a:endParaRPr lang="ru-RU" sz="6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7897A-C9FA-47B6-B2FE-26F92055CE16}"/>
              </a:ext>
            </a:extLst>
          </p:cNvPr>
          <p:cNvSpPr txBox="1"/>
          <p:nvPr/>
        </p:nvSpPr>
        <p:spPr>
          <a:xfrm>
            <a:off x="1820635" y="1544913"/>
            <a:ext cx="323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Разработчик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Нежинский Григорий Олегович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C93-D313-42C4-8FB8-8676F42A8A66}"/>
              </a:ext>
            </a:extLst>
          </p:cNvPr>
          <p:cNvSpPr txBox="1"/>
          <p:nvPr/>
        </p:nvSpPr>
        <p:spPr>
          <a:xfrm>
            <a:off x="8000235" y="2427359"/>
            <a:ext cx="2435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Разработчик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Азанов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C2F6C-FA37-43FD-BEB5-33C1EBA056E3}"/>
              </a:ext>
            </a:extLst>
          </p:cNvPr>
          <p:cNvSpPr txBox="1"/>
          <p:nvPr/>
        </p:nvSpPr>
        <p:spPr>
          <a:xfrm>
            <a:off x="5352386" y="1820243"/>
            <a:ext cx="636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Спрайт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Модель-Менеджер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Креатор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97853-0FEB-403E-965C-C342668F7E84}"/>
              </a:ext>
            </a:extLst>
          </p:cNvPr>
          <p:cNvSpPr txBox="1"/>
          <p:nvPr/>
        </p:nvSpPr>
        <p:spPr>
          <a:xfrm>
            <a:off x="979265" y="2704358"/>
            <a:ext cx="65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Контроль Качества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Создатель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Менеджмент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59335-8AD2-49B3-A604-6EF145227143}"/>
              </a:ext>
            </a:extLst>
          </p:cNvPr>
          <p:cNvSpPr txBox="1"/>
          <p:nvPr/>
        </p:nvSpPr>
        <p:spPr>
          <a:xfrm>
            <a:off x="4704687" y="112754"/>
            <a:ext cx="185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Крекер</a:t>
            </a:r>
            <a:r>
              <a:rPr lang="en-US" b="1" i="1" dirty="0"/>
              <a:t>’s studio</a:t>
            </a:r>
            <a:r>
              <a:rPr lang="ru-RU" b="1" i="1" dirty="0">
                <a:effectLst/>
                <a:latin typeface="-apple-system"/>
              </a:rPr>
              <a:t>™</a:t>
            </a:r>
            <a:endParaRPr lang="ru-RU" b="1" i="1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69B453-209D-429E-8FCA-20DCE01FE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50075"/>
            <a:ext cx="12191999" cy="65024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476D7E-73B7-4A20-B538-E1A6E13C7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04687" y="6932698"/>
            <a:ext cx="1006285" cy="100628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31FAECB-0B71-4B17-AB8E-0A14668EE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41220" y="6921872"/>
            <a:ext cx="1152810" cy="115281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99A1D21-45BF-4861-B742-9EFA71C48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47443" y="6932698"/>
            <a:ext cx="1194183" cy="119418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F7CDEA7-FC4B-431A-B2D9-DF38C2F6B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16209" y="6915995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9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69B453-209D-429E-8FCA-20DCE01F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7999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0CFC0-E309-40EB-95E1-95CF54F69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57" y="7090916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6AA53A-DB6D-4F73-97E6-DFC31BF78B84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13806" y="7359423"/>
            <a:ext cx="9144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D7E36-DDB4-4C14-82DA-5E056B08F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90919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D07B3-5D6A-4310-9964-F0C2BC04B71B}"/>
              </a:ext>
            </a:extLst>
          </p:cNvPr>
          <p:cNvSpPr txBox="1"/>
          <p:nvPr/>
        </p:nvSpPr>
        <p:spPr>
          <a:xfrm>
            <a:off x="0" y="-1141828"/>
            <a:ext cx="493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g sans"/>
              </a:rPr>
              <a:t>Stellar Armada</a:t>
            </a:r>
            <a:endParaRPr lang="ru-RU" sz="6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7897A-C9FA-47B6-B2FE-26F92055CE16}"/>
              </a:ext>
            </a:extLst>
          </p:cNvPr>
          <p:cNvSpPr txBox="1"/>
          <p:nvPr/>
        </p:nvSpPr>
        <p:spPr>
          <a:xfrm>
            <a:off x="-3559173" y="1809008"/>
            <a:ext cx="323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Нежинский Григорий Олегович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C93-D313-42C4-8FB8-8676F42A8A66}"/>
              </a:ext>
            </a:extLst>
          </p:cNvPr>
          <p:cNvSpPr txBox="1"/>
          <p:nvPr/>
        </p:nvSpPr>
        <p:spPr>
          <a:xfrm>
            <a:off x="12422297" y="2704358"/>
            <a:ext cx="243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Азанов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C2F6C-FA37-43FD-BEB5-33C1EBA056E3}"/>
              </a:ext>
            </a:extLst>
          </p:cNvPr>
          <p:cNvSpPr txBox="1"/>
          <p:nvPr/>
        </p:nvSpPr>
        <p:spPr>
          <a:xfrm>
            <a:off x="12422297" y="1809008"/>
            <a:ext cx="613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Спрайт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Модель-Менеджер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Креатор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97853-0FEB-403E-965C-C342668F7E84}"/>
              </a:ext>
            </a:extLst>
          </p:cNvPr>
          <p:cNvSpPr txBox="1"/>
          <p:nvPr/>
        </p:nvSpPr>
        <p:spPr>
          <a:xfrm>
            <a:off x="-6851645" y="2704358"/>
            <a:ext cx="65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Контроль Качества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Создатель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Менеджмент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59335-8AD2-49B3-A604-6EF145227143}"/>
              </a:ext>
            </a:extLst>
          </p:cNvPr>
          <p:cNvSpPr txBox="1"/>
          <p:nvPr/>
        </p:nvSpPr>
        <p:spPr>
          <a:xfrm>
            <a:off x="3536496" y="1473248"/>
            <a:ext cx="5119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Крекер</a:t>
            </a:r>
            <a:r>
              <a:rPr lang="en-US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’s studio</a:t>
            </a:r>
            <a:r>
              <a:rPr lang="ru-RU" sz="54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™</a:t>
            </a:r>
            <a:endParaRPr lang="ru-RU" sz="5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37F96C-F867-499A-A6A3-4D97966B9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7571" y="17796"/>
            <a:ext cx="12192000" cy="68402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7556C8-B193-48BC-ADAD-3F8A23953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14701" y="1904998"/>
            <a:ext cx="3048000" cy="304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D3D897-81A7-4D87-8F1B-3D62251E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34" y="2665085"/>
            <a:ext cx="2685329" cy="26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9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69B453-209D-429E-8FCA-20DCE01F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7999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0CFC0-E309-40EB-95E1-95CF54F69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57" y="7090916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6AA53A-DB6D-4F73-97E6-DFC31BF78B84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13806" y="7359423"/>
            <a:ext cx="9144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D7E36-DDB4-4C14-82DA-5E056B08F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90919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D07B3-5D6A-4310-9964-F0C2BC04B71B}"/>
              </a:ext>
            </a:extLst>
          </p:cNvPr>
          <p:cNvSpPr txBox="1"/>
          <p:nvPr/>
        </p:nvSpPr>
        <p:spPr>
          <a:xfrm>
            <a:off x="0" y="-1141828"/>
            <a:ext cx="493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g sans"/>
              </a:rPr>
              <a:t>Stellar Armada</a:t>
            </a:r>
            <a:endParaRPr lang="ru-RU" sz="6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7897A-C9FA-47B6-B2FE-26F92055CE16}"/>
              </a:ext>
            </a:extLst>
          </p:cNvPr>
          <p:cNvSpPr txBox="1"/>
          <p:nvPr/>
        </p:nvSpPr>
        <p:spPr>
          <a:xfrm>
            <a:off x="-3559173" y="1809008"/>
            <a:ext cx="323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Нежинский Григорий Олегович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C93-D313-42C4-8FB8-8676F42A8A66}"/>
              </a:ext>
            </a:extLst>
          </p:cNvPr>
          <p:cNvSpPr txBox="1"/>
          <p:nvPr/>
        </p:nvSpPr>
        <p:spPr>
          <a:xfrm>
            <a:off x="12422297" y="2704358"/>
            <a:ext cx="243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Азанов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C2F6C-FA37-43FD-BEB5-33C1EBA056E3}"/>
              </a:ext>
            </a:extLst>
          </p:cNvPr>
          <p:cNvSpPr txBox="1"/>
          <p:nvPr/>
        </p:nvSpPr>
        <p:spPr>
          <a:xfrm>
            <a:off x="12422297" y="1809008"/>
            <a:ext cx="613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Спрайт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Модель-Менеджер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Креатор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97853-0FEB-403E-965C-C342668F7E84}"/>
              </a:ext>
            </a:extLst>
          </p:cNvPr>
          <p:cNvSpPr txBox="1"/>
          <p:nvPr/>
        </p:nvSpPr>
        <p:spPr>
          <a:xfrm>
            <a:off x="-6851645" y="2704358"/>
            <a:ext cx="65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Контроль Качества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Создатель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Менеджмент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59335-8AD2-49B3-A604-6EF145227143}"/>
              </a:ext>
            </a:extLst>
          </p:cNvPr>
          <p:cNvSpPr txBox="1"/>
          <p:nvPr/>
        </p:nvSpPr>
        <p:spPr>
          <a:xfrm>
            <a:off x="3536496" y="2889024"/>
            <a:ext cx="5119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Идея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37F96C-F867-499A-A6A3-4D97966B9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7571" y="17796"/>
            <a:ext cx="12192000" cy="68402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7556C8-B193-48BC-ADAD-3F8A23953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314701" y="1904998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69B453-209D-429E-8FCA-20DCE01F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875" y="1"/>
            <a:ext cx="12191999" cy="6857999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0CFC0-E309-40EB-95E1-95CF54F69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57" y="7090916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6AA53A-DB6D-4F73-97E6-DFC31BF78B84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13806" y="7359423"/>
            <a:ext cx="9144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D7E36-DDB4-4C14-82DA-5E056B08F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90919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D07B3-5D6A-4310-9964-F0C2BC04B71B}"/>
              </a:ext>
            </a:extLst>
          </p:cNvPr>
          <p:cNvSpPr txBox="1"/>
          <p:nvPr/>
        </p:nvSpPr>
        <p:spPr>
          <a:xfrm>
            <a:off x="0" y="-1141828"/>
            <a:ext cx="493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g sans"/>
              </a:rPr>
              <a:t>Stellar Armada</a:t>
            </a:r>
            <a:endParaRPr lang="ru-RU" sz="6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7897A-C9FA-47B6-B2FE-26F92055CE16}"/>
              </a:ext>
            </a:extLst>
          </p:cNvPr>
          <p:cNvSpPr txBox="1"/>
          <p:nvPr/>
        </p:nvSpPr>
        <p:spPr>
          <a:xfrm>
            <a:off x="-3559173" y="1809008"/>
            <a:ext cx="323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Нежинский Григорий Олегович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C93-D313-42C4-8FB8-8676F42A8A66}"/>
              </a:ext>
            </a:extLst>
          </p:cNvPr>
          <p:cNvSpPr txBox="1"/>
          <p:nvPr/>
        </p:nvSpPr>
        <p:spPr>
          <a:xfrm>
            <a:off x="12422297" y="2704358"/>
            <a:ext cx="243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Азанов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C2F6C-FA37-43FD-BEB5-33C1EBA056E3}"/>
              </a:ext>
            </a:extLst>
          </p:cNvPr>
          <p:cNvSpPr txBox="1"/>
          <p:nvPr/>
        </p:nvSpPr>
        <p:spPr>
          <a:xfrm>
            <a:off x="12422297" y="1809008"/>
            <a:ext cx="613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Спрайт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Модель-Менеджер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Креатор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97853-0FEB-403E-965C-C342668F7E84}"/>
              </a:ext>
            </a:extLst>
          </p:cNvPr>
          <p:cNvSpPr txBox="1"/>
          <p:nvPr/>
        </p:nvSpPr>
        <p:spPr>
          <a:xfrm>
            <a:off x="-6851645" y="2704358"/>
            <a:ext cx="65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Контроль Качества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Создатель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Менеджмент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59335-8AD2-49B3-A604-6EF145227143}"/>
              </a:ext>
            </a:extLst>
          </p:cNvPr>
          <p:cNvSpPr txBox="1"/>
          <p:nvPr/>
        </p:nvSpPr>
        <p:spPr>
          <a:xfrm>
            <a:off x="20261370" y="2704358"/>
            <a:ext cx="5119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Крекер</a:t>
            </a:r>
            <a:r>
              <a:rPr lang="en-US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’s studio</a:t>
            </a:r>
            <a:r>
              <a:rPr lang="ru-RU" sz="54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™</a:t>
            </a:r>
            <a:endParaRPr lang="ru-RU" sz="5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42CD74-57ED-4546-977A-70C9ECAFE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57EACE8-9484-4B8F-8AA6-857AC49D8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997543" y="1904999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B3BF07-30A4-4553-A870-6BD83DB3DBC6}"/>
              </a:ext>
            </a:extLst>
          </p:cNvPr>
          <p:cNvSpPr txBox="1"/>
          <p:nvPr/>
        </p:nvSpPr>
        <p:spPr>
          <a:xfrm>
            <a:off x="0" y="-12071"/>
            <a:ext cx="12192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1. Главные файлы - main1.py – основной файл игры, содержащий игровую логику, обработку событий, отрисовку и работу с игровыми объектами.  - requirements.txt – список зависимостей для установки необходимых библиотек.   </a:t>
            </a: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2. Player (Игрок)Класс отвечает за управление игроком, обработку его перемещения, стрельбы и здоровья.  Основные атрибуты:-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rect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– координаты и размеры игрока.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speed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– скорость движения.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health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– текущее здоровье.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controls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– управление (клавиши).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sprite_frames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– анимация игрока.  Основные методы:-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move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keys_pressed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 – обработка движения в зависимости от нажатых клавиш.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shoot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() – создаёт пулю, если прошло достаточно времени с последнего выстрела.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draw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surface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 –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отрисовывает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игрока.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draw_health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surface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pos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 –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отрисовывает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индикатор здоровья.  </a:t>
            </a: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Enemy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(Обычный враг)Класс обычного врага, который движется вниз и атакует игрока.  Основные атрибуты: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size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– размер врага.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speed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– скорость движения.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health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– количество жизней.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rect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– координаты и размеры.  Основные методы: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move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() – перемещение вниз.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draw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surface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 – отрисовка врага и полоски здоровья.  </a:t>
            </a: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4. Boss (Босс)Класс босса, который появляется каждые 5 уровней.  Особенности: - Двигается по горизонтали, меняя направление.  - Стреляет в игрока.  - Вызывает подчинённых 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TankEnemy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и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OrbitingEnemy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).  Основные методы: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move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() – движение босса.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shoot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target_list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 – стрельба по игроку.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spawn_tank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target_list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 –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спавн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вспомогательных врагов.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draw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surface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 – отрисовка босса и его здоровья.  </a:t>
            </a: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OrbitingEnemy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(Орбитальный враг)Класс небольших защитников босса, которые вращаются вокруг него и стреляют в игрока.  Основные методы: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move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() – движение по орбите.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shoot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target_list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 – стрельба по игроку.  </a:t>
            </a: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TankEnemy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(Танковый враг) Более прочная версия обычного врага, которая двигается в сторону игрока.  Основные методы: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move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() – преследует ближайшего игрока.  -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draw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surface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) – отрисовка врага.  Игровой процесс - Игрок управляет персонажем, двигается и стреляет по врагам.  - Каждый 5-й уровень появляется босс с особыми механиками.  - Враги двигаются с разной скоростью, а боссы вызывают вспомогательных юнитов.  - Игрок может восстановить здоровье при достижении определённого количества очков.  Меню- Главное меню с выбором режима.  - Экран "Game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Over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" с возможностью начать заново или вернуться в меню.  Музыка и анимация  - Меняется фоновая музыка в зависимости от уровня (обычный или босс).  - В главном меню проигрывается анимация фона.  - Игроки и враги имеют анимацию движения.  Сохранение результатов  - Рекорд (highscore.txt).  - Таблица рекордов (top10.txt).  Используемые технологии Python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;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Pygame</a:t>
            </a: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ru-RU" sz="1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Вывод  Игра представляет собой динамичный 2D-шутер с нарастающей сложностью, системой боссов, анимацией и музыкой. Она написана на Python с использованием </a:t>
            </a:r>
            <a:r>
              <a:rPr lang="ru-RU" sz="1400" dirty="0" err="1">
                <a:solidFill>
                  <a:schemeClr val="bg1">
                    <a:lumMod val="75000"/>
                  </a:schemeClr>
                </a:solidFill>
              </a:rPr>
              <a:t>Pygame</a:t>
            </a:r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, поддерживает одиночный и кооперативный режим, а также сохраняет достижения игроков.</a:t>
            </a:r>
          </a:p>
        </p:txBody>
      </p:sp>
    </p:spTree>
    <p:extLst>
      <p:ext uri="{BB962C8B-B14F-4D97-AF65-F5344CB8AC3E}">
        <p14:creationId xmlns:p14="http://schemas.microsoft.com/office/powerpoint/2010/main" val="92698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369B453-209D-429E-8FCA-20DCE01FE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4875" y="1"/>
            <a:ext cx="12191999" cy="6857999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0CFC0-E309-40EB-95E1-95CF54F69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957" y="7090916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6AA53A-DB6D-4F73-97E6-DFC31BF78B84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13806" y="7359423"/>
            <a:ext cx="91440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D7E36-DDB4-4C14-82DA-5E056B08F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90919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6D07B3-5D6A-4310-9964-F0C2BC04B71B}"/>
              </a:ext>
            </a:extLst>
          </p:cNvPr>
          <p:cNvSpPr txBox="1"/>
          <p:nvPr/>
        </p:nvSpPr>
        <p:spPr>
          <a:xfrm>
            <a:off x="0" y="-1141828"/>
            <a:ext cx="4939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g sans"/>
              </a:rPr>
              <a:t>Stellar Armada</a:t>
            </a:r>
            <a:endParaRPr lang="ru-RU" sz="6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7897A-C9FA-47B6-B2FE-26F92055CE16}"/>
              </a:ext>
            </a:extLst>
          </p:cNvPr>
          <p:cNvSpPr txBox="1"/>
          <p:nvPr/>
        </p:nvSpPr>
        <p:spPr>
          <a:xfrm>
            <a:off x="-3559173" y="1809008"/>
            <a:ext cx="323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Нежинский Григорий Олегович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05C93-D313-42C4-8FB8-8676F42A8A66}"/>
              </a:ext>
            </a:extLst>
          </p:cNvPr>
          <p:cNvSpPr txBox="1"/>
          <p:nvPr/>
        </p:nvSpPr>
        <p:spPr>
          <a:xfrm>
            <a:off x="12422297" y="2704358"/>
            <a:ext cx="243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Азанов Егор Сергеевич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C2F6C-FA37-43FD-BEB5-33C1EBA056E3}"/>
              </a:ext>
            </a:extLst>
          </p:cNvPr>
          <p:cNvSpPr txBox="1"/>
          <p:nvPr/>
        </p:nvSpPr>
        <p:spPr>
          <a:xfrm>
            <a:off x="12422297" y="1809008"/>
            <a:ext cx="613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Спрайт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Дизайнер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Модель-Менеджер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Креатор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97853-0FEB-403E-965C-C342668F7E84}"/>
              </a:ext>
            </a:extLst>
          </p:cNvPr>
          <p:cNvSpPr txBox="1"/>
          <p:nvPr/>
        </p:nvSpPr>
        <p:spPr>
          <a:xfrm>
            <a:off x="-6851645" y="2704358"/>
            <a:ext cx="65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Контроль Качества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Менеджер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Создатель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Менеджмент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F59335-8AD2-49B3-A604-6EF145227143}"/>
              </a:ext>
            </a:extLst>
          </p:cNvPr>
          <p:cNvSpPr txBox="1"/>
          <p:nvPr/>
        </p:nvSpPr>
        <p:spPr>
          <a:xfrm>
            <a:off x="20261370" y="2704358"/>
            <a:ext cx="5119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Крекер</a:t>
            </a:r>
            <a:r>
              <a:rPr lang="en-US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’s studio</a:t>
            </a:r>
            <a:r>
              <a:rPr lang="ru-RU" sz="5400" b="1" i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™</a:t>
            </a:r>
            <a:endParaRPr lang="ru-RU" sz="5400" b="1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42CD74-57ED-4546-977A-70C9ECAFE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57EACE8-9484-4B8F-8AA6-857AC49D8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997543" y="1904999"/>
            <a:ext cx="3048000" cy="304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940B58-E76B-4A0E-B056-963D2A24E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" y="0"/>
            <a:ext cx="12173406" cy="6858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765FCD-E60D-44D7-A858-6FAC31BDD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29255">
            <a:off x="4266174" y="2178340"/>
            <a:ext cx="3048000" cy="30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478FA6-FC7B-4910-AE5F-F795887B6840}"/>
              </a:ext>
            </a:extLst>
          </p:cNvPr>
          <p:cNvSpPr txBox="1"/>
          <p:nvPr/>
        </p:nvSpPr>
        <p:spPr>
          <a:xfrm>
            <a:off x="18594" y="268504"/>
            <a:ext cx="4982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gg sans"/>
              </a:rPr>
              <a:t>Stellar Armada</a:t>
            </a:r>
            <a:endParaRPr lang="ru-RU" sz="60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BBACA-52B0-4082-9AC5-91F1CA109327}"/>
              </a:ext>
            </a:extLst>
          </p:cNvPr>
          <p:cNvSpPr txBox="1"/>
          <p:nvPr/>
        </p:nvSpPr>
        <p:spPr>
          <a:xfrm>
            <a:off x="7968342" y="378468"/>
            <a:ext cx="1583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/>
              <a:t>Крекер</a:t>
            </a:r>
            <a:r>
              <a:rPr lang="en-US" sz="1600" b="1" i="1" dirty="0"/>
              <a:t>’s studio</a:t>
            </a:r>
            <a:r>
              <a:rPr lang="ru-RU" sz="1600" b="1" i="1" dirty="0">
                <a:effectLst/>
                <a:latin typeface="-apple-system"/>
              </a:rPr>
              <a:t>™</a:t>
            </a:r>
            <a:endParaRPr lang="ru-RU" sz="16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96A13-F191-4E85-8932-35BBF519A6EB}"/>
              </a:ext>
            </a:extLst>
          </p:cNvPr>
          <p:cNvSpPr txBox="1"/>
          <p:nvPr/>
        </p:nvSpPr>
        <p:spPr>
          <a:xfrm>
            <a:off x="8158442" y="1000003"/>
            <a:ext cx="1583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93621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798</Words>
  <Application>Microsoft Office PowerPoint</Application>
  <PresentationFormat>Широкоэкранный</PresentationFormat>
  <Paragraphs>46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gg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Гриша Н</dc:creator>
  <cp:lastModifiedBy>Егор Азанов</cp:lastModifiedBy>
  <cp:revision>10</cp:revision>
  <dcterms:created xsi:type="dcterms:W3CDTF">2025-02-09T12:11:29Z</dcterms:created>
  <dcterms:modified xsi:type="dcterms:W3CDTF">2025-02-09T15:05:05Z</dcterms:modified>
</cp:coreProperties>
</file>