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02" r:id="rId2"/>
    <p:sldId id="291" r:id="rId3"/>
    <p:sldId id="296" r:id="rId4"/>
    <p:sldId id="292" r:id="rId5"/>
    <p:sldId id="293" r:id="rId6"/>
    <p:sldId id="294" r:id="rId7"/>
    <p:sldId id="29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ry" initials="t" lastIdx="1" clrIdx="0">
    <p:extLst>
      <p:ext uri="{19B8F6BF-5375-455C-9EA6-DF929625EA0E}">
        <p15:presenceInfo xmlns:p15="http://schemas.microsoft.com/office/powerpoint/2012/main" userId="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42" d="100"/>
          <a:sy n="142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A4A2-1BFE-48A4-BB85-04B4EF6A28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8F28C-3E83-4E41-ACAE-FB0DE21B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17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98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4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7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07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1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2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72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1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55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66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750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8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4631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Git tutorial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Git and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Github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basic usage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3722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Git and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Github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5876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Git </a:t>
            </a:r>
            <a:r>
              <a:rPr lang="zh-TW" altLang="en-US" dirty="0"/>
              <a:t>是一個分散式版本控制軟體，而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則是透過 </a:t>
            </a:r>
            <a:r>
              <a:rPr lang="en-US" altLang="zh-TW" dirty="0"/>
              <a:t>Git </a:t>
            </a:r>
            <a:r>
              <a:rPr lang="zh-TW" altLang="en-US" dirty="0"/>
              <a:t>來保管程式碼的平臺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只要會用 </a:t>
            </a:r>
            <a:r>
              <a:rPr lang="en-US" altLang="zh-TW" dirty="0"/>
              <a:t>Git</a:t>
            </a:r>
            <a:r>
              <a:rPr lang="zh-TW" altLang="en-US" dirty="0"/>
              <a:t>，就可以在本地端測試完你要的功能，然後再同步到雲端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以下將介紹基本 </a:t>
            </a:r>
            <a:r>
              <a:rPr lang="en-US" altLang="zh-TW" dirty="0"/>
              <a:t>Git </a:t>
            </a:r>
            <a:r>
              <a:rPr lang="zh-TW" altLang="en-US" dirty="0"/>
              <a:t>的使用方法，以方便各位更新 </a:t>
            </a:r>
            <a:r>
              <a:rPr lang="en-US" altLang="zh-TW" dirty="0"/>
              <a:t>codebook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首先，先辦一支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帳號，並且下載 </a:t>
            </a:r>
            <a:r>
              <a:rPr lang="en-US" altLang="zh-TW" dirty="0">
                <a:hlinkClick r:id="rId3"/>
              </a:rPr>
              <a:t>Git for windows</a:t>
            </a:r>
            <a:r>
              <a:rPr lang="en-US" altLang="zh-TW" dirty="0"/>
              <a:t> </a:t>
            </a:r>
            <a:r>
              <a:rPr lang="zh-TW" altLang="en-US" dirty="0"/>
              <a:t>且安裝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Proxima Nova"/>
                <a:sym typeface="Proxima Nov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2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202729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745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Download </a:t>
            </a:r>
            <a:r>
              <a:rPr lang="en-US" altLang="zh-TW" dirty="0"/>
              <a:t>git and generate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SSH key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58882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Github</a:t>
            </a:r>
            <a:r>
              <a:rPr lang="zh-TW" altLang="en-US" dirty="0"/>
              <a:t>有三個模式，</a:t>
            </a:r>
            <a:r>
              <a:rPr lang="en-US" altLang="zh-TW" dirty="0"/>
              <a:t>https / SSH / </a:t>
            </a:r>
            <a:r>
              <a:rPr lang="en-US" altLang="zh-TW" dirty="0" err="1"/>
              <a:t>Github</a:t>
            </a:r>
            <a:r>
              <a:rPr lang="en-US" altLang="zh-TW" dirty="0"/>
              <a:t> CLI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https mode</a:t>
            </a:r>
            <a:r>
              <a:rPr lang="zh-TW" altLang="en-US" dirty="0"/>
              <a:t>每次推送上去跟同步下來都需要輸入帳號密碼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SSH</a:t>
            </a:r>
            <a:r>
              <a:rPr lang="zh-TW" altLang="en-US" dirty="0"/>
              <a:t>會直接對照，事先生成的</a:t>
            </a:r>
            <a:r>
              <a:rPr lang="en-US" altLang="zh-TW" dirty="0"/>
              <a:t>Key</a:t>
            </a:r>
            <a:r>
              <a:rPr lang="zh-TW" altLang="en-US" dirty="0"/>
              <a:t>，因此這次要先教如何生成一個</a:t>
            </a:r>
            <a:r>
              <a:rPr lang="en-US" altLang="zh-TW" dirty="0"/>
              <a:t>SSH key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原理：電腦生 </a:t>
            </a:r>
            <a:r>
              <a:rPr lang="en-US" altLang="zh-TW" dirty="0"/>
              <a:t>SSH key -&gt;</a:t>
            </a:r>
            <a:r>
              <a:rPr lang="zh-TW" altLang="en-US" dirty="0"/>
              <a:t>將 </a:t>
            </a:r>
            <a:r>
              <a:rPr lang="en-US" altLang="zh-TW" dirty="0"/>
              <a:t>SSH key </a:t>
            </a:r>
            <a:r>
              <a:rPr lang="zh-TW" altLang="en-US" dirty="0"/>
              <a:t>跟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帳號綁在一起</a:t>
            </a:r>
            <a:r>
              <a:rPr lang="en-US" altLang="zh-TW" dirty="0"/>
              <a:t> -&gt;git </a:t>
            </a:r>
            <a:r>
              <a:rPr lang="zh-TW" altLang="en-US" dirty="0"/>
              <a:t>操作的時候會拿 </a:t>
            </a:r>
            <a:r>
              <a:rPr lang="en-US" altLang="zh-TW" dirty="0"/>
              <a:t>SSH key</a:t>
            </a:r>
            <a:r>
              <a:rPr lang="zh-TW" altLang="en-US" dirty="0"/>
              <a:t> 跟 </a:t>
            </a:r>
            <a:r>
              <a:rPr lang="en-US" altLang="zh-TW" dirty="0"/>
              <a:t>private repo </a:t>
            </a:r>
            <a:r>
              <a:rPr lang="zh-TW" altLang="en-US" dirty="0"/>
              <a:t>的</a:t>
            </a:r>
            <a:r>
              <a:rPr lang="en-US" altLang="zh-TW" dirty="0"/>
              <a:t> members </a:t>
            </a:r>
            <a:r>
              <a:rPr lang="zh-TW" altLang="en-US" dirty="0"/>
              <a:t>的 </a:t>
            </a:r>
            <a:r>
              <a:rPr lang="en-US" altLang="zh-TW" dirty="0"/>
              <a:t>SSH keys </a:t>
            </a:r>
            <a:r>
              <a:rPr lang="zh-TW" altLang="en-US" dirty="0"/>
              <a:t>做比對</a:t>
            </a: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Proxima Nova"/>
                <a:sym typeface="Proxima Nov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3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202729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5242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Download </a:t>
            </a:r>
            <a:r>
              <a:rPr lang="en-US" altLang="zh-TW" dirty="0"/>
              <a:t>git and generate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SSH key(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續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58882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隨便一個地方右鍵</a:t>
            </a:r>
            <a:r>
              <a:rPr lang="en-US" altLang="zh-TW" dirty="0"/>
              <a:t>git bash here</a:t>
            </a:r>
          </a:p>
          <a:p>
            <a:pPr lvl="0"/>
            <a:r>
              <a:rPr lang="zh-TW" altLang="en-US" dirty="0"/>
              <a:t>輸入</a:t>
            </a:r>
            <a:r>
              <a:rPr lang="en-US" altLang="zh-TW" dirty="0" err="1"/>
              <a:t>ssh</a:t>
            </a:r>
            <a:r>
              <a:rPr lang="en-US" altLang="zh-TW" dirty="0"/>
              <a:t>-keygen -t </a:t>
            </a:r>
            <a:r>
              <a:rPr lang="en-US" altLang="zh-TW" dirty="0" err="1"/>
              <a:t>rsa</a:t>
            </a:r>
            <a:r>
              <a:rPr lang="en-US" altLang="zh-TW" dirty="0"/>
              <a:t> -b 4096 -C </a:t>
            </a:r>
            <a:r>
              <a:rPr lang="zh-TW" altLang="en-US" dirty="0"/>
              <a:t>你的電子信箱</a:t>
            </a:r>
            <a:br>
              <a:rPr lang="en-US" altLang="zh-TW" dirty="0"/>
            </a:br>
            <a:r>
              <a:rPr lang="zh-TW" altLang="en-US" dirty="0"/>
              <a:t>比如：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ssh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-keygen –t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rsa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–b 4096 -C s410785008@gmail.com</a:t>
            </a:r>
          </a:p>
          <a:p>
            <a:pPr lvl="0"/>
            <a:r>
              <a:rPr lang="zh-TW" altLang="en-US" dirty="0"/>
              <a:t>系統接著會問你存</a:t>
            </a:r>
            <a:r>
              <a:rPr lang="en-US" altLang="zh-TW" dirty="0"/>
              <a:t>key</a:t>
            </a:r>
            <a:r>
              <a:rPr lang="zh-TW" altLang="en-US" dirty="0"/>
              <a:t>的地方跟要不要設定密碼，直接</a:t>
            </a:r>
            <a:r>
              <a:rPr lang="en-US" altLang="zh-TW" dirty="0"/>
              <a:t>enter</a:t>
            </a:r>
            <a:r>
              <a:rPr lang="zh-TW" altLang="en-US" dirty="0"/>
              <a:t>兩次跳過</a:t>
            </a:r>
            <a:endParaRPr lang="en-US" altLang="zh-TW" dirty="0"/>
          </a:p>
          <a:p>
            <a:pPr lvl="0"/>
            <a:r>
              <a:rPr lang="zh-TW" altLang="en-US" dirty="0"/>
              <a:t>輸入</a:t>
            </a:r>
            <a:r>
              <a:rPr lang="en-US" altLang="zh-TW" dirty="0"/>
              <a:t>cat ~/.</a:t>
            </a:r>
            <a:r>
              <a:rPr lang="en-US" altLang="zh-TW" dirty="0" err="1"/>
              <a:t>ssh</a:t>
            </a:r>
            <a:r>
              <a:rPr lang="en-US" altLang="zh-TW" dirty="0"/>
              <a:t>/id_rsa.pub</a:t>
            </a:r>
            <a:r>
              <a:rPr lang="zh-TW" altLang="en-US" dirty="0"/>
              <a:t>，將出來的結果複製起來</a:t>
            </a:r>
            <a:r>
              <a:rPr lang="en-US" altLang="zh-TW" dirty="0"/>
              <a:t>(</a:t>
            </a:r>
            <a:r>
              <a:rPr lang="zh-TW" altLang="en-US" dirty="0"/>
              <a:t>整個複製，拉到整個</a:t>
            </a:r>
            <a:r>
              <a:rPr lang="en-US" altLang="zh-TW" dirty="0"/>
              <a:t>email</a:t>
            </a:r>
            <a:r>
              <a:rPr lang="zh-TW" altLang="en-US" dirty="0"/>
              <a:t>都反白為止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登入 </a:t>
            </a:r>
            <a:r>
              <a:rPr lang="en-US" altLang="zh-TW" dirty="0" err="1"/>
              <a:t>Github</a:t>
            </a:r>
            <a:r>
              <a:rPr lang="en-US" altLang="zh-TW" dirty="0"/>
              <a:t> &gt; </a:t>
            </a:r>
            <a:r>
              <a:rPr lang="zh-TW" altLang="en-US" dirty="0"/>
              <a:t>右上角 </a:t>
            </a:r>
            <a:r>
              <a:rPr lang="en-US" altLang="zh-TW" dirty="0"/>
              <a:t>Settings &gt; </a:t>
            </a:r>
            <a:r>
              <a:rPr lang="zh-TW" altLang="en-US" dirty="0"/>
              <a:t>左邊 </a:t>
            </a:r>
            <a:r>
              <a:rPr lang="en-US" altLang="zh-TW" dirty="0"/>
              <a:t>SSH and GPG keys &gt; </a:t>
            </a:r>
            <a:r>
              <a:rPr lang="zh-TW" altLang="en-US" dirty="0"/>
              <a:t>右邊 </a:t>
            </a:r>
            <a:r>
              <a:rPr lang="en-US" altLang="zh-TW" dirty="0"/>
              <a:t>New SSH key</a:t>
            </a:r>
          </a:p>
          <a:p>
            <a:r>
              <a:rPr lang="zh-TW" altLang="en-US" dirty="0"/>
              <a:t>取一個賞心悅目的名字，然後將剛剛那串貼上送出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endParaRPr lang="en-US" altLang="zh-TW" sz="1600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Proxima Nova"/>
                <a:sym typeface="Proxima Nov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4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202729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904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basic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92021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下圖為</a:t>
            </a:r>
            <a:r>
              <a:rPr lang="en-US" altLang="zh-TW" dirty="0"/>
              <a:t>Git</a:t>
            </a:r>
            <a:r>
              <a:rPr lang="zh-TW" altLang="en-US" dirty="0"/>
              <a:t>的基本流程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第一次抓別人的專案下來需要</a:t>
            </a:r>
            <a:r>
              <a:rPr lang="en-US" altLang="zh-TW" dirty="0"/>
              <a:t>git clone</a:t>
            </a:r>
            <a:r>
              <a:rPr lang="zh-TW" altLang="en-US" dirty="0"/>
              <a:t>以創建一個</a:t>
            </a:r>
            <a:r>
              <a:rPr lang="en-US" altLang="zh-TW" dirty="0"/>
              <a:t>local repository</a:t>
            </a:r>
            <a:r>
              <a:rPr lang="zh-TW" altLang="en-US" dirty="0"/>
              <a:t>，之後只要</a:t>
            </a:r>
            <a:r>
              <a:rPr lang="en-US" altLang="zh-TW" dirty="0"/>
              <a:t>git pull</a:t>
            </a:r>
            <a:r>
              <a:rPr lang="zh-TW" altLang="en-US" dirty="0"/>
              <a:t>更新就好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要送上去要過 </a:t>
            </a:r>
            <a:r>
              <a:rPr lang="en-US" altLang="zh-TW" dirty="0"/>
              <a:t>git add &gt; git commit &gt; git push</a:t>
            </a:r>
            <a:r>
              <a:rPr lang="zh-TW" altLang="en-US" dirty="0"/>
              <a:t>三個步驟，不可省略。</a:t>
            </a:r>
            <a:endParaRPr lang="en-US" altLang="zh-TW" dirty="0"/>
          </a:p>
          <a:p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Proxima Nova"/>
                <a:sym typeface="Proxima Nov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5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202729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  <p:pic>
        <p:nvPicPr>
          <p:cNvPr id="2052" name="Picture 4" descr="http://dic.vbird.tw/network_project/images/git_procedure.png">
            <a:extLst>
              <a:ext uri="{FF2B5EF4-FFF2-40B4-BE49-F238E27FC236}">
                <a16:creationId xmlns:a16="http://schemas.microsoft.com/office/drawing/2014/main" id="{04877AFF-0755-4B71-BD2A-26F8B520C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3617" r="4930" b="6539"/>
          <a:stretch/>
        </p:blipFill>
        <p:spPr bwMode="auto">
          <a:xfrm>
            <a:off x="737591" y="2821999"/>
            <a:ext cx="3945173" cy="21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2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basic intro(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回到剛剛我的 </a:t>
            </a:r>
            <a:r>
              <a:rPr lang="en-US" altLang="zh-TW" dirty="0"/>
              <a:t>repository</a:t>
            </a:r>
            <a:r>
              <a:rPr lang="zh-TW" altLang="en-US" dirty="0"/>
              <a:t>（下稱 </a:t>
            </a:r>
            <a:r>
              <a:rPr lang="en-US" altLang="zh-TW" dirty="0"/>
              <a:t>repo</a:t>
            </a:r>
            <a:r>
              <a:rPr lang="zh-TW" altLang="en-US" dirty="0"/>
              <a:t>），然後如右圖按下複製</a:t>
            </a:r>
            <a:endParaRPr lang="en-US" altLang="zh-TW" dirty="0"/>
          </a:p>
          <a:p>
            <a:r>
              <a:rPr lang="zh-TW" altLang="en-US" dirty="0"/>
              <a:t>桌面打開 </a:t>
            </a:r>
            <a:r>
              <a:rPr lang="en-US" altLang="zh-TW" dirty="0"/>
              <a:t>git bash</a:t>
            </a:r>
            <a:r>
              <a:rPr lang="zh-TW" altLang="en-US" dirty="0"/>
              <a:t>，輸入</a:t>
            </a:r>
            <a:r>
              <a:rPr lang="en-US" altLang="zh-TW" dirty="0"/>
              <a:t>git clone</a:t>
            </a:r>
            <a:r>
              <a:rPr lang="zh-TW" altLang="en-US" dirty="0"/>
              <a:t>，然後隔一個空白鍵貼上剛剛那串後 </a:t>
            </a:r>
            <a:r>
              <a:rPr lang="en-US" altLang="zh-TW" dirty="0"/>
              <a:t>Enter</a:t>
            </a:r>
          </a:p>
          <a:p>
            <a:r>
              <a:rPr lang="zh-TW" altLang="en-US" dirty="0"/>
              <a:t>跑一下，就會在你開 </a:t>
            </a:r>
            <a:r>
              <a:rPr lang="en-US" altLang="zh-TW" dirty="0"/>
              <a:t>bash </a:t>
            </a:r>
            <a:r>
              <a:rPr lang="zh-TW" altLang="en-US" dirty="0"/>
              <a:t>的地方出現一個 </a:t>
            </a:r>
            <a:r>
              <a:rPr lang="en-US" altLang="zh-TW" dirty="0"/>
              <a:t>local repo</a:t>
            </a:r>
          </a:p>
          <a:p>
            <a:r>
              <a:rPr lang="zh-TW" altLang="en-US" dirty="0"/>
              <a:t>然後就可以大改特改啦</a:t>
            </a:r>
            <a:r>
              <a:rPr lang="en-US" altLang="zh-TW" dirty="0"/>
              <a:t>~</a:t>
            </a:r>
          </a:p>
          <a:p>
            <a:r>
              <a:rPr lang="zh-TW" altLang="en-US" dirty="0"/>
              <a:t>如果已經有這專案的 </a:t>
            </a:r>
            <a:r>
              <a:rPr lang="en-US" altLang="zh-TW" dirty="0"/>
              <a:t>local repo</a:t>
            </a:r>
            <a:r>
              <a:rPr lang="zh-TW" altLang="en-US" dirty="0"/>
              <a:t>，想要同步進度的話，只要輸入</a:t>
            </a:r>
            <a:r>
              <a:rPr lang="en-US" altLang="zh-TW" dirty="0"/>
              <a:t>git pull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出現異常訊息那就要處理 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git conflict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了（詳情自行加油，不然就等我開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git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教學）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Proxima Nova"/>
                <a:sym typeface="Proxima Nov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6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202729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FAB0D0-6585-4756-9777-5F0F0D49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2" y="3119543"/>
            <a:ext cx="2669781" cy="17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大改特改之後，想要上傳至雲端資料夾要經過三個步驟：</a:t>
            </a:r>
            <a:r>
              <a:rPr lang="en-US" altLang="zh-TW" dirty="0"/>
              <a:t>add, commit,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add --all </a:t>
            </a:r>
            <a:r>
              <a:rPr lang="zh-TW" altLang="en-US" dirty="0">
                <a:solidFill>
                  <a:schemeClr val="tx1"/>
                </a:solidFill>
              </a:rPr>
              <a:t>或者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git add 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commit -m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SOME MESSAGE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add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代表將檔案加入索引，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則是將所有檔案加進索引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代表對這個版本下個簡單的註解，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，然後含兩個雙引號將訊息打進去。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顧名思義就是將這個版本推上去。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dirty="0"/>
              <a:t>此外，如果要看更動的話，那可以輸入 </a:t>
            </a:r>
            <a:r>
              <a:rPr lang="en-US" altLang="zh-TW" dirty="0">
                <a:solidFill>
                  <a:srgbClr val="FF0000"/>
                </a:solidFill>
              </a:rPr>
              <a:t>git log</a:t>
            </a:r>
          </a:p>
          <a:p>
            <a:pPr lvl="0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這些指令後面可以加別的參數，會有不同效果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202729"/>
                </a:solidFill>
                <a:effectLst/>
                <a:uLnTx/>
                <a:uFillTx/>
                <a:latin typeface="Proxima Nova"/>
                <a:sym typeface="Proxima Nov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7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202729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265805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588</Words>
  <Application>Microsoft Office PowerPoint</Application>
  <PresentationFormat>如螢幕大小 (16:9)</PresentationFormat>
  <Paragraphs>71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</vt:lpstr>
      <vt:lpstr>Arial</vt:lpstr>
      <vt:lpstr>Calibri</vt:lpstr>
      <vt:lpstr>Proxima Nova</vt:lpstr>
      <vt:lpstr>Times New Roman</vt:lpstr>
      <vt:lpstr>Spearmint</vt:lpstr>
      <vt:lpstr>Git tutorial </vt:lpstr>
      <vt:lpstr>Git and Github intro</vt:lpstr>
      <vt:lpstr>Download git and generate SSH key</vt:lpstr>
      <vt:lpstr>Download git and generate SSH key(續)</vt:lpstr>
      <vt:lpstr>Git basic intro</vt:lpstr>
      <vt:lpstr>Git basic intro(續)</vt:lpstr>
      <vt:lpstr>Git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 </dc:title>
  <dc:creator>terry</dc:creator>
  <cp:lastModifiedBy>terry</cp:lastModifiedBy>
  <cp:revision>2</cp:revision>
  <dcterms:created xsi:type="dcterms:W3CDTF">2024-05-19T07:19:49Z</dcterms:created>
  <dcterms:modified xsi:type="dcterms:W3CDTF">2024-05-19T07:24:15Z</dcterms:modified>
</cp:coreProperties>
</file>