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84" r:id="rId3"/>
    <p:sldId id="298" r:id="rId4"/>
    <p:sldId id="286" r:id="rId5"/>
    <p:sldId id="299" r:id="rId6"/>
    <p:sldId id="288" r:id="rId7"/>
    <p:sldId id="289" r:id="rId8"/>
    <p:sldId id="300" r:id="rId9"/>
    <p:sldId id="301" r:id="rId10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12"/>
      <p:bold r:id="rId13"/>
    </p:embeddedFont>
    <p:embeddedFont>
      <p:font typeface="微軟正黑體" panose="020B0604030504040204" pitchFamily="34" charset="-120"/>
      <p:regular r:id="rId12"/>
      <p:bold r:id="rId13"/>
    </p:embeddedFont>
    <p:embeddedFont>
      <p:font typeface="Proxima Nova" panose="02020500000000000000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15C7CB-02E3-4B29-B4DC-FDCEDB0122A7}">
  <a:tblStyle styleId="{EF15C7CB-02E3-4B29-B4DC-FDCEDB0122A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746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072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828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118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137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065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561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53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cpc.global/worldfinals/on-site-registr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ry25031069/NTPU_codeboo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hackmd.io/@jakao/codebook_lis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maptiles/fonts/blob/master/noto-sans/NotoSansCJKtc-Regular.ot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miktex.org/downloa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yosupo.jp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課前廢話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chemeClr val="tx1"/>
                </a:solidFill>
              </a:rPr>
              <a:t>Author: </a:t>
            </a:r>
            <a:r>
              <a:rPr lang="zh-TW" altLang="en-US" dirty="0">
                <a:solidFill>
                  <a:schemeClr val="tx1"/>
                </a:solidFill>
              </a:rPr>
              <a:t>鄭宇翔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zh-TW" altLang="en-US" dirty="0">
                <a:solidFill>
                  <a:schemeClr val="tx1"/>
                </a:solidFill>
              </a:rPr>
              <a:t>藍白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zh-TW" altLang="en-US" dirty="0">
                <a:solidFill>
                  <a:schemeClr val="tx1"/>
                </a:solidFill>
              </a:rPr>
              <a:t>中央資工碩一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富皓的狗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chemeClr val="tx1"/>
                </a:solidFill>
              </a:rPr>
              <a:t>ICPC regional 1 honorable mention, 4 bronze medalist.</a:t>
            </a:r>
            <a:endParaRPr lang="zh-TW" altLang="en-US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rgbClr val="FF0000"/>
                </a:solidFill>
              </a:rPr>
              <a:t>重要的紅色</a:t>
            </a:r>
            <a:r>
              <a:rPr lang="zh-TW" altLang="en-US" dirty="0">
                <a:solidFill>
                  <a:schemeClr val="tx1"/>
                </a:solidFill>
              </a:rPr>
              <a:t>，正常的敘述黑色，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額外補充、對當前不太重要的綠色</a:t>
            </a:r>
            <a:endParaRPr lang="en-US" altLang="zh-TW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intro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ICPC</a:t>
            </a:r>
            <a:r>
              <a:rPr lang="zh-TW" altLang="en-US" dirty="0"/>
              <a:t>規定每個隊伍可以帶參考資料，但要滿足以下</a:t>
            </a:r>
            <a:r>
              <a:rPr lang="zh-TW" altLang="en-US" dirty="0">
                <a:hlinkClick r:id="rId3"/>
              </a:rPr>
              <a:t>條件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25 </a:t>
            </a:r>
            <a:r>
              <a:rPr lang="zh-TW" altLang="en-US" dirty="0"/>
              <a:t>頁單頁，左上註明隊伍跟所屬學校，右上註明頁數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要視力正常的人離 </a:t>
            </a:r>
            <a:r>
              <a:rPr lang="en-US" altLang="zh-TW" dirty="0"/>
              <a:t>codebook 50 </a:t>
            </a:r>
            <a:r>
              <a:rPr lang="zh-TW" altLang="en-US" dirty="0"/>
              <a:t>公分處，在不仰賴輔具的情況下閱讀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可以手寫或更正在紙上面，但僅限正面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bg2"/>
                </a:solidFill>
              </a:rPr>
              <a:t>文件要放進有學校名稱的筆記本或資料夾裡</a:t>
            </a:r>
            <a:endParaRPr lang="en-US" altLang="zh-TW" dirty="0">
              <a:solidFill>
                <a:schemeClr val="bg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D896307-81E1-4B3E-BC1C-030628A4EB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79"/>
          <a:stretch/>
        </p:blipFill>
        <p:spPr>
          <a:xfrm>
            <a:off x="0" y="1593477"/>
            <a:ext cx="9144000" cy="18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9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 (</a:t>
            </a:r>
            <a:r>
              <a:rPr lang="zh-TW" altLang="en-US" dirty="0"/>
              <a:t>複製</a:t>
            </a:r>
            <a:r>
              <a:rPr lang="en-US" altLang="zh-TW" dirty="0"/>
              <a:t>Codebook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去</a:t>
            </a:r>
            <a:r>
              <a:rPr lang="zh-TW" altLang="en-US" dirty="0">
                <a:hlinkClick r:id="rId3"/>
              </a:rPr>
              <a:t>這裡</a:t>
            </a:r>
            <a:r>
              <a:rPr lang="zh-TW" altLang="en-US" dirty="0"/>
              <a:t>下載整個專案，然後解壓縮 </a:t>
            </a:r>
            <a:r>
              <a:rPr lang="en-US" altLang="zh-TW" dirty="0"/>
              <a:t>(</a:t>
            </a:r>
            <a:r>
              <a:rPr lang="zh-TW" altLang="en-US" dirty="0"/>
              <a:t>你有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那些就 </a:t>
            </a:r>
            <a:r>
              <a:rPr lang="en-US" altLang="zh-TW" dirty="0"/>
              <a:t>git clone)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如果你不想用這個，這邊也有前面學校的 </a:t>
            </a:r>
            <a:r>
              <a:rPr lang="en-US" altLang="zh-TW" dirty="0">
                <a:solidFill>
                  <a:schemeClr val="tx1"/>
                </a:solidFill>
                <a:hlinkClick r:id="rId4"/>
              </a:rPr>
              <a:t>codebook list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A94108-B896-4D52-8841-96C5C5F16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99" y="2151069"/>
            <a:ext cx="5588517" cy="23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5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 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下載</a:t>
            </a:r>
            <a:r>
              <a:rPr lang="en-US" altLang="zh-TW" dirty="0"/>
              <a:t> </a:t>
            </a:r>
            <a:r>
              <a:rPr lang="en-US" altLang="zh-TW" dirty="0" err="1"/>
              <a:t>Miktex</a:t>
            </a:r>
            <a:r>
              <a:rPr lang="en-US" altLang="zh-TW" dirty="0"/>
              <a:t>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跟字體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7178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下載 </a:t>
            </a:r>
            <a:r>
              <a:rPr lang="en-US" altLang="zh-TW" sz="1800" b="0" i="0" dirty="0">
                <a:solidFill>
                  <a:srgbClr val="61616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  <a:hlinkClick r:id="rId3"/>
              </a:rPr>
              <a:t>NotoSansCJKtc-Regular.otf</a:t>
            </a:r>
            <a:endParaRPr lang="en-US" altLang="zh-TW" sz="1800" b="0" i="0" dirty="0">
              <a:solidFill>
                <a:srgbClr val="61616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  <a:hlinkClick r:id="rId4"/>
              </a:rPr>
              <a:t>這裡</a:t>
            </a:r>
            <a:r>
              <a:rPr lang="zh-TW" altLang="en-US" dirty="0">
                <a:solidFill>
                  <a:schemeClr val="tx1"/>
                </a:solidFill>
              </a:rPr>
              <a:t>下載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miktex</a:t>
            </a:r>
            <a:r>
              <a:rPr lang="zh-TW" altLang="en-US" dirty="0">
                <a:solidFill>
                  <a:schemeClr val="tx1"/>
                </a:solidFill>
              </a:rPr>
              <a:t>，安裝過程按「下一步」到底</a:t>
            </a:r>
            <a:r>
              <a:rPr lang="zh-TW" altLang="en-US" dirty="0">
                <a:solidFill>
                  <a:srgbClr val="FF0000"/>
                </a:solidFill>
              </a:rPr>
              <a:t>（此為第三方來源，自行斟酌）</a:t>
            </a:r>
            <a:endParaRPr lang="en-US" altLang="zh-TW" sz="1800" b="0" i="0" dirty="0">
              <a:solidFill>
                <a:srgbClr val="FF000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lvl="0"/>
            <a:r>
              <a:rPr lang="en-US" altLang="zh-TW" dirty="0">
                <a:solidFill>
                  <a:schemeClr val="tx1"/>
                </a:solidFill>
              </a:rPr>
              <a:t>Google Fonts </a:t>
            </a:r>
            <a:r>
              <a:rPr lang="zh-TW" altLang="en-US" dirty="0">
                <a:solidFill>
                  <a:schemeClr val="tx1"/>
                </a:solidFill>
              </a:rPr>
              <a:t>有這字體，從這邊安裝字體的話，注意後面介紹的 </a:t>
            </a:r>
            <a:r>
              <a:rPr lang="en-US" altLang="zh-TW" dirty="0" err="1">
                <a:solidFill>
                  <a:schemeClr val="tx1"/>
                </a:solidFill>
              </a:rPr>
              <a:t>codebook.tex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的 </a:t>
            </a:r>
            <a:r>
              <a:rPr lang="en-US" altLang="zh-TW" dirty="0">
                <a:solidFill>
                  <a:schemeClr val="tx1"/>
                </a:solidFill>
              </a:rPr>
              <a:t>Ln 41 </a:t>
            </a:r>
            <a:r>
              <a:rPr lang="en-US" altLang="zh-TW" dirty="0">
                <a:solidFill>
                  <a:srgbClr val="0070C0"/>
                </a:solidFill>
                <a:effectLst/>
              </a:rPr>
              <a:t>\</a:t>
            </a:r>
            <a:r>
              <a:rPr lang="en-US" altLang="zh-TW" dirty="0" err="1">
                <a:solidFill>
                  <a:srgbClr val="0070C0"/>
                </a:solidFill>
                <a:effectLst/>
              </a:rPr>
              <a:t>setCJKmainfont</a:t>
            </a:r>
            <a:r>
              <a:rPr lang="en-US" altLang="zh-TW" dirty="0">
                <a:solidFill>
                  <a:srgbClr val="0070C0"/>
                </a:solidFill>
                <a:effectLst/>
              </a:rPr>
              <a:t>{Noto Sans CJK TC} </a:t>
            </a:r>
            <a:r>
              <a:rPr lang="zh-TW" altLang="en-US" dirty="0">
                <a:solidFill>
                  <a:schemeClr val="tx1"/>
                </a:solidFill>
                <a:effectLst/>
              </a:rPr>
              <a:t>要改成你載下來的字體名字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sz="1800" b="0" i="0" dirty="0">
              <a:solidFill>
                <a:srgbClr val="61616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6756F8-9D88-4550-8EFB-F8E588C911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201"/>
          <a:stretch/>
        </p:blipFill>
        <p:spPr>
          <a:xfrm>
            <a:off x="311699" y="2571750"/>
            <a:ext cx="5930153" cy="230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7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63731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於安裝 </a:t>
            </a:r>
            <a:r>
              <a:rPr lang="en-US" altLang="zh-TW" dirty="0" err="1">
                <a:solidFill>
                  <a:schemeClr val="tx1"/>
                </a:solidFill>
              </a:rPr>
              <a:t>Miktex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時，</a:t>
            </a:r>
            <a:r>
              <a:rPr lang="en-US" altLang="zh-TW" dirty="0" err="1">
                <a:solidFill>
                  <a:schemeClr val="accent5"/>
                </a:solidFill>
              </a:rPr>
              <a:t>texwork</a:t>
            </a:r>
            <a:r>
              <a:rPr lang="en-US" altLang="zh-TW" dirty="0">
                <a:solidFill>
                  <a:schemeClr val="accent5"/>
                </a:solidFill>
              </a:rPr>
              <a:t> </a:t>
            </a:r>
            <a:r>
              <a:rPr lang="zh-TW" altLang="en-US" dirty="0">
                <a:solidFill>
                  <a:schemeClr val="accent5"/>
                </a:solidFill>
              </a:rPr>
              <a:t>便會一併安裝</a:t>
            </a:r>
            <a:endParaRPr lang="en-US" altLang="zh-TW" dirty="0">
              <a:solidFill>
                <a:schemeClr val="accent5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打開被你解壓縮的資料夾內部 </a:t>
            </a:r>
            <a:r>
              <a:rPr lang="en-US" altLang="zh-TW" dirty="0">
                <a:solidFill>
                  <a:schemeClr val="tx1"/>
                </a:solidFill>
              </a:rPr>
              <a:t>&gt; </a:t>
            </a:r>
            <a:r>
              <a:rPr lang="zh-TW" altLang="en-US" dirty="0">
                <a:solidFill>
                  <a:schemeClr val="tx1"/>
                </a:solidFill>
              </a:rPr>
              <a:t>把「顯示副檔名」的設定打開 </a:t>
            </a:r>
            <a:r>
              <a:rPr lang="en-US" altLang="zh-TW" dirty="0">
                <a:solidFill>
                  <a:schemeClr val="tx1"/>
                </a:solidFill>
              </a:rPr>
              <a:t>&gt; </a:t>
            </a:r>
            <a:r>
              <a:rPr lang="zh-TW" altLang="en-US" dirty="0">
                <a:solidFill>
                  <a:schemeClr val="tx1"/>
                </a:solidFill>
              </a:rPr>
              <a:t>用 </a:t>
            </a:r>
            <a:r>
              <a:rPr lang="en-US" altLang="zh-TW" dirty="0" err="1">
                <a:solidFill>
                  <a:schemeClr val="tx1"/>
                </a:solidFill>
              </a:rPr>
              <a:t>texwork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打開 </a:t>
            </a:r>
            <a:r>
              <a:rPr lang="en-US" altLang="zh-TW" dirty="0" err="1">
                <a:solidFill>
                  <a:schemeClr val="tx1"/>
                </a:solidFill>
              </a:rPr>
              <a:t>codebook.tex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會出現一個一左一右的畫面，左邊是 </a:t>
            </a:r>
            <a:r>
              <a:rPr lang="en-US" altLang="zh-TW" dirty="0">
                <a:solidFill>
                  <a:schemeClr val="tx1"/>
                </a:solidFill>
              </a:rPr>
              <a:t>script</a:t>
            </a:r>
            <a:r>
              <a:rPr lang="zh-TW" altLang="en-US" dirty="0">
                <a:solidFill>
                  <a:schemeClr val="tx1"/>
                </a:solidFill>
              </a:rPr>
              <a:t>，右邊是目前的 </a:t>
            </a:r>
            <a:r>
              <a:rPr lang="en-US" altLang="zh-TW" dirty="0">
                <a:solidFill>
                  <a:schemeClr val="tx1"/>
                </a:solidFill>
              </a:rPr>
              <a:t>pdf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選擇 </a:t>
            </a:r>
            <a:r>
              <a:rPr lang="en-US" altLang="zh-TW" dirty="0" err="1">
                <a:solidFill>
                  <a:schemeClr val="tx1"/>
                </a:solidFill>
              </a:rPr>
              <a:t>Xelatex</a:t>
            </a:r>
            <a:r>
              <a:rPr lang="zh-TW" altLang="en-US" dirty="0">
                <a:solidFill>
                  <a:schemeClr val="tx1"/>
                </a:solidFill>
              </a:rPr>
              <a:t>，然後按 </a:t>
            </a:r>
            <a:r>
              <a:rPr lang="en-US" altLang="zh-TW" dirty="0">
                <a:solidFill>
                  <a:schemeClr val="tx1"/>
                </a:solidFill>
              </a:rPr>
              <a:t>texwork </a:t>
            </a:r>
            <a:r>
              <a:rPr lang="zh-TW" altLang="en-US" dirty="0">
                <a:solidFill>
                  <a:schemeClr val="tx1"/>
                </a:solidFill>
              </a:rPr>
              <a:t>的播放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中途會有彈跳視窗會詢問你是否安裝套件，取消勾選下面的勾勾，然後按安裝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完事右邊會出現新的 </a:t>
            </a:r>
            <a:r>
              <a:rPr lang="en-US" altLang="zh-TW" dirty="0">
                <a:solidFill>
                  <a:schemeClr val="tx1"/>
                </a:solidFill>
              </a:rPr>
              <a:t>codebook</a:t>
            </a:r>
            <a:r>
              <a:rPr lang="zh-TW" altLang="en-US" dirty="0">
                <a:solidFill>
                  <a:schemeClr val="tx1"/>
                </a:solidFill>
              </a:rPr>
              <a:t>，檢查一下出來的 </a:t>
            </a:r>
            <a:r>
              <a:rPr lang="en-US" altLang="zh-TW" dirty="0">
                <a:solidFill>
                  <a:schemeClr val="tx1"/>
                </a:solidFill>
              </a:rPr>
              <a:t>pdf </a:t>
            </a:r>
            <a:r>
              <a:rPr lang="zh-TW" altLang="en-US" dirty="0">
                <a:solidFill>
                  <a:schemeClr val="tx1"/>
                </a:solidFill>
              </a:rPr>
              <a:t>右上角是不是今天日期。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第一次會出現跑出來的 </a:t>
            </a:r>
            <a:r>
              <a:rPr lang="en-US" altLang="zh-TW" dirty="0">
                <a:solidFill>
                  <a:schemeClr val="tx1"/>
                </a:solidFill>
              </a:rPr>
              <a:t>codebook </a:t>
            </a:r>
            <a:r>
              <a:rPr lang="zh-TW" altLang="en-US" dirty="0">
                <a:solidFill>
                  <a:schemeClr val="tx1"/>
                </a:solidFill>
              </a:rPr>
              <a:t>沒有目錄的情形，重跑就好。</a:t>
            </a:r>
            <a:r>
              <a:rPr lang="en-US" altLang="zh-TW" dirty="0">
                <a:solidFill>
                  <a:schemeClr val="tx1"/>
                </a:solidFill>
              </a:rPr>
              <a:t>	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8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editing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打開專案資料夾的 </a:t>
            </a:r>
            <a:r>
              <a:rPr lang="en-US" altLang="zh-TW" dirty="0" err="1">
                <a:solidFill>
                  <a:schemeClr val="tx1"/>
                </a:solidFill>
              </a:rPr>
              <a:t>content.tex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\section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就是大主題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0"/>
              </a:spcBef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\subsection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就是每個小概念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templete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的名字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0"/>
              </a:spcBef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lstinputlisting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就是要開哪個資料夾的哪個檔案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0"/>
              </a:spcBef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dirty="0">
                <a:solidFill>
                  <a:schemeClr val="tx1"/>
                </a:solidFill>
              </a:rPr>
              <a:t>程式碼放進其他資料夾裡面，先不要</a:t>
            </a:r>
            <a:r>
              <a:rPr lang="en-US" altLang="zh-TW" dirty="0"/>
              <a:t>\</a:t>
            </a:r>
            <a:r>
              <a:rPr lang="en-US" altLang="zh-TW" dirty="0" err="1"/>
              <a:t>lstinputlisting</a:t>
            </a:r>
            <a:r>
              <a:rPr lang="zh-TW" altLang="en-US" dirty="0"/>
              <a:t>，等到有需要再調整就好</a:t>
            </a:r>
            <a:endParaRPr lang="en-US" altLang="zh-TW" dirty="0"/>
          </a:p>
          <a:p>
            <a:pPr lvl="0"/>
            <a:r>
              <a:rPr lang="en-US" altLang="zh-TW" dirty="0" err="1">
                <a:solidFill>
                  <a:schemeClr val="tx1"/>
                </a:solidFill>
              </a:rPr>
              <a:t>content.tex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改完就存檔就好，不用播放，也放不出來</a:t>
            </a:r>
            <a:endParaRPr lang="en-US" altLang="zh-TW" dirty="0">
              <a:solidFill>
                <a:schemeClr val="tx1"/>
              </a:solidFill>
            </a:endParaRPr>
          </a:p>
          <a:p>
            <a:pPr lvl="0"/>
            <a:r>
              <a:rPr lang="en-US" altLang="zh-TW" dirty="0" err="1">
                <a:solidFill>
                  <a:srgbClr val="FF0000"/>
                </a:solidFill>
              </a:rPr>
              <a:t>codebook.tex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改 </a:t>
            </a:r>
            <a:r>
              <a:rPr lang="en-US" altLang="zh-TW" dirty="0">
                <a:solidFill>
                  <a:srgbClr val="FF0000"/>
                </a:solidFill>
              </a:rPr>
              <a:t>codebook </a:t>
            </a:r>
            <a:r>
              <a:rPr lang="zh-TW" altLang="en-US" dirty="0">
                <a:solidFill>
                  <a:srgbClr val="FF0000"/>
                </a:solidFill>
              </a:rPr>
              <a:t>格式，</a:t>
            </a:r>
            <a:r>
              <a:rPr lang="en-US" altLang="zh-TW" dirty="0" err="1">
                <a:solidFill>
                  <a:srgbClr val="FF0000"/>
                </a:solidFill>
              </a:rPr>
              <a:t>content.tex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改編排順序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content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大觀念：誠實面對自己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自己不熟的東西都塞上去，不會用的東西就刪掉（能不能說出他的作用？）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建議是當作啥都不會塞好塞滿，反正對新手來說也很難塞到 </a:t>
            </a:r>
            <a:r>
              <a:rPr lang="en-US" altLang="zh-TW" dirty="0"/>
              <a:t>25 </a:t>
            </a:r>
            <a:r>
              <a:rPr lang="zh-TW" altLang="en-US" dirty="0"/>
              <a:t>頁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空白拿去當如下的方格紙，</a:t>
            </a:r>
            <a:r>
              <a:rPr lang="zh-TW" altLang="en-US" strike="sngStrike" dirty="0"/>
              <a:t>想要純白紙去去考場印空白 </a:t>
            </a:r>
            <a:r>
              <a:rPr lang="en-US" altLang="zh-TW" strike="sngStrike" dirty="0"/>
              <a:t>code </a:t>
            </a:r>
            <a:r>
              <a:rPr lang="zh-TW" altLang="en-US" strike="sngStrike" dirty="0"/>
              <a:t>就好</a:t>
            </a:r>
            <a:endParaRPr lang="en-US" altLang="zh-TW" strike="sngStrike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3EADE5-DACE-4EC7-BF99-7649FA5FD3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" t="2802"/>
          <a:stretch/>
        </p:blipFill>
        <p:spPr>
          <a:xfrm>
            <a:off x="747221" y="2860675"/>
            <a:ext cx="7649558" cy="18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0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test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放到你的 </a:t>
            </a:r>
            <a:r>
              <a:rPr lang="en-US" altLang="zh-TW" dirty="0"/>
              <a:t>codebook </a:t>
            </a:r>
            <a:r>
              <a:rPr lang="zh-TW" altLang="en-US" dirty="0"/>
              <a:t>的模板，請務必知道怎麼用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然後可以拿到</a:t>
            </a:r>
            <a:r>
              <a:rPr lang="zh-TW" altLang="en-US" dirty="0">
                <a:hlinkClick r:id="rId3"/>
              </a:rPr>
              <a:t>這網站</a:t>
            </a:r>
            <a:r>
              <a:rPr lang="zh-TW" altLang="en-US" dirty="0"/>
              <a:t>測試</a:t>
            </a: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39542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549</Words>
  <Application>Microsoft Office PowerPoint</Application>
  <PresentationFormat>如螢幕大小 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Proxima Nova</vt:lpstr>
      <vt:lpstr>微軟正黑體</vt:lpstr>
      <vt:lpstr>Spearmint</vt:lpstr>
      <vt:lpstr>Codebook</vt:lpstr>
      <vt:lpstr>課前廢話</vt:lpstr>
      <vt:lpstr>Codebook intro</vt:lpstr>
      <vt:lpstr>Codebook making (複製Codebook)</vt:lpstr>
      <vt:lpstr>Codebook making (下載 Miktex 跟字體)</vt:lpstr>
      <vt:lpstr>Codebook making</vt:lpstr>
      <vt:lpstr>Codebook editing</vt:lpstr>
      <vt:lpstr>Codebook content</vt:lpstr>
      <vt:lpstr>Codebook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上學期複習</dc:title>
  <cp:lastModifiedBy>terry</cp:lastModifiedBy>
  <cp:revision>100</cp:revision>
  <dcterms:modified xsi:type="dcterms:W3CDTF">2024-05-19T08:22:12Z</dcterms:modified>
</cp:coreProperties>
</file>