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6" r:id="rId3"/>
    <p:sldId id="264" r:id="rId4"/>
    <p:sldId id="267" r:id="rId5"/>
    <p:sldId id="265" r:id="rId6"/>
    <p:sldId id="268" r:id="rId7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" panose="02020500000000000000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1F872C-D480-4784-A07F-D0BEFE0A9DA5}">
  <a:tblStyle styleId="{221F872C-D480-4784-A07F-D0BEFE0A9DA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F0E9"/>
          </a:solidFill>
        </a:fill>
      </a:tcStyle>
    </a:wholeTbl>
    <a:band1H>
      <a:tcTxStyle/>
      <a:tcStyle>
        <a:tcBdr/>
        <a:fill>
          <a:solidFill>
            <a:srgbClr val="EADF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DF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08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82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0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45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人工智慧導論專案二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410785008 /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資工四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/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鄭宇翔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594000" y="525600"/>
            <a:ext cx="7505700" cy="70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專案介紹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594000" y="1398818"/>
            <a:ext cx="7505700" cy="3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使用語言：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C++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完成狀況：</a:t>
            </a:r>
            <a:r>
              <a:rPr lang="en-US" alt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15 queen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with 5 algo</a:t>
            </a: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72557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594000" y="525600"/>
            <a:ext cx="7505700" cy="70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基本狀態結構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593999" y="1230406"/>
            <a:ext cx="7829159" cy="3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定義一個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node struct</a:t>
            </a:r>
          </a:p>
          <a:p>
            <a:pPr lvl="0" indent="-317500"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記錄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heuristic function value, expand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的小孩們與當前的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board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等等 </a:t>
            </a: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690D303-46DE-4841-B385-D64941C4E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40" y="2200010"/>
            <a:ext cx="4210795" cy="27591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594000" y="525600"/>
            <a:ext cx="7505700" cy="70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Algo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1-5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594000" y="1398818"/>
            <a:ext cx="8005394" cy="3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跟作業一差不多，但注意各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function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與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main function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的接口要改</a:t>
            </a:r>
            <a:endParaRPr lang="en-US" altLang="zh-TW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多寫了一個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expand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，可以讓引數中的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node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得以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look ahead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，往下看下一步可以怎麼放</a:t>
            </a:r>
            <a:endParaRPr lang="en-US" altLang="zh-TW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Expand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完於 </a:t>
            </a:r>
            <a:r>
              <a:rPr lang="en-US" altLang="zh-TW" sz="18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Algo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 1 – 5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的部分會更加精簡，所有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child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iteration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表達上會比 </a:t>
            </a:r>
            <a:r>
              <a:rPr lang="en-US" altLang="zh-TW" sz="18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proj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 1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 還乾淨</a:t>
            </a:r>
            <a:endParaRPr lang="en-US" altLang="zh-TW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05642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594000" y="525600"/>
            <a:ext cx="7505700" cy="70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Expand function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594000" y="1398818"/>
            <a:ext cx="8005394" cy="3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主要先計算哪些格子會被其他皇后砍到</a:t>
            </a:r>
            <a:endParaRPr lang="en-US" altLang="zh-TW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將剩下能走的格子記錄下來，然後依序跟原來的引數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node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board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疊加成新的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 node </a:t>
            </a:r>
          </a:p>
          <a:p>
            <a:pPr lvl="0" indent="-317500"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最後記得計算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heuristic function value</a:t>
            </a: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65391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594000" y="525600"/>
            <a:ext cx="7505700" cy="70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未盡之路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594000" y="1398818"/>
            <a:ext cx="8005394" cy="3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回到家才想到效率慢的原因，在做遞迴時要記錄上一個皇后擺的位置，之後的皇后不能再回頭放置，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node struct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可能需要再多一個變數</a:t>
            </a:r>
            <a:endParaRPr lang="en-US" altLang="zh-TW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或者使用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hashing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的技巧判斷當前的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 board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是否出現過，但感覺有點浪費記憶體</a:t>
            </a:r>
            <a:endParaRPr lang="en-US" altLang="zh-TW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884064235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218</Words>
  <Application>Microsoft Office PowerPoint</Application>
  <PresentationFormat>如螢幕大小 (16:9)</PresentationFormat>
  <Paragraphs>50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Calibri</vt:lpstr>
      <vt:lpstr>Arial</vt:lpstr>
      <vt:lpstr>Microsoft JhengHei</vt:lpstr>
      <vt:lpstr>Nunito</vt:lpstr>
      <vt:lpstr>Shift</vt:lpstr>
      <vt:lpstr>人工智慧導論專案二</vt:lpstr>
      <vt:lpstr>專案介紹</vt:lpstr>
      <vt:lpstr>基本狀態結構</vt:lpstr>
      <vt:lpstr>Algo 1-5</vt:lpstr>
      <vt:lpstr>Expand function</vt:lpstr>
      <vt:lpstr>未盡之路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人工智慧導論專案一</dc:title>
  <cp:lastModifiedBy>terry</cp:lastModifiedBy>
  <cp:revision>23</cp:revision>
  <dcterms:modified xsi:type="dcterms:W3CDTF">2022-01-19T15:22:20Z</dcterms:modified>
</cp:coreProperties>
</file>