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e850fd1c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0e850fd1c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e9dc57b2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e9dc57b2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0e9dc57b2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0e9dc57b2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e9dc57b2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0e9dc57b2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e9dc57b2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0e9dc57b2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e9dc57b25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0e9dc57b2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e9dc57b25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0e9dc57b2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e9dc57b25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0e9dc57b25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e850fd1c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0e850fd1c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e850fd1c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e850fd1c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e850fd1c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e850fd1c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e850fd1c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0e850fd1c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e850fd1c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e850fd1c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e850fd1c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e850fd1c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e850fd1c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e850fd1c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e8b94c47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e8b94c47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e9dc57b2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e9dc57b2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e852b29e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e852b29e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e852b29e2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0e852b29e2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owid/covid-19-data/tree/master/public/data/" TargetMode="External"/><Relationship Id="rId4" Type="http://schemas.openxmlformats.org/officeDocument/2006/relationships/hyperlink" Target="https://www.kaggle.com/techmon/covid19analysis-using-pyspark/dat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owid/owid-datasets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Term Project: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Analysis of Covid-19 Data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200"/>
              <a:t>黃國豪 109598074</a:t>
            </a:r>
            <a:endParaRPr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200"/>
              <a:t>陳廷豪 110598040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Number of deaths in one year (2021/01/16 ~ 2022/01/16) </a:t>
            </a:r>
            <a:endParaRPr/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900" y="1597875"/>
            <a:ext cx="2348100" cy="25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850" y="1597875"/>
            <a:ext cx="2770100" cy="33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Number of cases in one year</a:t>
            </a:r>
            <a:endParaRPr/>
          </a:p>
        </p:txBody>
      </p:sp>
      <p:pic>
        <p:nvPicPr>
          <p:cNvPr id="343" name="Google Shape;3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525" y="1597875"/>
            <a:ext cx="2372025" cy="26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97875"/>
            <a:ext cx="2753825" cy="34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Death rate</a:t>
            </a:r>
            <a:r>
              <a:rPr lang="zh-TW"/>
              <a:t> in one year </a:t>
            </a:r>
            <a:endParaRPr/>
          </a:p>
        </p:txBody>
      </p:sp>
      <p:pic>
        <p:nvPicPr>
          <p:cNvPr id="350" name="Google Shape;3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400" y="1597875"/>
            <a:ext cx="4943250" cy="32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Number of vaccinated in one year</a:t>
            </a:r>
            <a:endParaRPr/>
          </a:p>
        </p:txBody>
      </p:sp>
      <p:pic>
        <p:nvPicPr>
          <p:cNvPr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275" y="1597875"/>
            <a:ext cx="2680975" cy="22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575" y="1597875"/>
            <a:ext cx="2964000" cy="33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Number of deaths in one month (2021/12/16~2022/01/16)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325" y="1597875"/>
            <a:ext cx="2468475" cy="26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8200" y="1597875"/>
            <a:ext cx="2694075" cy="32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Number of cases in one month</a:t>
            </a:r>
            <a:endParaRPr/>
          </a:p>
        </p:txBody>
      </p:sp>
      <p:pic>
        <p:nvPicPr>
          <p:cNvPr id="370" name="Google Shape;3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275" y="1597875"/>
            <a:ext cx="2299950" cy="25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97875"/>
            <a:ext cx="2622350" cy="327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death rate</a:t>
            </a:r>
            <a:r>
              <a:rPr lang="zh-TW"/>
              <a:t> in one month</a:t>
            </a:r>
            <a:endParaRPr/>
          </a:p>
        </p:txBody>
      </p:sp>
      <p:pic>
        <p:nvPicPr>
          <p:cNvPr id="377" name="Google Shape;3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975" y="1597875"/>
            <a:ext cx="5110826" cy="334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Number of vaccinated</a:t>
            </a:r>
            <a:r>
              <a:rPr lang="zh-TW"/>
              <a:t> in one month</a:t>
            </a:r>
            <a:endParaRPr/>
          </a:p>
        </p:txBody>
      </p:sp>
      <p:pic>
        <p:nvPicPr>
          <p:cNvPr id="383" name="Google Shape;3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325" y="1597875"/>
            <a:ext cx="2569875" cy="20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6000" y="1597875"/>
            <a:ext cx="3006300" cy="33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  <p:sp>
        <p:nvSpPr>
          <p:cNvPr id="390" name="Google Shape;390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zh-TW"/>
              <a:t>About Covid-19 data set, w</a:t>
            </a:r>
            <a:r>
              <a:rPr b="1" lang="zh-TW"/>
              <a:t>e show the number of these in one year: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zh-TW"/>
              <a:t>deaths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zh-TW"/>
              <a:t>cases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zh-TW"/>
              <a:t>death rate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zh-TW"/>
              <a:t>vaccinated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zh-TW"/>
              <a:t>And we also show the same in the la</a:t>
            </a:r>
            <a:r>
              <a:rPr b="1" lang="zh-TW"/>
              <a:t>te</a:t>
            </a:r>
            <a:r>
              <a:rPr b="1" lang="zh-TW"/>
              <a:t>st one month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zh-TW"/>
              <a:t>You can see the situation of each country over the past year and a month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396" name="Google Shape;396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zh-TW" sz="1400" u="sng">
                <a:solidFill>
                  <a:schemeClr val="hlink"/>
                </a:solidFill>
                <a:hlinkClick r:id="rId3"/>
              </a:rPr>
              <a:t>https://github.com/owid/covid-19-data/tree/master/public/data/</a:t>
            </a:r>
            <a:endParaRPr sz="1400">
              <a:solidFill>
                <a:schemeClr val="accen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zh-TW" sz="1400" u="sng">
                <a:solidFill>
                  <a:schemeClr val="hlink"/>
                </a:solidFill>
                <a:hlinkClick r:id="rId4"/>
              </a:rPr>
              <a:t>https://www.kaggle.com/techmon/covid19analysis-using-pyspark/data</a:t>
            </a:r>
            <a:endParaRPr sz="1400" u="sng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 u="sng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zh-TW" sz="1700"/>
              <a:t>Introduce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zh-TW" sz="1700"/>
              <a:t>Data Set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zh-TW" sz="1700"/>
              <a:t>Method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zh-TW" sz="1700"/>
              <a:t>Result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zh-TW" sz="1700"/>
              <a:t>Conclusion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zh-TW" sz="1700"/>
              <a:t>Reference</a:t>
            </a:r>
            <a:endParaRPr b="1"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END</a:t>
            </a:r>
            <a:endParaRPr/>
          </a:p>
        </p:txBody>
      </p:sp>
      <p:sp>
        <p:nvSpPr>
          <p:cNvPr id="402" name="Google Shape;402;p3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Use </a:t>
            </a:r>
            <a:r>
              <a:rPr b="1" lang="zh-TW" sz="1400"/>
              <a:t>Pyspark</a:t>
            </a:r>
            <a:r>
              <a:rPr lang="zh-TW" sz="1400"/>
              <a:t>、</a:t>
            </a:r>
            <a:r>
              <a:rPr b="1" lang="zh-TW" sz="1400"/>
              <a:t>Spark</a:t>
            </a:r>
            <a:r>
              <a:rPr lang="zh-TW" sz="1400"/>
              <a:t>、</a:t>
            </a:r>
            <a:r>
              <a:rPr b="1" lang="zh-TW" sz="1400"/>
              <a:t>Hadoop</a:t>
            </a:r>
            <a:r>
              <a:rPr lang="zh-TW" sz="1400"/>
              <a:t>、</a:t>
            </a:r>
            <a:r>
              <a:rPr b="1" lang="zh-TW" sz="1400"/>
              <a:t>Jupyter Notebook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We would like to analyse the </a:t>
            </a:r>
            <a:r>
              <a:rPr b="1" lang="zh-TW" sz="1400"/>
              <a:t>COVID-19 data</a:t>
            </a:r>
            <a:r>
              <a:rPr lang="zh-TW" sz="1400"/>
              <a:t> for </a:t>
            </a:r>
            <a:r>
              <a:rPr b="1" lang="zh-TW" sz="1400"/>
              <a:t>cases, deaths and vaccinated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Use the </a:t>
            </a:r>
            <a:r>
              <a:rPr b="1" lang="zh-TW" sz="1400"/>
              <a:t>latest </a:t>
            </a:r>
            <a:r>
              <a:rPr lang="zh-TW" sz="1400"/>
              <a:t>data set of the world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Set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597875"/>
            <a:ext cx="7030500" cy="25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Data set: </a:t>
            </a:r>
            <a:r>
              <a:rPr lang="zh-TW" sz="1100" u="sng">
                <a:solidFill>
                  <a:schemeClr val="hlink"/>
                </a:solidFill>
                <a:hlinkClick r:id="rId3"/>
              </a:rPr>
              <a:t>owid/owid-datasets: OWID Dataset Collection (github.com)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6300" y="2031150"/>
            <a:ext cx="5211398" cy="262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00" y="1372850"/>
            <a:ext cx="8839199" cy="273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260749"/>
            <a:ext cx="435292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839200" cy="125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55924"/>
            <a:ext cx="189547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Number of deaths NOW</a:t>
            </a:r>
            <a:endParaRPr/>
          </a:p>
        </p:txBody>
      </p:sp>
      <p:pic>
        <p:nvPicPr>
          <p:cNvPr id="322" name="Google Shape;3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500" y="1808588"/>
            <a:ext cx="25527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500" y="1597888"/>
            <a:ext cx="2631706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Number of cases NOW</a:t>
            </a:r>
            <a:endParaRPr/>
          </a:p>
        </p:txBody>
      </p:sp>
      <p:pic>
        <p:nvPicPr>
          <p:cNvPr id="329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075" y="1750275"/>
            <a:ext cx="2466975" cy="28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50275"/>
            <a:ext cx="2571957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