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513d54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513d5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Big Data Proposal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r>
              <a:rPr lang="zh-TW"/>
              <a:t>nalysis of </a:t>
            </a:r>
            <a:r>
              <a:rPr lang="zh-TW"/>
              <a:t>COVID-19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Introduction: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 would like to analyse the COVID-19 data for each region and analyse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New COVID-19 cases in various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Using pyspark and opensource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Members: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黃國豪 109598074 (coding and find 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陳廷豪 110598040 (</a:t>
            </a:r>
            <a:r>
              <a:rPr lang="zh-TW"/>
              <a:t>coding and find data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Present Time Slot: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First 10 minutes: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Talk about the problems and what would we like to solve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Last 10 minutes: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Show how we implement for this topic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