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49B48-B3EE-4BE4-8876-B10B5E119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44CFB7-2C28-438B-A660-6FCECFAAB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061392-724F-44FF-A42B-016D9FB3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B4254-6D91-42DB-A3D3-D37B4271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D29415-0853-4B64-9660-264C6E0A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21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7139-0663-4B8D-82C0-8EB6C1D3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6319CC-B0A2-44A3-8858-C8ED465BD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74958-4AFC-4ECA-9EC7-A88B5746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923D2-A129-4701-9D3B-D473A776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53214-B2B2-475E-9BD2-2242E621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75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68203E-510B-4D02-B928-2A841C3B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5D97A3-80BF-49AF-9741-8DD362E86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D1C705-A21F-4308-8FBD-330F8CF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436A-26FD-4E07-B228-024A1681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BA636-11DC-4F45-A6F4-199C8B0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229CB-AB57-444D-AD9F-91DAA845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AB52D-EA6F-41AB-9584-0935BB20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D3302-9BF8-47A5-81BF-811E0D6D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0AFD4-3FD1-414F-B26B-9BFE0B2C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638F8A-58A4-47AC-8B16-94D1D00B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85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A3EAC-7037-44BB-9C7C-C2FE67F1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BBD7F-1B61-40C3-BFFC-F04540BF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6A846-815C-4DF0-9210-C2A644F5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3AD83-EB70-4FAC-BA35-D2714280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BA9AB5-B57D-4973-86FF-A3F9DCF7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2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DE4C5-6268-436F-9D25-B6EC7AAA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385A7-E934-4C5B-BC1B-F85B5BB59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BE971-C3F8-4993-B369-90D46803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F2842C-1B78-4029-8776-F817B2CC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6237FB-BB63-4319-A1A2-D7CC54C0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67D034-4050-42A9-B57E-D0DD2CF4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79395-B9DB-4844-8AEC-99820746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CF5B8-8FAC-4805-8228-54F0FEC9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B07409-CD07-4D8D-9D1C-1E85437F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96DDDB-796D-46EC-89A4-40B66D2F6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ED42EB-39E9-4CF8-88E7-5CD9951D2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BF4233-0273-4798-BB88-8ADD82E1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6C1F40-D696-416D-B067-A0F58BAC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F60D2D-1C97-466D-9398-572237B2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2F3C5-B9F5-4039-A23F-3A82FFAA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22CEF0-0F3B-4731-A10A-6E0FDE1D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53876F-7E8C-40F1-883B-8B94DA3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F9B7D4-20E7-4820-A91D-F4AEBB1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E209E9-61FC-48D3-BF9E-F6A4AB63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02F321-7CD3-43BF-8439-A0037CA0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D30EF-5BA7-477A-84A6-F1FD75F8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10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51276-D46A-4F90-97AC-C40772B4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2AEBE-CB25-42D6-8FD5-D63DB3B6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6ECEEA-897F-43AC-B5EC-0A1E7B2F3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633C0E-0A64-4889-961C-7C6C35D7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D222FF-A6C2-4132-8CC4-0B0AFE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CAEFDD-8A51-4BB8-BE88-16DE5B44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80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BAD1F-E061-45FC-B02D-5B4D70AA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35B55B-DD24-4814-AC14-DD3B7A367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684994-C447-4F56-B250-BF3C7F3E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EBEE93-D2B7-4CEC-B548-63A6D505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20FD27-6631-4F6E-AAF6-F5BA7C24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AD18D5-32A2-4B49-BAA6-90DE87D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7697AC-8C76-4D82-8A5E-96EC0E58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FAC428-9DAB-48FD-B44B-556D50E4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8F879E-EE54-47A0-9F61-F269A1194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2473-B412-4A19-9088-D35AB377EC5C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9060C6-AE8E-41EC-AA15-1DCBEFA2D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EEB1F4-B788-4F31-AEBD-9F6EB871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E8A1-4F3B-4B6B-909F-7B06BC311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7647E-E79F-417A-AB2B-6D26C5FC4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opencv</a:t>
            </a:r>
            <a:r>
              <a:rPr lang="zh-TW" altLang="en-US" dirty="0"/>
              <a:t>配置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C1B9BF-B15B-46AA-B353-3FA1C2E50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88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D565F-5656-44A2-9ED7-A70351EB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9F49-5CD6-4189-B0D1-AB9705B4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https://jason-chen-1992.weebly.com/home/install-visual-studio-2017-with-opencv-on-win10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06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AF0D-53F2-4A63-A7AE-0FE539E4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OpenCV – 2.4.13.6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1951B-BB55-438E-ADFD-52371ED7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https://opencv.org/releases/page/3/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49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EF5A2-EF40-4C28-A2BF-69099E53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設定系統環境變數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58FF48B-FB35-4146-9C09-A5A849779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15" y="1884348"/>
            <a:ext cx="4596798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1A3F7C-4448-4D8E-BA86-2980C9D5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98" y="1579883"/>
            <a:ext cx="5019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7A6C4-FDC9-48E9-B219-D65C4C90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Studio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183C65A-AEBC-4BA6-BBF2-B21A0F3B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220" y="2610032"/>
            <a:ext cx="4029075" cy="22288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38E7A2-3377-42CF-9697-F5A763E5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5" y="1919601"/>
            <a:ext cx="6202304" cy="41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2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5B8B8-8BC5-45BA-A743-7AB7F477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56E1B-B1E5-41A7-A368-815B2C56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AD7EEA-B3B1-4868-B413-C854FF3C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5" y="1884457"/>
            <a:ext cx="6307013" cy="42336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60DB8F-DB99-487C-9138-AE27DFF8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42" y="2246415"/>
            <a:ext cx="40195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5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C222B-B0ED-4BB1-8B12-F61A2F79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FDF22-E041-482E-A768-FD2B60B4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opencv_calib3d2413d.lib</a:t>
            </a:r>
          </a:p>
          <a:p>
            <a:pPr marL="0" indent="0">
              <a:buNone/>
            </a:pPr>
            <a:r>
              <a:rPr lang="en-US" altLang="zh-TW" dirty="0"/>
              <a:t>opencv_contrib2413d.lib</a:t>
            </a:r>
          </a:p>
          <a:p>
            <a:pPr marL="0" indent="0">
              <a:buNone/>
            </a:pPr>
            <a:r>
              <a:rPr lang="en-US" altLang="zh-TW" dirty="0"/>
              <a:t>opencv_core2413d.lib</a:t>
            </a:r>
          </a:p>
          <a:p>
            <a:pPr marL="0" indent="0">
              <a:buNone/>
            </a:pPr>
            <a:r>
              <a:rPr lang="en-US" altLang="zh-TW" dirty="0"/>
              <a:t>opencv_features2d2413d.lib</a:t>
            </a:r>
          </a:p>
          <a:p>
            <a:pPr marL="0" indent="0">
              <a:buNone/>
            </a:pPr>
            <a:r>
              <a:rPr lang="en-US" altLang="zh-TW" dirty="0"/>
              <a:t>opencv_flann2413d.lib</a:t>
            </a:r>
          </a:p>
          <a:p>
            <a:pPr marL="0" indent="0">
              <a:buNone/>
            </a:pPr>
            <a:r>
              <a:rPr lang="en-US" altLang="zh-TW" dirty="0"/>
              <a:t>opencv_gpu2413d.lib</a:t>
            </a:r>
          </a:p>
          <a:p>
            <a:pPr marL="0" indent="0">
              <a:buNone/>
            </a:pPr>
            <a:r>
              <a:rPr lang="en-US" altLang="zh-TW" dirty="0"/>
              <a:t>opencv_highgui2413d.lib</a:t>
            </a:r>
          </a:p>
          <a:p>
            <a:pPr marL="0" indent="0">
              <a:buNone/>
            </a:pPr>
            <a:r>
              <a:rPr lang="en-US" altLang="zh-TW" dirty="0"/>
              <a:t>opencv_imgproc2413d.lib</a:t>
            </a:r>
          </a:p>
          <a:p>
            <a:pPr marL="0" indent="0">
              <a:buNone/>
            </a:pPr>
            <a:r>
              <a:rPr lang="en-US" altLang="zh-TW" dirty="0"/>
              <a:t>opencv_legacy2413d.lib</a:t>
            </a:r>
          </a:p>
          <a:p>
            <a:pPr marL="0" indent="0">
              <a:buNone/>
            </a:pPr>
            <a:r>
              <a:rPr lang="en-US" altLang="zh-TW" dirty="0"/>
              <a:t>opencv_ml2413d.lib</a:t>
            </a:r>
          </a:p>
          <a:p>
            <a:pPr marL="0" indent="0">
              <a:buNone/>
            </a:pPr>
            <a:r>
              <a:rPr lang="en-US" altLang="zh-TW" dirty="0"/>
              <a:t>opencv_nonfree2413d.lib</a:t>
            </a:r>
          </a:p>
          <a:p>
            <a:pPr marL="0" indent="0">
              <a:buNone/>
            </a:pPr>
            <a:r>
              <a:rPr lang="en-US" altLang="zh-TW" dirty="0"/>
              <a:t>opencv_objdetect2413d.lib</a:t>
            </a:r>
          </a:p>
          <a:p>
            <a:pPr marL="0" indent="0">
              <a:buNone/>
            </a:pPr>
            <a:r>
              <a:rPr lang="en-US" altLang="zh-TW" dirty="0"/>
              <a:t>opencv_ocl2413d.lib</a:t>
            </a:r>
          </a:p>
          <a:p>
            <a:pPr marL="0" indent="0">
              <a:buNone/>
            </a:pPr>
            <a:r>
              <a:rPr lang="en-US" altLang="zh-TW" dirty="0"/>
              <a:t>opencv_photo2413d.lib</a:t>
            </a:r>
          </a:p>
          <a:p>
            <a:pPr marL="0" indent="0">
              <a:buNone/>
            </a:pPr>
            <a:r>
              <a:rPr lang="en-US" altLang="zh-TW" dirty="0"/>
              <a:t>opencv_stitching2413d.lib</a:t>
            </a:r>
          </a:p>
          <a:p>
            <a:pPr marL="0" indent="0">
              <a:buNone/>
            </a:pPr>
            <a:r>
              <a:rPr lang="en-US" altLang="zh-TW" dirty="0"/>
              <a:t>opencv_superres2413d.lib</a:t>
            </a:r>
          </a:p>
          <a:p>
            <a:pPr marL="0" indent="0">
              <a:buNone/>
            </a:pPr>
            <a:r>
              <a:rPr lang="en-US" altLang="zh-TW" dirty="0"/>
              <a:t>opencv_ts2413d.lib</a:t>
            </a:r>
          </a:p>
          <a:p>
            <a:pPr marL="0" indent="0">
              <a:buNone/>
            </a:pPr>
            <a:r>
              <a:rPr lang="en-US" altLang="zh-TW" dirty="0"/>
              <a:t>opencv_video2413d.lib</a:t>
            </a:r>
          </a:p>
          <a:p>
            <a:pPr marL="0" indent="0">
              <a:buNone/>
            </a:pPr>
            <a:r>
              <a:rPr lang="en-US" altLang="zh-TW" dirty="0"/>
              <a:t>opencv_videostab2413d.lib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52E51C-348D-4DD6-A995-E50A841D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12" y="1931310"/>
            <a:ext cx="6167417" cy="41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52DE2-87E0-4BF1-AF16-46D47549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重開機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DB496-E9DC-4C41-9490-2991EFF0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35C39-A606-473C-BE1F-F9444ADC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測試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6F671-821A-425E-A042-8925CD49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#include &lt;iostream&gt;</a:t>
            </a:r>
          </a:p>
          <a:p>
            <a:pPr marL="0" indent="0">
              <a:buNone/>
            </a:pPr>
            <a:r>
              <a:rPr lang="en-US" altLang="zh-TW" dirty="0"/>
              <a:t>#include &lt;opencv2/core/core.hpp&gt;</a:t>
            </a:r>
          </a:p>
          <a:p>
            <a:pPr marL="0" indent="0">
              <a:buNone/>
            </a:pPr>
            <a:r>
              <a:rPr lang="en-US" altLang="zh-TW" dirty="0"/>
              <a:t>#include &lt;opencv2/</a:t>
            </a:r>
            <a:r>
              <a:rPr lang="en-US" altLang="zh-TW" dirty="0" err="1"/>
              <a:t>highgui</a:t>
            </a:r>
            <a:r>
              <a:rPr lang="en-US" altLang="zh-TW" dirty="0"/>
              <a:t>/highgui.hpp&gt;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using namespace std;</a:t>
            </a:r>
          </a:p>
          <a:p>
            <a:pPr marL="0" indent="0">
              <a:buNone/>
            </a:pPr>
            <a:r>
              <a:rPr lang="en-US" altLang="zh-TW" dirty="0"/>
              <a:t>using namespace cv;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main(int </a:t>
            </a:r>
            <a:r>
              <a:rPr lang="en-US" altLang="zh-TW" dirty="0" err="1"/>
              <a:t>argc</a:t>
            </a:r>
            <a:r>
              <a:rPr lang="en-US" altLang="zh-TW" dirty="0"/>
              <a:t>, char** </a:t>
            </a:r>
            <a:r>
              <a:rPr lang="en-US" altLang="zh-TW" dirty="0" err="1"/>
              <a:t>argv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String </a:t>
            </a:r>
            <a:r>
              <a:rPr lang="en-US" altLang="zh-TW" dirty="0" err="1"/>
              <a:t>ImgPath</a:t>
            </a:r>
            <a:r>
              <a:rPr lang="en-US" altLang="zh-TW" dirty="0"/>
              <a:t> = "D:\\Lena.png";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Mat image = </a:t>
            </a:r>
            <a:r>
              <a:rPr lang="en-US" altLang="zh-TW" dirty="0" err="1"/>
              <a:t>imread</a:t>
            </a:r>
            <a:r>
              <a:rPr lang="en-US" altLang="zh-TW" dirty="0"/>
              <a:t>(</a:t>
            </a:r>
            <a:r>
              <a:rPr lang="en-US" altLang="zh-TW" dirty="0" err="1"/>
              <a:t>ImgPath</a:t>
            </a:r>
            <a:r>
              <a:rPr lang="en-US" altLang="zh-TW" dirty="0"/>
              <a:t>, CV_LOAD_IMAGE_COLOR);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if (!</a:t>
            </a:r>
            <a:r>
              <a:rPr lang="en-US" altLang="zh-TW" dirty="0" err="1"/>
              <a:t>image.data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zh-TW" altLang="en-US" dirty="0"/>
              <a:t>　　　　</a:t>
            </a:r>
            <a:r>
              <a:rPr lang="en-US" altLang="zh-TW" dirty="0" err="1"/>
              <a:t>cout</a:t>
            </a:r>
            <a:r>
              <a:rPr lang="en-US" altLang="zh-TW" dirty="0"/>
              <a:t> &lt;&lt; "Can not load the image!" &lt;&lt; std::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zh-TW" altLang="en-US" dirty="0"/>
              <a:t>　　　　</a:t>
            </a:r>
            <a:r>
              <a:rPr lang="en-US" altLang="zh-TW" dirty="0"/>
              <a:t>return -1;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 err="1"/>
              <a:t>namedWindow</a:t>
            </a:r>
            <a:r>
              <a:rPr lang="en-US" altLang="zh-TW" dirty="0"/>
              <a:t>("Display Window", CV_WINDOW_NORMAL);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 err="1"/>
              <a:t>imshow</a:t>
            </a:r>
            <a:r>
              <a:rPr lang="en-US" altLang="zh-TW" dirty="0"/>
              <a:t>("Display Window", image);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 err="1"/>
              <a:t>waitKey</a:t>
            </a:r>
            <a:r>
              <a:rPr lang="en-US" altLang="zh-TW" dirty="0"/>
              <a:t>(0);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  <a:r>
              <a:rPr lang="en-US" altLang="zh-TW" dirty="0"/>
              <a:t>return 0;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74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278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opencv配置</vt:lpstr>
      <vt:lpstr>Source</vt:lpstr>
      <vt:lpstr>OpenCV – 2.4.13.6</vt:lpstr>
      <vt:lpstr>設定系統環境變數</vt:lpstr>
      <vt:lpstr>Visual Studio</vt:lpstr>
      <vt:lpstr>PowerPoint 簡報</vt:lpstr>
      <vt:lpstr>PowerPoint 簡報</vt:lpstr>
      <vt:lpstr>重開機</vt:lpstr>
      <vt:lpstr>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Opencv配置</dc:title>
  <dc:creator>user</dc:creator>
  <cp:lastModifiedBy>user</cp:lastModifiedBy>
  <cp:revision>3</cp:revision>
  <dcterms:created xsi:type="dcterms:W3CDTF">2022-05-10T07:47:27Z</dcterms:created>
  <dcterms:modified xsi:type="dcterms:W3CDTF">2022-05-10T07:55:08Z</dcterms:modified>
</cp:coreProperties>
</file>