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78" r:id="rId5"/>
    <p:sldId id="257" r:id="rId6"/>
    <p:sldId id="279" r:id="rId7"/>
    <p:sldId id="281" r:id="rId8"/>
    <p:sldId id="271" r:id="rId9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BC6"/>
    <a:srgbClr val="313F9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141" d="100"/>
          <a:sy n="141" d="100"/>
        </p:scale>
        <p:origin x="156" y="33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2021年9月22日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652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442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485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043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2021年9月22日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00: Environmental Setup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Following steps are required to do your homework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WMware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Download Ubuntu’s iso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it on VMware’s virtual machine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 the installation result and submit your report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 following steps and form a PDF report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 the template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Submit your report on </a:t>
            </a:r>
            <a:r>
              <a:rPr lang="zh-TW" altLang="en-US" dirty="0"/>
              <a:t>北科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學園 </a:t>
            </a:r>
            <a:r>
              <a:rPr lang="en-US" altLang="zh-TW" dirty="0"/>
              <a:t>PLUS</a:t>
            </a:r>
            <a:endParaRPr lang="en-US" altLang="zh-TW" sz="2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Deadline is schedule on 24:00 of next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Wednesday 9/29 (9/29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晚上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12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點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Install VMware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https://www.vmware.com/tw.html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Download the VMware setup file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Execute it and keep clicking “Next” to install it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EB1FC2-9D06-40AA-B2EE-3EE59E9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8" y="3284984"/>
            <a:ext cx="497365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92BB9F-1D3C-44AB-BCCC-B6E6990A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2996952"/>
            <a:ext cx="417421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9F9C4F-2FEA-4FA0-A179-2A75F3EE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3262603"/>
            <a:ext cx="2692447" cy="25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Download Ubuntu’s iso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</a:t>
            </a:r>
            <a:r>
              <a:rPr lang="en-US" altLang="zh-TW" sz="2800" dirty="0">
                <a:hlinkClick r:id="rId3"/>
              </a:rPr>
              <a:t>https://ubuntu.com/</a:t>
            </a:r>
            <a:endParaRPr lang="en-US" altLang="zh-TW" sz="2800" dirty="0"/>
          </a:p>
          <a:p>
            <a:pPr marL="274320" lvl="1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96FAC-FD31-47BD-A7C2-36388F9D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820"/>
            <a:ext cx="9010127" cy="48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Install Ubuntu on Virtual Machine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“Create a New Virtual Machine”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Choose the iso file you just downloaded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Type the user name and password you like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8D367F-B24B-4630-8AE8-CC9A8FFB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378299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77585A-B0D6-4130-A76D-549A460C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15" y="2587460"/>
            <a:ext cx="4076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63115-8934-4012-9C43-575ECC62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9" y="2593675"/>
            <a:ext cx="4076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706041" y="281707"/>
            <a:ext cx="11221019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600" b="1" cap="none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06040" y="281707"/>
            <a:ext cx="11004995" cy="627491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“Next”.(or you may change the location of your virtual machine here)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Set the disk size to at least 50GB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</a:t>
            </a:r>
            <a:r>
              <a:rPr lang="zh-TW" altLang="en-US" dirty="0"/>
              <a:t> </a:t>
            </a:r>
            <a:r>
              <a:rPr lang="en-US" altLang="zh-TW" dirty="0"/>
              <a:t>“Next”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“Download and Install”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Wait the virtual machine for Installing Ubuntu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ED9385-C8B6-4922-905C-CB104BC6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" y="3419165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6A98BC9-9DAE-4B1F-80D8-68006507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47" y="3429000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A45BBDF-AB1C-467C-A92A-87DB627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54" y="3429000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66BC118-A912-4AB0-AE4E-8BF9C638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30" y="4056834"/>
            <a:ext cx="27813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4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Screen desktop of your virtual machine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Login into your virtual machine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Screen shot the desktop and put it into report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D700-F4D7-4730-AC71-A37A1738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102162"/>
            <a:ext cx="6474221" cy="44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Wednesday 9/29 24:00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14833</TotalTime>
  <Words>1104</Words>
  <Application>Microsoft Office PowerPoint</Application>
  <PresentationFormat>自訂</PresentationFormat>
  <Paragraphs>161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00: Environmental Setup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460</cp:revision>
  <cp:lastPrinted>2020-01-09T04:10:42Z</cp:lastPrinted>
  <dcterms:created xsi:type="dcterms:W3CDTF">2019-11-24T21:24:40Z</dcterms:created>
  <dcterms:modified xsi:type="dcterms:W3CDTF">2021-09-22T05:16:45Z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