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83" r:id="rId4"/>
    <p:sldId id="284" r:id="rId5"/>
    <p:sldId id="277" r:id="rId6"/>
    <p:sldId id="278" r:id="rId7"/>
    <p:sldId id="282" r:id="rId8"/>
    <p:sldId id="257" r:id="rId9"/>
    <p:sldId id="285" r:id="rId10"/>
    <p:sldId id="271" r:id="rId11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B5DBC6"/>
    <a:srgbClr val="313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 varScale="1">
        <p:scale>
          <a:sx n="125" d="100"/>
          <a:sy n="125" d="100"/>
        </p:scale>
        <p:origin x="96" y="4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2021年10月15日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2021年10月15日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2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16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699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5652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442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860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0612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2021年10月15日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2021年10月15日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2021年10月15日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2021年10月15日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2021年10月15日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2021年10月15日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2021年10月15日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2021年10月15日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2021年10月15日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2021年10月15日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2021年10月15日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2021年10月15日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HW 01: Kernel Module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 15:10 - 18:00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7604967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latin typeface="Freestyle Script" panose="030804020302050B0404" pitchFamily="66" charset="0"/>
              </a:rPr>
              <a:t>Remember to submit your report</a:t>
            </a:r>
            <a:r>
              <a:rPr lang="en-US" altLang="zh-TW" sz="6600" dirty="0">
                <a:uFillTx/>
                <a:latin typeface="Freestyle Script" panose="030804020302050B0404" pitchFamily="66" charset="0"/>
              </a:rPr>
              <a:t>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3178088" y="4149080"/>
            <a:ext cx="5832648" cy="98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 is set to 10/27 24:00 !</a:t>
            </a:r>
          </a:p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submission will be not accepted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Part 1 : Learn how to write a kernel module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Install build-essential package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New a folder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Create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hello_world.c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&amp;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Makefile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in that folder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Compile your code with make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Screenshot the result in your report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Screenshot 1 : Your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hello_world.c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&amp;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Makefile</a:t>
            </a: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Screenshot 2 : Check your module after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insmod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with </a:t>
            </a:r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lsmod</a:t>
            </a: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Screenshot 3 :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demsg</a:t>
            </a:r>
            <a:endParaRPr lang="en-US" altLang="zh-TW" sz="24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Rename your code as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hello_109000000.c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for submitting homework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16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 (Cont’d)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Part 2 : Learn how to read files in a kernel module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New a folder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Create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fileIO.c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&amp;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Makefile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in that folder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Change </a:t>
            </a:r>
            <a:r>
              <a:rPr lang="en-US" altLang="zh-TW" sz="28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Makefile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for new module name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file is input.txt and you have to save the content to output.txt in a reversed order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Screenshot your output.txt in your report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Rename your code as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fileIO_109000000.c </a:t>
            </a: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for submitting homework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52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Purpose for this Homework (Cont’d)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383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submission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Complete above steps and form a PDF report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Submit your (1) report, (2) hello_109000000.c, (3) fileIO_109000000.c, (4) output.txt as four separate files to </a:t>
            </a:r>
            <a:r>
              <a:rPr lang="zh-TW" altLang="en-US" sz="2400" dirty="0"/>
              <a:t>北科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zh-TW" altLang="en-US" sz="2400" dirty="0"/>
              <a:t>學園 </a:t>
            </a:r>
            <a:r>
              <a:rPr lang="en-US" altLang="zh-TW" sz="2400" dirty="0"/>
              <a:t>PLUS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DO NOT ZIP YOUR FILES</a:t>
            </a:r>
            <a:endParaRPr lang="en-US" altLang="zh-TW" sz="28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Deadline is schedule on 24:00 of</a:t>
            </a:r>
            <a:r>
              <a:rPr lang="zh-TW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Wednesday 10/27 (10/27</a:t>
            </a:r>
            <a:r>
              <a:rPr lang="zh-TW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晚上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12</a:t>
            </a:r>
            <a:r>
              <a:rPr lang="zh-TW" altLang="en-US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點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  <a:spcBef>
                <a:spcPts val="300"/>
              </a:spcBef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112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Writing the Hello World Kernel Module 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894730"/>
            <a:ext cx="11017224" cy="5661893"/>
          </a:xfrm>
        </p:spPr>
        <p:txBody>
          <a:bodyPr anchor="t">
            <a:noAutofit/>
          </a:bodyPr>
          <a:lstStyle/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(In terminal /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through UI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apt-get install build-essential</a:t>
            </a: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apt-get install vim</a:t>
            </a: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mkdir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hello_world</a:t>
            </a:r>
            <a:endParaRPr lang="en-US" altLang="zh-TW" dirty="0">
              <a:solidFill>
                <a:srgbClr val="0033CC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Go to the folder and create two files</a:t>
            </a: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Hello_world.c</a:t>
            </a: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788670" lvl="1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Makefile</a:t>
            </a: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Writing the Hello World kernel Module</a:t>
            </a: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Writing the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makefile</a:t>
            </a: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vim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Makefile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then press tab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Check if the format of your make file is correct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Incorrect will be marked with be marked in red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107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Your Hello World will look like this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7CC8D-9B55-4744-932C-D18EC5D61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BC9D66-8400-4FC2-B158-BA31E1A88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070" y="1052736"/>
            <a:ext cx="6726684" cy="53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4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Your </a:t>
            </a:r>
            <a:r>
              <a:rPr lang="en-US" altLang="zh-TW" sz="3600" b="1" cap="none" dirty="0" err="1"/>
              <a:t>Makefile</a:t>
            </a:r>
            <a:r>
              <a:rPr lang="en-US" altLang="zh-TW" sz="3600" b="1" cap="none" dirty="0"/>
              <a:t> will look like this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CD4148-4B92-42CF-9FF0-035D281E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702" y="1772816"/>
            <a:ext cx="7541419" cy="35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After make, try the build module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Mount the module -&gt;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insmod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hello_world.ko</a:t>
            </a:r>
            <a:endParaRPr lang="en-US" altLang="zh-TW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Check if it’s mounted -&gt;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lsmod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grep "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hello_world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Unmount the module -&gt;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rmmod</a:t>
            </a:r>
            <a:r>
              <a:rPr lang="en-US" altLang="zh-TW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hello_world</a:t>
            </a:r>
            <a:endParaRPr lang="en-US" altLang="zh-TW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Go to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dmesg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to find the print message -&gt; </a:t>
            </a:r>
            <a:r>
              <a:rPr lang="en-US" altLang="zh-TW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dmesg</a:t>
            </a:r>
            <a:endParaRPr lang="en-US" altLang="zh-TW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BADA91C-683F-4E11-ABE9-709D5034D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23" y="2276872"/>
            <a:ext cx="10408577" cy="94931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293B255-A99F-4317-B8C7-62E818C6B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713" y="4653136"/>
            <a:ext cx="5135979" cy="7665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Please write Part 2 on your own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001092"/>
            <a:ext cx="11017224" cy="5555531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You can do google, but please write your code by yourself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3411602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15025</TotalTime>
  <Words>1556</Words>
  <Application>Microsoft Office PowerPoint</Application>
  <PresentationFormat>自訂</PresentationFormat>
  <Paragraphs>205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Microsoft JhengHei UI</vt:lpstr>
      <vt:lpstr>微軟正黑體</vt:lpstr>
      <vt:lpstr>新細明體</vt:lpstr>
      <vt:lpstr>標楷體</vt:lpstr>
      <vt:lpstr>Arial</vt:lpstr>
      <vt:lpstr>Calibri</vt:lpstr>
      <vt:lpstr>Freestyle Script</vt:lpstr>
      <vt:lpstr>世界國家/地區報告簡報</vt:lpstr>
      <vt:lpstr>Embedded System HW 01: Kernel Module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陳碩漢</cp:lastModifiedBy>
  <cp:revision>468</cp:revision>
  <cp:lastPrinted>2020-01-09T04:10:42Z</cp:lastPrinted>
  <dcterms:created xsi:type="dcterms:W3CDTF">2019-11-24T21:24:40Z</dcterms:created>
  <dcterms:modified xsi:type="dcterms:W3CDTF">2021-10-15T12:23:55Z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