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71" r:id="rId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113" d="100"/>
          <a:sy n="113" d="100"/>
        </p:scale>
        <p:origin x="176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2021年12月15日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2021年12月15日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02: Compile Linux Kernel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1" y="894383"/>
            <a:ext cx="11495013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Goal: Learn how to compile Linux Kernel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Download the kernel source (https://www.kernel.org/)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-&gt;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 https://cdn.kernel.org/pub/linux/kernel/v5.x/linux-5.15.8.tar.gz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Unpack the downloaded file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-&gt;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tar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xvf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 linux-5.15.8.tar.gz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Configure the Linux kernel features and modules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-&gt; cd linux-5.15.8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	-&gt; cp -v /boot/config-$(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-r) .config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Install package that will be used during compiling</a:t>
            </a:r>
          </a:p>
          <a:p>
            <a:pPr marL="50292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apt-get install build-essential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libncurses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-dev bison flex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libssl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-dev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libelf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-dev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Try this, it’s where we can turn on/off a feature in Linux </a:t>
            </a:r>
            <a:r>
              <a:rPr lang="en-US" altLang="zh-TW" sz="2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Kernel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-&gt; make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Type 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make</a:t>
            </a:r>
            <a:r>
              <a:rPr lang="en-US" altLang="zh-TW" sz="2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compile and screen the result in your report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A0555F-E597-4503-9A02-5E578F80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12" y="1988840"/>
            <a:ext cx="8231782" cy="40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12/26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15089</TotalTime>
  <Words>529</Words>
  <Application>Microsoft Office PowerPoint</Application>
  <PresentationFormat>自訂</PresentationFormat>
  <Paragraphs>77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02: Compile Linux Kernel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qoolili</cp:lastModifiedBy>
  <cp:revision>473</cp:revision>
  <cp:lastPrinted>2020-01-09T04:10:42Z</cp:lastPrinted>
  <dcterms:created xsi:type="dcterms:W3CDTF">2019-11-24T21:24:40Z</dcterms:created>
  <dcterms:modified xsi:type="dcterms:W3CDTF">2021-12-14T17:41:26Z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