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6" r:id="rId3"/>
    <p:sldId id="277" r:id="rId4"/>
    <p:sldId id="271" r:id="rId5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B5DBC6"/>
    <a:srgbClr val="313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0" autoAdjust="0"/>
    <p:restoredTop sz="74092" autoAdjust="0"/>
  </p:normalViewPr>
  <p:slideViewPr>
    <p:cSldViewPr>
      <p:cViewPr varScale="1">
        <p:scale>
          <a:sx n="104" d="100"/>
          <a:sy n="104" d="100"/>
        </p:scale>
        <p:origin x="150" y="81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2022年1月5日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2022年1月5日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622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06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2022年1月5日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2022年1月5日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2022年1月5日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2022年1月5日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2022年1月5日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2022年1月5日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2022年1月5日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2022年1月5日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2022年1月5日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2022年1月5日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2022年1月5日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2022年1月5日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neltweaks.wordpress.com/2013/11/26/add-new-module-to-linux-kernel-source-co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  <a:b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HW 04: Add modules into Linux Kernel &amp; Install Linux Kernel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 15:10 - 18:00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Purpose for this Homework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764704"/>
            <a:ext cx="11017224" cy="594161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Read the requirement of report carefully !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Goal : Learn add your own module into Linux Kernel &amp; install Kernel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Add your module to Linux Kernel Source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Find the hollow world kernel module you wrote in HW01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Add your student ID to the print message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Follow Steps here : </a:t>
            </a: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https://kerneltweaks.wordpress.com/2013/11/26/add-new-module-to-linux-kernel-source-code/</a:t>
            </a:r>
            <a:endParaRPr lang="en-US" altLang="zh-TW" sz="2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Install your compiled kernel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After recompile your kernel, in your Linux Kernel source folder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sudo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make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modules_install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make install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Find your print message in </a:t>
            </a:r>
            <a:r>
              <a:rPr lang="en-US" altLang="zh-TW" sz="26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dmesg</a:t>
            </a: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after your compiled kernel is installed.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162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Requirement of this Homework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383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Form and submit your report</a:t>
            </a:r>
          </a:p>
          <a:p>
            <a:pPr marL="731520" lvl="1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Screenshot the console message of your compiled Linux Kernel</a:t>
            </a:r>
          </a:p>
          <a:p>
            <a:pPr marL="731520" lvl="1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Screenshot the Hello World message from </a:t>
            </a:r>
            <a:r>
              <a:rPr lang="en-US" altLang="zh-TW" sz="2200" dirty="0" err="1">
                <a:latin typeface="Arial" panose="020B0604020202020204" pitchFamily="34" charset="0"/>
                <a:cs typeface="Arial" panose="020B0604020202020204" pitchFamily="34" charset="0"/>
              </a:rPr>
              <a:t>dmsg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after your new Linux Kernel is installed</a:t>
            </a: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537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638028" y="1916832"/>
            <a:ext cx="7604967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latin typeface="Freestyle Script" panose="030804020302050B0404" pitchFamily="66" charset="0"/>
              </a:rPr>
              <a:t>Remember to submit your report</a:t>
            </a:r>
            <a:r>
              <a:rPr lang="en-US" altLang="zh-TW" sz="6600" dirty="0">
                <a:uFillTx/>
                <a:latin typeface="Freestyle Script" panose="030804020302050B0404" pitchFamily="66" charset="0"/>
              </a:rPr>
              <a:t>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5137109" y="778941"/>
            <a:ext cx="173797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 dirty="0">
                <a:uFillTx/>
                <a:latin typeface="Freestyle Script" panose="030804020302050B0404" pitchFamily="66" charset="0"/>
              </a:rPr>
              <a:t>Q &amp; A</a:t>
            </a:r>
            <a:endParaRPr lang="zh-TW" altLang="en-US" sz="60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019F33-D244-4B12-833C-D9E357A240B0}"/>
              </a:ext>
            </a:extLst>
          </p:cNvPr>
          <p:cNvSpPr/>
          <p:nvPr/>
        </p:nvSpPr>
        <p:spPr>
          <a:xfrm>
            <a:off x="3178088" y="4149080"/>
            <a:ext cx="5832648" cy="98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Deadline is set to 01/19 24:00!</a:t>
            </a:r>
          </a:p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 submission will be not accepted!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15098</TotalTime>
  <Words>518</Words>
  <Application>Microsoft Office PowerPoint</Application>
  <PresentationFormat>自訂</PresentationFormat>
  <Paragraphs>69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Microsoft JhengHei UI</vt:lpstr>
      <vt:lpstr>微軟正黑體</vt:lpstr>
      <vt:lpstr>新細明體</vt:lpstr>
      <vt:lpstr>標楷體</vt:lpstr>
      <vt:lpstr>Arial</vt:lpstr>
      <vt:lpstr>Calibri</vt:lpstr>
      <vt:lpstr>Freestyle Script</vt:lpstr>
      <vt:lpstr>世界國家/地區報告簡報</vt:lpstr>
      <vt:lpstr>Embedded System HW 04: Add modules into Linux Kernel &amp; Install Linux Kernel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陳碩漢</cp:lastModifiedBy>
  <cp:revision>475</cp:revision>
  <cp:lastPrinted>2020-01-09T04:10:42Z</cp:lastPrinted>
  <dcterms:created xsi:type="dcterms:W3CDTF">2019-11-24T21:24:40Z</dcterms:created>
  <dcterms:modified xsi:type="dcterms:W3CDTF">2022-01-05T06:50:01Z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