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6" r:id="rId3"/>
    <p:sldId id="276" r:id="rId4"/>
    <p:sldId id="287" r:id="rId5"/>
    <p:sldId id="283" r:id="rId6"/>
    <p:sldId id="284" r:id="rId7"/>
    <p:sldId id="271" r:id="rId8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 varScale="1">
        <p:scale>
          <a:sx n="99" d="100"/>
          <a:sy n="99" d="100"/>
        </p:scale>
        <p:origin x="1926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2021年12月8日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277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044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16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699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2021年12月8日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02: Generic Driver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 15:10 - 18:00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previous homework, you have learned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How to write kernel module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How to read files from kernel module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 this homework, we are going to practice</a:t>
            </a: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 kernel module into a character driver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Need to support open/close/read/write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Implement above functions to access a backend file</a:t>
            </a: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 C based program to access the driver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Note that C program are in user space, Just like any other regular program you wrote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In Linux, you can write a </a:t>
            </a:r>
            <a:r>
              <a:rPr lang="en-US" altLang="zh-TW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 to compile you c program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75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Extend kernel module into a character driver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Refer to the slide of Week 5, you should have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40AA51-1F1C-42DB-BCCC-9582A8EB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66" y="1764258"/>
            <a:ext cx="9502116" cy="416780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A32683D-566E-4238-B11C-A3BC2B96BF97}"/>
              </a:ext>
            </a:extLst>
          </p:cNvPr>
          <p:cNvSpPr txBox="1"/>
          <p:nvPr/>
        </p:nvSpPr>
        <p:spPr>
          <a:xfrm>
            <a:off x="4798268" y="4970523"/>
            <a:ext cx="478528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Add .open = … &amp; .close = … here</a:t>
            </a:r>
            <a:endParaRPr lang="zh-TW" altLang="en-US" sz="2400" dirty="0" err="1">
              <a:solidFill>
                <a:srgbClr val="FF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60BB93-F719-4F57-A27D-BB0AA22759CB}"/>
              </a:ext>
            </a:extLst>
          </p:cNvPr>
          <p:cNvSpPr txBox="1"/>
          <p:nvPr/>
        </p:nvSpPr>
        <p:spPr>
          <a:xfrm>
            <a:off x="7534572" y="2564904"/>
            <a:ext cx="3202887" cy="1089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Two addition functions are required here for open &amp; close</a:t>
            </a:r>
            <a:endParaRPr lang="zh-TW" altLang="en-US" sz="2400" dirty="0" err="1">
              <a:solidFill>
                <a:srgbClr val="FF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Extend kernel module into a character driver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Then, extend the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&amp; exit functions of kernel module as follows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89AA8CF-E562-412F-8B1B-496993CE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75" y="1988840"/>
            <a:ext cx="9263673" cy="423448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E229795-794C-4408-A65A-44F22493606F}"/>
              </a:ext>
            </a:extLst>
          </p:cNvPr>
          <p:cNvSpPr/>
          <p:nvPr/>
        </p:nvSpPr>
        <p:spPr>
          <a:xfrm>
            <a:off x="5230316" y="3140968"/>
            <a:ext cx="86409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97F6DC-599E-4854-97E4-A8CFD1169696}"/>
              </a:ext>
            </a:extLst>
          </p:cNvPr>
          <p:cNvSpPr txBox="1"/>
          <p:nvPr/>
        </p:nvSpPr>
        <p:spPr>
          <a:xfrm>
            <a:off x="6260540" y="3072618"/>
            <a:ext cx="4411785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Here is the name of your driver</a:t>
            </a:r>
            <a:endParaRPr lang="zh-TW" altLang="en-US" sz="2400" dirty="0" err="1">
              <a:solidFill>
                <a:srgbClr val="FF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41DD99-577E-4108-BB9D-704CF9383601}"/>
              </a:ext>
            </a:extLst>
          </p:cNvPr>
          <p:cNvSpPr txBox="1"/>
          <p:nvPr/>
        </p:nvSpPr>
        <p:spPr>
          <a:xfrm>
            <a:off x="6202424" y="4928916"/>
            <a:ext cx="4226360" cy="1089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altLang="zh-TW" sz="2400" dirty="0" err="1">
                <a:solidFill>
                  <a:srgbClr val="FF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insmod</a:t>
            </a:r>
            <a:r>
              <a:rPr lang="en-US" altLang="zh-TW" sz="2400" dirty="0">
                <a:solidFill>
                  <a:srgbClr val="FF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the compile kernel module, you should see demo under /dev</a:t>
            </a:r>
            <a:endParaRPr lang="zh-TW" altLang="en-US" sz="2400" dirty="0" err="1">
              <a:solidFill>
                <a:srgbClr val="FF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0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Write a C based program to access the driver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your C based program, it would look like this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Then, you need to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 a string to the driver through write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 back the written string from the driver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Out the read result to bash terminal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8B9017-CDAE-4E73-BAA1-AEB59F39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1844824"/>
            <a:ext cx="8981303" cy="24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Files to submit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submission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Complete above steps and form a PDF report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Submit your (1) report, (2) kernel_Module_109000000.c, (3) C_file_109000000.c as four separate files to </a:t>
            </a:r>
            <a:r>
              <a:rPr lang="zh-TW" altLang="en-US" sz="2400" dirty="0"/>
              <a:t>北科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zh-TW" altLang="en-US" sz="2400" dirty="0"/>
              <a:t>學園 </a:t>
            </a:r>
            <a:r>
              <a:rPr lang="en-US" altLang="zh-TW" sz="2400" dirty="0"/>
              <a:t>PLUS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the report, you should detailly explain each line of codes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 NOT ZIP YOUR FILES</a:t>
            </a:r>
            <a:endParaRPr lang="en-US" altLang="zh-TW" sz="28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Deadline is schedule on 24:00 of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Sunday 12/19 24:00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112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102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12/19 24:00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15081</TotalTime>
  <Words>1073</Words>
  <Application>Microsoft Office PowerPoint</Application>
  <PresentationFormat>自訂</PresentationFormat>
  <Paragraphs>141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Freestyle Script</vt:lpstr>
      <vt:lpstr>世界國家/地區報告簡報</vt:lpstr>
      <vt:lpstr>Embedded System HW 02: Generic Driver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陳碩漢</cp:lastModifiedBy>
  <cp:revision>474</cp:revision>
  <cp:lastPrinted>2020-01-09T04:10:42Z</cp:lastPrinted>
  <dcterms:created xsi:type="dcterms:W3CDTF">2019-11-24T21:24:40Z</dcterms:created>
  <dcterms:modified xsi:type="dcterms:W3CDTF">2021-12-08T07:05:39Z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