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4"/>
  </p:notesMasterIdLst>
  <p:sldIdLst>
    <p:sldId id="365" r:id="rId2"/>
    <p:sldId id="40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41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2017/5/2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Order of Construction</a:t>
            </a:r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(1/2)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4238625" cy="498686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#include &lt;</a:t>
            </a:r>
            <a:r>
              <a:rPr lang="en-US" altLang="zh-TW" sz="1600" b="1" dirty="0" err="1">
                <a:latin typeface="Calibri" panose="020F0502020204030204" pitchFamily="34" charset="0"/>
                <a:ea typeface="新細明體" panose="02020500000000000000" pitchFamily="18" charset="-120"/>
              </a:rPr>
              <a:t>iostream</a:t>
            </a: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&gt;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using namespace </a:t>
            </a:r>
            <a:r>
              <a:rPr lang="en-US" altLang="zh-TW" sz="1600" b="1" dirty="0" err="1">
                <a:latin typeface="Calibri" panose="020F0502020204030204" pitchFamily="34" charset="0"/>
                <a:ea typeface="新細明體" panose="02020500000000000000" pitchFamily="18" charset="-120"/>
              </a:rPr>
              <a:t>std</a:t>
            </a: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;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class Contained1 {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public: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    Contained1() {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        </a:t>
            </a:r>
            <a:r>
              <a:rPr lang="en-US" altLang="zh-TW" sz="1600" b="1" dirty="0" err="1">
                <a:latin typeface="Calibri" panose="020F0502020204030204" pitchFamily="34" charset="0"/>
                <a:ea typeface="新細明體" panose="02020500000000000000" pitchFamily="18" charset="-120"/>
              </a:rPr>
              <a:t>cout</a:t>
            </a: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 &lt;&lt; "Contained1 constructor." &lt;&lt; </a:t>
            </a:r>
            <a:r>
              <a:rPr lang="en-US" altLang="zh-TW" sz="1600" b="1" dirty="0" err="1">
                <a:latin typeface="Calibri" panose="020F0502020204030204" pitchFamily="34" charset="0"/>
                <a:ea typeface="新細明體" panose="02020500000000000000" pitchFamily="18" charset="-120"/>
              </a:rPr>
              <a:t>endl</a:t>
            </a: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;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    }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};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class Contained2 {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public: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    Contained2() {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        </a:t>
            </a:r>
            <a:r>
              <a:rPr lang="en-US" altLang="zh-TW" sz="1600" b="1" dirty="0" err="1">
                <a:latin typeface="Calibri" panose="020F0502020204030204" pitchFamily="34" charset="0"/>
                <a:ea typeface="新細明體" panose="02020500000000000000" pitchFamily="18" charset="-120"/>
              </a:rPr>
              <a:t>cout</a:t>
            </a: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 &lt;&lt; "Contained2 constructor." &lt;&lt; </a:t>
            </a:r>
            <a:r>
              <a:rPr lang="en-US" altLang="zh-TW" sz="1600" b="1" dirty="0" err="1">
                <a:latin typeface="Calibri" panose="020F0502020204030204" pitchFamily="34" charset="0"/>
                <a:ea typeface="新細明體" panose="02020500000000000000" pitchFamily="18" charset="-120"/>
              </a:rPr>
              <a:t>endl</a:t>
            </a: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;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    }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};  </a:t>
            </a:r>
          </a:p>
          <a:p>
            <a:pPr marL="0" indent="0"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  </a:t>
            </a: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 bwMode="auto">
          <a:xfrm>
            <a:off x="4886325" y="1075267"/>
            <a:ext cx="4238625" cy="498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class Contained3 {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public: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Contained3() {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   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cout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&lt;&lt; "Contained3 constructor." &lt;&lt;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endl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;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}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};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class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BaseContainer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{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public: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BaseContainer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() {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   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cout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&lt;&lt; "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BaseContainer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constructor." &lt;&lt;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endl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;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}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private: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Contained1 c1;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Contained2 c2;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};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95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Order of </a:t>
            </a:r>
            <a:r>
              <a:rPr lang="en-US" altLang="zh-TW" sz="4000" dirty="0" smtClean="0"/>
              <a:t>Construction </a:t>
            </a:r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(2/2)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 bwMode="auto">
          <a:xfrm>
            <a:off x="342900" y="1075267"/>
            <a:ext cx="4238625" cy="498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class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DerivedContainer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: public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BaseContainer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{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public: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DerivedContainer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() :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BaseContainer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() {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   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cout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&lt;&lt; "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DerivedContainer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constructor." &lt;&lt;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endl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;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}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private: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Contained3 c3;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};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main() {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DerivedContainer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dc;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</a:t>
            </a:r>
            <a:r>
              <a:rPr lang="en-US" altLang="zh-TW" sz="1600" b="1" kern="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x = 3;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600" b="1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} </a:t>
            </a:r>
            <a:endParaRPr lang="en-US" altLang="zh-TW" sz="1600" b="1" kern="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auto">
          <a:xfrm>
            <a:off x="4733925" y="1075267"/>
            <a:ext cx="4238625" cy="498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panose="02020603050405020304" pitchFamily="18" charset="0"/>
              <a:buNone/>
            </a:pPr>
            <a:r>
              <a:rPr lang="en-US" altLang="zh-TW" sz="2400" kern="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Here is the output:</a:t>
            </a:r>
            <a:endParaRPr lang="en-US" altLang="zh-TW" sz="2400" kern="0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Font typeface="Times" panose="02020603050405020304" pitchFamily="18" charset="0"/>
              <a:buNone/>
            </a:pPr>
            <a:endParaRPr lang="en-US" altLang="zh-TW" sz="1600" b="1" kern="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1600" b="1" kern="0" dirty="0">
                <a:latin typeface="Calibri" panose="020F0502020204030204" pitchFamily="34" charset="0"/>
                <a:ea typeface="新細明體" panose="02020500000000000000" pitchFamily="18" charset="-120"/>
              </a:rPr>
              <a:t>Contained1 constructor.  </a:t>
            </a:r>
          </a:p>
          <a:p>
            <a:pPr marL="0" indent="0">
              <a:buNone/>
            </a:pPr>
            <a:r>
              <a:rPr lang="en-US" altLang="zh-TW" sz="1600" b="1" kern="0" dirty="0">
                <a:latin typeface="Calibri" panose="020F0502020204030204" pitchFamily="34" charset="0"/>
                <a:ea typeface="新細明體" panose="02020500000000000000" pitchFamily="18" charset="-120"/>
              </a:rPr>
              <a:t>Contained2 constructor.  </a:t>
            </a:r>
          </a:p>
          <a:p>
            <a:pPr marL="0" indent="0">
              <a:buNone/>
            </a:pPr>
            <a:r>
              <a:rPr lang="en-US" altLang="zh-TW" sz="1600" b="1" kern="0" dirty="0" err="1">
                <a:latin typeface="Calibri" panose="020F0502020204030204" pitchFamily="34" charset="0"/>
                <a:ea typeface="新細明體" panose="02020500000000000000" pitchFamily="18" charset="-120"/>
              </a:rPr>
              <a:t>BaseContainer</a:t>
            </a:r>
            <a:r>
              <a:rPr lang="en-US" altLang="zh-TW" sz="1600" b="1" kern="0" dirty="0">
                <a:latin typeface="Calibri" panose="020F0502020204030204" pitchFamily="34" charset="0"/>
                <a:ea typeface="新細明體" panose="02020500000000000000" pitchFamily="18" charset="-120"/>
              </a:rPr>
              <a:t> constructor.  </a:t>
            </a:r>
          </a:p>
          <a:p>
            <a:pPr marL="0" indent="0">
              <a:buNone/>
            </a:pPr>
            <a:r>
              <a:rPr lang="en-US" altLang="zh-TW" sz="1600" b="1" kern="0" dirty="0">
                <a:latin typeface="Calibri" panose="020F0502020204030204" pitchFamily="34" charset="0"/>
                <a:ea typeface="新細明體" panose="02020500000000000000" pitchFamily="18" charset="-120"/>
              </a:rPr>
              <a:t>Contained3 constructor.  </a:t>
            </a:r>
          </a:p>
          <a:p>
            <a:pPr marL="0" indent="0">
              <a:buNone/>
            </a:pPr>
            <a:r>
              <a:rPr lang="en-US" altLang="zh-TW" sz="1600" b="1" kern="0" dirty="0" err="1">
                <a:latin typeface="Calibri" panose="020F0502020204030204" pitchFamily="34" charset="0"/>
                <a:ea typeface="新細明體" panose="02020500000000000000" pitchFamily="18" charset="-120"/>
              </a:rPr>
              <a:t>DerivedContainer</a:t>
            </a:r>
            <a:r>
              <a:rPr lang="en-US" altLang="zh-TW" sz="1600" b="1" kern="0" dirty="0">
                <a:latin typeface="Calibri" panose="020F0502020204030204" pitchFamily="34" charset="0"/>
                <a:ea typeface="新細明體" panose="02020500000000000000" pitchFamily="18" charset="-120"/>
              </a:rPr>
              <a:t> constructor. </a:t>
            </a:r>
            <a:endParaRPr lang="en-US" altLang="zh-TW" sz="1600" b="1" kern="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91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9927</TotalTime>
  <Words>194</Words>
  <Application>Microsoft Office PowerPoint</Application>
  <PresentationFormat>如螢幕大小 (4:3)</PresentationFormat>
  <Paragraphs>56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ヒラギノ角ゴ Pro W3</vt:lpstr>
      <vt:lpstr>新細明體</vt:lpstr>
      <vt:lpstr>Arial</vt:lpstr>
      <vt:lpstr>Calibri</vt:lpstr>
      <vt:lpstr>Times</vt:lpstr>
      <vt:lpstr>Times New Roman</vt:lpstr>
      <vt:lpstr>123</vt:lpstr>
      <vt:lpstr>Order of Construction (1/2)</vt:lpstr>
      <vt:lpstr>Order of Construction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shunrenyang</cp:lastModifiedBy>
  <cp:revision>2393</cp:revision>
  <dcterms:created xsi:type="dcterms:W3CDTF">2014-08-19T02:20:21Z</dcterms:created>
  <dcterms:modified xsi:type="dcterms:W3CDTF">2017-05-02T03:15:44Z</dcterms:modified>
</cp:coreProperties>
</file>