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79" r:id="rId4"/>
    <p:sldId id="281" r:id="rId5"/>
    <p:sldId id="26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02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30/5/2022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6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50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85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4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52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923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64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4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HK" sz="4400" dirty="0"/>
              <a:t>11966 - Parentheses Matching</a:t>
            </a:r>
            <a:endParaRPr lang="zh-HK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877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Description</a:t>
            </a:r>
            <a:endParaRPr lang="zh-HK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09600" y="1380399"/>
            <a:ext cx="11074400" cy="4783015"/>
          </a:xfrm>
        </p:spPr>
        <p:txBody>
          <a:bodyPr/>
          <a:lstStyle/>
          <a:p>
            <a:r>
              <a:rPr lang="en-US" altLang="zh-TW" dirty="0"/>
              <a:t>A string is said to be </a:t>
            </a:r>
            <a:r>
              <a:rPr lang="en-US" altLang="zh-TW" dirty="0">
                <a:solidFill>
                  <a:srgbClr val="FF0000"/>
                </a:solidFill>
              </a:rPr>
              <a:t>valid</a:t>
            </a:r>
            <a:r>
              <a:rPr lang="en-US" altLang="zh-TW" dirty="0"/>
              <a:t> if it matches one of the following rules: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string is an </a:t>
            </a:r>
            <a:r>
              <a:rPr lang="en-US" altLang="zh-TW" dirty="0">
                <a:solidFill>
                  <a:srgbClr val="00B050"/>
                </a:solidFill>
              </a:rPr>
              <a:t>empty string</a:t>
            </a:r>
            <a:r>
              <a:rPr lang="en-US" altLang="zh-TW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dirty="0"/>
              <a:t>a string S is valid, then </a:t>
            </a:r>
            <a:r>
              <a:rPr lang="en-US" altLang="zh-TW" dirty="0">
                <a:solidFill>
                  <a:srgbClr val="00B050"/>
                </a:solidFill>
              </a:rPr>
              <a:t>{</a:t>
            </a:r>
            <a:r>
              <a:rPr lang="en-US" altLang="zh-TW" dirty="0"/>
              <a:t>S</a:t>
            </a:r>
            <a:r>
              <a:rPr lang="en-US" altLang="zh-TW" dirty="0">
                <a:solidFill>
                  <a:srgbClr val="00B050"/>
                </a:solidFill>
              </a:rPr>
              <a:t>}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/>
              <a:t>S</a:t>
            </a:r>
            <a:r>
              <a:rPr lang="en-US" altLang="zh-TW" dirty="0">
                <a:solidFill>
                  <a:srgbClr val="00B050"/>
                </a:solidFill>
              </a:rPr>
              <a:t>]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en-US" altLang="zh-TW" dirty="0"/>
              <a:t>S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B050"/>
                </a:solidFill>
              </a:rPr>
              <a:t>&lt;</a:t>
            </a:r>
            <a:r>
              <a:rPr lang="en-US" altLang="zh-TW" dirty="0"/>
              <a:t>S</a:t>
            </a:r>
            <a:r>
              <a:rPr lang="en-US" altLang="zh-TW" dirty="0">
                <a:solidFill>
                  <a:srgbClr val="00B050"/>
                </a:solidFill>
              </a:rPr>
              <a:t>&gt;</a:t>
            </a:r>
            <a:r>
              <a:rPr lang="en-US" altLang="zh-TW" dirty="0"/>
              <a:t> are valid.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dirty="0"/>
              <a:t>strings S1 and S2 are both valid, then </a:t>
            </a:r>
            <a:r>
              <a:rPr lang="en-US" altLang="zh-TW" dirty="0">
                <a:solidFill>
                  <a:srgbClr val="00B050"/>
                </a:solidFill>
              </a:rPr>
              <a:t>S1S2</a:t>
            </a:r>
            <a:r>
              <a:rPr lang="en-US" altLang="zh-TW" dirty="0"/>
              <a:t> is valid.</a:t>
            </a:r>
          </a:p>
          <a:p>
            <a:r>
              <a:rPr lang="en-US" altLang="zh-TW" dirty="0" smtClean="0"/>
              <a:t>Given </a:t>
            </a:r>
            <a:r>
              <a:rPr lang="en-US" altLang="zh-TW" dirty="0"/>
              <a:t>a string consisting of </a:t>
            </a:r>
            <a:r>
              <a:rPr lang="en-US" altLang="zh-TW" dirty="0">
                <a:solidFill>
                  <a:srgbClr val="FF0000"/>
                </a:solidFill>
              </a:rPr>
              <a:t>parentheses</a:t>
            </a:r>
            <a:r>
              <a:rPr lang="en-US" altLang="zh-TW" dirty="0"/>
              <a:t>, determine if it is a valid string.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2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err="1"/>
              <a:t>Input/Output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19200"/>
            <a:ext cx="10292862" cy="5304692"/>
          </a:xfrm>
          <a:ln w="31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222222"/>
                </a:solidFill>
              </a:rPr>
              <a:t>Input</a:t>
            </a:r>
          </a:p>
          <a:p>
            <a:pPr lvl="1"/>
            <a:r>
              <a:rPr lang="en-US" altLang="zh-TW" dirty="0">
                <a:solidFill>
                  <a:srgbClr val="222222"/>
                </a:solidFill>
              </a:rPr>
              <a:t>The first line </a:t>
            </a:r>
            <a:r>
              <a:rPr lang="en-US" altLang="zh-TW" dirty="0" smtClean="0">
                <a:solidFill>
                  <a:srgbClr val="222222"/>
                </a:solidFill>
              </a:rPr>
              <a:t>contains </a:t>
            </a:r>
            <a:r>
              <a:rPr lang="en-US" altLang="zh-TW" dirty="0">
                <a:solidFill>
                  <a:srgbClr val="222222"/>
                </a:solidFill>
              </a:rPr>
              <a:t>an integer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222222"/>
                </a:solidFill>
              </a:rPr>
              <a:t> (N ≤ 1000) denoting </a:t>
            </a:r>
            <a:r>
              <a:rPr lang="en-US" altLang="zh-TW" dirty="0">
                <a:solidFill>
                  <a:srgbClr val="FF0000"/>
                </a:solidFill>
              </a:rPr>
              <a:t>the number of test </a:t>
            </a:r>
            <a:r>
              <a:rPr lang="en-US" altLang="zh-TW" dirty="0" smtClean="0">
                <a:solidFill>
                  <a:srgbClr val="FF0000"/>
                </a:solidFill>
              </a:rPr>
              <a:t>cases</a:t>
            </a:r>
            <a:r>
              <a:rPr lang="en-US" altLang="zh-TW" dirty="0" smtClean="0">
                <a:solidFill>
                  <a:srgbClr val="222222"/>
                </a:solidFill>
              </a:rPr>
              <a:t>. </a:t>
            </a:r>
          </a:p>
          <a:p>
            <a:pPr lvl="1"/>
            <a:r>
              <a:rPr lang="en-US" altLang="zh-TW" dirty="0" smtClean="0">
                <a:solidFill>
                  <a:srgbClr val="222222"/>
                </a:solidFill>
              </a:rPr>
              <a:t>Each </a:t>
            </a:r>
            <a:r>
              <a:rPr lang="en-US" altLang="zh-TW" dirty="0">
                <a:solidFill>
                  <a:srgbClr val="222222"/>
                </a:solidFill>
              </a:rPr>
              <a:t>of the next N lines corresponds to a test case, which contains </a:t>
            </a:r>
            <a:r>
              <a:rPr lang="en-US" altLang="zh-TW" dirty="0">
                <a:solidFill>
                  <a:srgbClr val="FF0000"/>
                </a:solidFill>
              </a:rPr>
              <a:t>a string consisting of parentheses</a:t>
            </a:r>
            <a:r>
              <a:rPr lang="en-US" altLang="zh-TW" dirty="0">
                <a:solidFill>
                  <a:srgbClr val="222222"/>
                </a:solidFill>
              </a:rPr>
              <a:t>, and the maximum string length will be no more than 1000. </a:t>
            </a:r>
            <a:endParaRPr lang="en-US" altLang="zh-TW" dirty="0" smtClean="0">
              <a:solidFill>
                <a:srgbClr val="222222"/>
              </a:solidFill>
            </a:endParaRPr>
          </a:p>
          <a:p>
            <a:pPr lvl="1"/>
            <a:r>
              <a:rPr lang="en-US" altLang="zh-TW" dirty="0" smtClean="0">
                <a:solidFill>
                  <a:srgbClr val="222222"/>
                </a:solidFill>
              </a:rPr>
              <a:t>Note </a:t>
            </a:r>
            <a:r>
              <a:rPr lang="en-US" altLang="zh-TW" dirty="0">
                <a:solidFill>
                  <a:srgbClr val="222222"/>
                </a:solidFill>
              </a:rPr>
              <a:t>that </a:t>
            </a:r>
            <a:r>
              <a:rPr lang="en-US" altLang="zh-TW" dirty="0">
                <a:solidFill>
                  <a:srgbClr val="FF0000"/>
                </a:solidFill>
              </a:rPr>
              <a:t>an empty string </a:t>
            </a:r>
            <a:r>
              <a:rPr lang="en-US" altLang="zh-TW" dirty="0">
                <a:solidFill>
                  <a:srgbClr val="222222"/>
                </a:solidFill>
              </a:rPr>
              <a:t>(a line which contains the newline character only) </a:t>
            </a:r>
            <a:r>
              <a:rPr lang="en-US" altLang="zh-TW" dirty="0" smtClean="0">
                <a:solidFill>
                  <a:srgbClr val="222222"/>
                </a:solidFill>
              </a:rPr>
              <a:t>should </a:t>
            </a:r>
            <a:r>
              <a:rPr lang="en-US" altLang="zh-TW" dirty="0">
                <a:solidFill>
                  <a:srgbClr val="222222"/>
                </a:solidFill>
              </a:rPr>
              <a:t>be considered </a:t>
            </a:r>
            <a:r>
              <a:rPr lang="en-US" altLang="zh-TW" dirty="0">
                <a:solidFill>
                  <a:srgbClr val="FF0000"/>
                </a:solidFill>
              </a:rPr>
              <a:t>as a valid string </a:t>
            </a:r>
            <a:r>
              <a:rPr lang="en-US" altLang="zh-TW" dirty="0">
                <a:solidFill>
                  <a:srgbClr val="222222"/>
                </a:solidFill>
              </a:rPr>
              <a:t>according to rule (1).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For each test case, print “</a:t>
            </a:r>
            <a:r>
              <a:rPr lang="en-US" altLang="zh-TW" dirty="0">
                <a:solidFill>
                  <a:srgbClr val="FF0000"/>
                </a:solidFill>
              </a:rPr>
              <a:t>Case i:</a:t>
            </a:r>
            <a:r>
              <a:rPr lang="en-US" altLang="zh-TW" dirty="0"/>
              <a:t>” and then “</a:t>
            </a:r>
            <a:r>
              <a:rPr lang="en-US" altLang="zh-TW" dirty="0">
                <a:solidFill>
                  <a:srgbClr val="FF0000"/>
                </a:solidFill>
              </a:rPr>
              <a:t>Yes</a:t>
            </a:r>
            <a:r>
              <a:rPr lang="en-US" altLang="zh-TW" dirty="0"/>
              <a:t>” or “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” to indicate that the string is valid or not, separated by a space character. </a:t>
            </a:r>
            <a:r>
              <a:rPr lang="en-US" altLang="zh-TW" dirty="0" err="1"/>
              <a:t>i</a:t>
            </a:r>
            <a:r>
              <a:rPr lang="en-US" altLang="zh-TW" dirty="0"/>
              <a:t> is the test case number starting from 1.</a:t>
            </a:r>
            <a:endParaRPr lang="en-US" altLang="zh-TW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59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Sample Input/Sample Output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6448" y="1219200"/>
            <a:ext cx="4648200" cy="5304692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TW" dirty="0">
                <a:solidFill>
                  <a:srgbClr val="222222"/>
                </a:solidFill>
              </a:rPr>
              <a:t>2</a:t>
            </a:r>
          </a:p>
          <a:p>
            <a:pPr marL="0" indent="0">
              <a:buNone/>
            </a:pPr>
            <a:r>
              <a:rPr lang="pt-BR" altLang="zh-TW" dirty="0">
                <a:solidFill>
                  <a:srgbClr val="222222"/>
                </a:solidFill>
              </a:rPr>
              <a:t>{[()]}()</a:t>
            </a:r>
          </a:p>
          <a:p>
            <a:pPr marL="0" indent="0">
              <a:buNone/>
            </a:pPr>
            <a:r>
              <a:rPr lang="pt-BR" altLang="zh-TW" dirty="0">
                <a:solidFill>
                  <a:srgbClr val="222222"/>
                </a:solidFill>
              </a:rPr>
              <a:t>[(&lt;})]</a:t>
            </a:r>
            <a:endParaRPr lang="en-US" altLang="zh-TW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6520949" y="1222136"/>
            <a:ext cx="4648200" cy="530469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kern="0" dirty="0">
                <a:solidFill>
                  <a:srgbClr val="222222"/>
                </a:solidFill>
              </a:rPr>
              <a:t>Case 1: Yes</a:t>
            </a:r>
          </a:p>
          <a:p>
            <a:pPr marL="0" indent="0">
              <a:buNone/>
            </a:pPr>
            <a:r>
              <a:rPr lang="en-US" altLang="zh-TW" kern="0" dirty="0">
                <a:solidFill>
                  <a:srgbClr val="222222"/>
                </a:solidFill>
              </a:rPr>
              <a:t>Case 2: No</a:t>
            </a:r>
            <a:endParaRPr lang="en-US" altLang="zh-TW" kern="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HK" dirty="0" smtClean="0"/>
              <a:t>main</a:t>
            </a:r>
            <a:r>
              <a:rPr lang="en-US" altLang="zh-TW" dirty="0" smtClean="0"/>
              <a:t>() function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19200"/>
            <a:ext cx="5404341" cy="5304692"/>
          </a:xfrm>
          <a:ln w="3175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HK" dirty="0"/>
              <a:t>#include &lt;</a:t>
            </a:r>
            <a:r>
              <a:rPr lang="en-US" altLang="zh-HK" dirty="0" err="1"/>
              <a:t>iostream</a:t>
            </a:r>
            <a:r>
              <a:rPr lang="en-US" altLang="zh-HK" dirty="0"/>
              <a:t>&gt;</a:t>
            </a:r>
          </a:p>
          <a:p>
            <a:pPr marL="0" indent="0">
              <a:buNone/>
            </a:pPr>
            <a:r>
              <a:rPr lang="en-US" altLang="zh-HK" dirty="0"/>
              <a:t>#include &lt;algorithm&gt;</a:t>
            </a:r>
          </a:p>
          <a:p>
            <a:pPr marL="0" indent="0">
              <a:buNone/>
            </a:pPr>
            <a:r>
              <a:rPr lang="en-US" altLang="zh-HK" dirty="0"/>
              <a:t>#include &lt;map&gt;</a:t>
            </a:r>
          </a:p>
          <a:p>
            <a:pPr marL="0" indent="0">
              <a:buNone/>
            </a:pPr>
            <a:r>
              <a:rPr lang="en-US" altLang="zh-HK" dirty="0"/>
              <a:t>#include &lt;stack&gt;</a:t>
            </a:r>
          </a:p>
          <a:p>
            <a:pPr marL="0" indent="0">
              <a:buNone/>
            </a:pPr>
            <a:r>
              <a:rPr lang="en-US" altLang="zh-HK" dirty="0"/>
              <a:t>#include &lt;string&gt;</a:t>
            </a:r>
          </a:p>
          <a:p>
            <a:pPr marL="0" indent="0">
              <a:buNone/>
            </a:pPr>
            <a:r>
              <a:rPr lang="en-US" altLang="zh-HK" dirty="0" smtClean="0"/>
              <a:t>using </a:t>
            </a:r>
            <a:r>
              <a:rPr lang="en-US" altLang="zh-HK" dirty="0"/>
              <a:t>namespace </a:t>
            </a:r>
            <a:r>
              <a:rPr lang="en-US" altLang="zh-HK" dirty="0" err="1"/>
              <a:t>std</a:t>
            </a:r>
            <a:r>
              <a:rPr lang="en-US" altLang="zh-HK" dirty="0"/>
              <a:t>;</a:t>
            </a:r>
          </a:p>
          <a:p>
            <a:pPr marL="0" indent="0">
              <a:buNone/>
            </a:pPr>
            <a:r>
              <a:rPr lang="en-US" altLang="zh-HK" dirty="0">
                <a:solidFill>
                  <a:srgbClr val="FF0000"/>
                </a:solidFill>
              </a:rPr>
              <a:t>map&lt;</a:t>
            </a:r>
            <a:r>
              <a:rPr lang="en-US" altLang="zh-HK" dirty="0" err="1">
                <a:solidFill>
                  <a:srgbClr val="FF0000"/>
                </a:solidFill>
              </a:rPr>
              <a:t>char,char</a:t>
            </a:r>
            <a:r>
              <a:rPr lang="en-US" altLang="zh-HK" dirty="0">
                <a:solidFill>
                  <a:srgbClr val="FF0000"/>
                </a:solidFill>
              </a:rPr>
              <a:t>&gt;</a:t>
            </a:r>
            <a:r>
              <a:rPr lang="en-US" altLang="zh-HK" dirty="0"/>
              <a:t> </a:t>
            </a:r>
            <a:r>
              <a:rPr lang="en-US" altLang="zh-HK" dirty="0" err="1"/>
              <a:t>parens</a:t>
            </a:r>
            <a:r>
              <a:rPr lang="en-US" altLang="zh-HK" dirty="0"/>
              <a:t> = { </a:t>
            </a:r>
            <a:r>
              <a:rPr lang="en-US" altLang="zh-HK" dirty="0">
                <a:solidFill>
                  <a:srgbClr val="00B050"/>
                </a:solidFill>
              </a:rPr>
              <a:t>{ '{' , '}' }</a:t>
            </a:r>
            <a:r>
              <a:rPr lang="en-US" altLang="zh-HK" dirty="0"/>
              <a:t>,</a:t>
            </a:r>
          </a:p>
          <a:p>
            <a:pPr marL="0" indent="0">
              <a:buNone/>
            </a:pPr>
            <a:r>
              <a:rPr lang="en-US" altLang="zh-HK" dirty="0"/>
              <a:t>                          </a:t>
            </a:r>
            <a:r>
              <a:rPr lang="zh-TW" altLang="en-US" dirty="0" smtClean="0"/>
              <a:t>                   </a:t>
            </a:r>
            <a:r>
              <a:rPr lang="en-US" altLang="zh-HK" dirty="0" smtClean="0">
                <a:solidFill>
                  <a:srgbClr val="00B050"/>
                </a:solidFill>
              </a:rPr>
              <a:t>{ </a:t>
            </a:r>
            <a:r>
              <a:rPr lang="en-US" altLang="zh-HK" dirty="0">
                <a:solidFill>
                  <a:srgbClr val="00B050"/>
                </a:solidFill>
              </a:rPr>
              <a:t>'(' , ')' }</a:t>
            </a:r>
            <a:r>
              <a:rPr lang="en-US" altLang="zh-HK" dirty="0"/>
              <a:t>,</a:t>
            </a:r>
          </a:p>
          <a:p>
            <a:pPr marL="0" indent="0">
              <a:buNone/>
            </a:pPr>
            <a:r>
              <a:rPr lang="en-US" altLang="zh-HK" dirty="0"/>
              <a:t>                          </a:t>
            </a:r>
            <a:r>
              <a:rPr lang="zh-TW" altLang="en-US" dirty="0" smtClean="0"/>
              <a:t>                   </a:t>
            </a:r>
            <a:r>
              <a:rPr lang="en-US" altLang="zh-HK" dirty="0" smtClean="0">
                <a:solidFill>
                  <a:srgbClr val="00B050"/>
                </a:solidFill>
              </a:rPr>
              <a:t>{ </a:t>
            </a:r>
            <a:r>
              <a:rPr lang="en-US" altLang="zh-HK" dirty="0">
                <a:solidFill>
                  <a:srgbClr val="00B050"/>
                </a:solidFill>
              </a:rPr>
              <a:t>'&lt;' , '&gt;' }</a:t>
            </a:r>
            <a:r>
              <a:rPr lang="en-US" altLang="zh-HK" dirty="0"/>
              <a:t>,</a:t>
            </a:r>
          </a:p>
          <a:p>
            <a:pPr marL="0" indent="0">
              <a:buNone/>
            </a:pPr>
            <a:r>
              <a:rPr lang="en-US" altLang="zh-HK" dirty="0"/>
              <a:t>                          </a:t>
            </a:r>
            <a:r>
              <a:rPr lang="zh-TW" altLang="en-US" dirty="0" smtClean="0"/>
              <a:t>                   </a:t>
            </a:r>
            <a:r>
              <a:rPr lang="en-US" altLang="zh-HK" dirty="0" smtClean="0">
                <a:solidFill>
                  <a:srgbClr val="00B050"/>
                </a:solidFill>
              </a:rPr>
              <a:t>{ </a:t>
            </a:r>
            <a:r>
              <a:rPr lang="en-US" altLang="zh-HK" dirty="0">
                <a:solidFill>
                  <a:srgbClr val="00B050"/>
                </a:solidFill>
              </a:rPr>
              <a:t>'[' , ']' } </a:t>
            </a:r>
            <a:r>
              <a:rPr lang="en-US" altLang="zh-HK" dirty="0"/>
              <a:t>};</a:t>
            </a:r>
          </a:p>
          <a:p>
            <a:pPr marL="0" indent="0">
              <a:buNone/>
            </a:pPr>
            <a:r>
              <a:rPr lang="en-US" altLang="zh-HK" dirty="0" err="1"/>
              <a:t>int</a:t>
            </a:r>
            <a:r>
              <a:rPr lang="en-US" altLang="zh-HK" dirty="0"/>
              <a:t> main()</a:t>
            </a:r>
          </a:p>
          <a:p>
            <a:pPr marL="0" indent="0">
              <a:buNone/>
            </a:pPr>
            <a:r>
              <a:rPr lang="en-US" altLang="zh-HK" dirty="0"/>
              <a:t>{</a:t>
            </a:r>
          </a:p>
          <a:p>
            <a:pPr marL="0" indent="0">
              <a:buNone/>
            </a:pPr>
            <a:r>
              <a:rPr lang="en-US" altLang="zh-HK" dirty="0"/>
              <a:t>    string </a:t>
            </a:r>
            <a:r>
              <a:rPr lang="en-US" altLang="zh-HK" dirty="0" err="1"/>
              <a:t>str</a:t>
            </a:r>
            <a:r>
              <a:rPr lang="en-US" altLang="zh-HK" dirty="0"/>
              <a:t>;</a:t>
            </a:r>
          </a:p>
          <a:p>
            <a:pPr marL="0" indent="0">
              <a:buNone/>
            </a:pPr>
            <a:r>
              <a:rPr lang="en-US" altLang="zh-HK" dirty="0"/>
              <a:t>    </a:t>
            </a:r>
            <a:r>
              <a:rPr lang="en-US" altLang="zh-HK" dirty="0" err="1"/>
              <a:t>int</a:t>
            </a:r>
            <a:r>
              <a:rPr lang="en-US" altLang="zh-HK" dirty="0"/>
              <a:t> </a:t>
            </a:r>
            <a:r>
              <a:rPr lang="en-US" altLang="zh-HK" dirty="0" err="1"/>
              <a:t>ncases</a:t>
            </a:r>
            <a:r>
              <a:rPr lang="en-US" altLang="zh-HK" dirty="0"/>
              <a:t>;</a:t>
            </a:r>
          </a:p>
          <a:p>
            <a:pPr marL="0" indent="0">
              <a:buNone/>
            </a:pPr>
            <a:r>
              <a:rPr lang="en-US" altLang="zh-HK" dirty="0"/>
              <a:t>    </a:t>
            </a:r>
            <a:r>
              <a:rPr lang="en-US" altLang="zh-HK" dirty="0" err="1"/>
              <a:t>cin</a:t>
            </a:r>
            <a:r>
              <a:rPr lang="en-US" altLang="zh-HK" dirty="0"/>
              <a:t> &gt;&gt; </a:t>
            </a:r>
            <a:r>
              <a:rPr lang="en-US" altLang="zh-HK" dirty="0" err="1"/>
              <a:t>ncases</a:t>
            </a:r>
            <a:r>
              <a:rPr lang="en-US" altLang="zh-HK" dirty="0"/>
              <a:t>;</a:t>
            </a:r>
          </a:p>
          <a:p>
            <a:pPr marL="0" indent="0">
              <a:buNone/>
            </a:pPr>
            <a:r>
              <a:rPr lang="en-US" altLang="zh-HK" dirty="0"/>
              <a:t>    </a:t>
            </a:r>
            <a:r>
              <a:rPr lang="en-US" altLang="zh-HK" dirty="0" err="1">
                <a:solidFill>
                  <a:srgbClr val="FF0000"/>
                </a:solidFill>
              </a:rPr>
              <a:t>getline</a:t>
            </a:r>
            <a:r>
              <a:rPr lang="en-US" altLang="zh-HK" dirty="0">
                <a:solidFill>
                  <a:srgbClr val="FF0000"/>
                </a:solidFill>
              </a:rPr>
              <a:t>(</a:t>
            </a:r>
            <a:r>
              <a:rPr lang="en-US" altLang="zh-HK" dirty="0" err="1">
                <a:solidFill>
                  <a:srgbClr val="FF0000"/>
                </a:solidFill>
              </a:rPr>
              <a:t>cin</a:t>
            </a:r>
            <a:r>
              <a:rPr lang="en-US" altLang="zh-HK" dirty="0">
                <a:solidFill>
                  <a:srgbClr val="FF0000"/>
                </a:solidFill>
              </a:rPr>
              <a:t>, </a:t>
            </a:r>
            <a:r>
              <a:rPr lang="en-US" altLang="zh-HK" dirty="0" err="1">
                <a:solidFill>
                  <a:srgbClr val="FF0000"/>
                </a:solidFill>
              </a:rPr>
              <a:t>str</a:t>
            </a:r>
            <a:r>
              <a:rPr lang="en-US" altLang="zh-HK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HK" dirty="0"/>
              <a:t>    for (</a:t>
            </a:r>
            <a:r>
              <a:rPr lang="en-US" altLang="zh-HK" dirty="0" err="1"/>
              <a:t>int</a:t>
            </a:r>
            <a:r>
              <a:rPr lang="en-US" altLang="zh-HK" dirty="0"/>
              <a:t> </a:t>
            </a:r>
            <a:r>
              <a:rPr lang="en-US" altLang="zh-HK" dirty="0" err="1"/>
              <a:t>i</a:t>
            </a:r>
            <a:r>
              <a:rPr lang="en-US" altLang="zh-HK" dirty="0"/>
              <a:t>=1; </a:t>
            </a:r>
            <a:r>
              <a:rPr lang="en-US" altLang="zh-HK" dirty="0" err="1"/>
              <a:t>i</a:t>
            </a:r>
            <a:r>
              <a:rPr lang="en-US" altLang="zh-HK" dirty="0"/>
              <a:t>&lt;=</a:t>
            </a:r>
            <a:r>
              <a:rPr lang="en-US" altLang="zh-HK" dirty="0" err="1"/>
              <a:t>ncases</a:t>
            </a:r>
            <a:r>
              <a:rPr lang="en-US" altLang="zh-HK" dirty="0"/>
              <a:t>; </a:t>
            </a:r>
            <a:r>
              <a:rPr lang="en-US" altLang="zh-HK" dirty="0" err="1"/>
              <a:t>i</a:t>
            </a:r>
            <a:r>
              <a:rPr lang="en-US" altLang="zh-HK" dirty="0"/>
              <a:t>++) {</a:t>
            </a:r>
          </a:p>
          <a:p>
            <a:pPr marL="0" indent="0">
              <a:buNone/>
            </a:pPr>
            <a:r>
              <a:rPr lang="en-US" altLang="zh-HK" dirty="0"/>
              <a:t>        </a:t>
            </a:r>
            <a:r>
              <a:rPr lang="en-US" altLang="zh-HK" dirty="0">
                <a:solidFill>
                  <a:srgbClr val="FFC000"/>
                </a:solidFill>
              </a:rPr>
              <a:t>stack&lt;char&gt; S</a:t>
            </a:r>
            <a:r>
              <a:rPr lang="en-US" altLang="zh-HK" dirty="0"/>
              <a:t>;</a:t>
            </a:r>
          </a:p>
          <a:p>
            <a:pPr marL="0" indent="0">
              <a:buNone/>
            </a:pPr>
            <a:r>
              <a:rPr lang="en-US" altLang="zh-HK" dirty="0"/>
              <a:t>        </a:t>
            </a:r>
            <a:r>
              <a:rPr lang="en-US" altLang="zh-HK" dirty="0" err="1"/>
              <a:t>getline</a:t>
            </a:r>
            <a:r>
              <a:rPr lang="en-US" altLang="zh-HK" dirty="0"/>
              <a:t>(</a:t>
            </a:r>
            <a:r>
              <a:rPr lang="en-US" altLang="zh-HK" dirty="0" err="1"/>
              <a:t>cin</a:t>
            </a:r>
            <a:r>
              <a:rPr lang="en-US" altLang="zh-HK" dirty="0"/>
              <a:t>, </a:t>
            </a:r>
            <a:r>
              <a:rPr lang="en-US" altLang="zh-HK" dirty="0" err="1"/>
              <a:t>str</a:t>
            </a:r>
            <a:r>
              <a:rPr lang="en-US" altLang="zh-HK" dirty="0"/>
              <a:t>);</a:t>
            </a:r>
          </a:p>
          <a:p>
            <a:pPr marL="0" indent="0">
              <a:buNone/>
            </a:pPr>
            <a:r>
              <a:rPr lang="en-US" altLang="zh-HK" dirty="0"/>
              <a:t>        bool </a:t>
            </a:r>
            <a:r>
              <a:rPr lang="en-US" altLang="zh-HK" dirty="0">
                <a:solidFill>
                  <a:srgbClr val="0070C0"/>
                </a:solidFill>
              </a:rPr>
              <a:t>valid</a:t>
            </a:r>
            <a:r>
              <a:rPr lang="en-US" altLang="zh-HK" dirty="0"/>
              <a:t> = true</a:t>
            </a:r>
            <a:r>
              <a:rPr lang="en-US" altLang="zh-HK" dirty="0" smtClean="0"/>
              <a:t>;</a:t>
            </a:r>
          </a:p>
          <a:p>
            <a:pPr marL="0" indent="0">
              <a:buNone/>
            </a:pPr>
            <a:r>
              <a:rPr lang="en-US" altLang="zh-HK" dirty="0"/>
              <a:t> </a:t>
            </a:r>
            <a:r>
              <a:rPr lang="zh-TW" altLang="en-US" dirty="0" smtClean="0"/>
              <a:t>       </a:t>
            </a:r>
            <a:r>
              <a:rPr lang="en-US" altLang="zh-HK" dirty="0" smtClean="0"/>
              <a:t>for </a:t>
            </a:r>
            <a:r>
              <a:rPr lang="en-US" altLang="zh-HK" dirty="0"/>
              <a:t>(char c : </a:t>
            </a:r>
            <a:r>
              <a:rPr lang="en-US" altLang="zh-HK" dirty="0" err="1"/>
              <a:t>str</a:t>
            </a:r>
            <a:r>
              <a:rPr lang="en-US" altLang="zh-HK" dirty="0"/>
              <a:t>) {</a:t>
            </a:r>
          </a:p>
          <a:p>
            <a:pPr marL="0" indent="0">
              <a:buNone/>
            </a:pPr>
            <a:r>
              <a:rPr lang="en-US" altLang="zh-HK" dirty="0"/>
              <a:t>            if (c==</a:t>
            </a:r>
            <a:r>
              <a:rPr lang="en-US" altLang="zh-HK" dirty="0">
                <a:solidFill>
                  <a:srgbClr val="00B050"/>
                </a:solidFill>
              </a:rPr>
              <a:t>'{'</a:t>
            </a:r>
            <a:r>
              <a:rPr lang="en-US" altLang="zh-HK" dirty="0"/>
              <a:t> || c==</a:t>
            </a:r>
            <a:r>
              <a:rPr lang="en-US" altLang="zh-HK" dirty="0">
                <a:solidFill>
                  <a:srgbClr val="00B050"/>
                </a:solidFill>
              </a:rPr>
              <a:t>'['</a:t>
            </a:r>
            <a:r>
              <a:rPr lang="en-US" altLang="zh-HK" dirty="0"/>
              <a:t> || c==</a:t>
            </a:r>
            <a:r>
              <a:rPr lang="en-US" altLang="zh-HK" dirty="0">
                <a:solidFill>
                  <a:srgbClr val="00B050"/>
                </a:solidFill>
              </a:rPr>
              <a:t>'('</a:t>
            </a:r>
            <a:r>
              <a:rPr lang="en-US" altLang="zh-HK" dirty="0"/>
              <a:t> || c==</a:t>
            </a:r>
            <a:r>
              <a:rPr lang="en-US" altLang="zh-HK" dirty="0">
                <a:solidFill>
                  <a:srgbClr val="00B050"/>
                </a:solidFill>
              </a:rPr>
              <a:t>'&lt;'</a:t>
            </a:r>
            <a:r>
              <a:rPr lang="en-US" altLang="zh-HK" dirty="0"/>
              <a:t>) {</a:t>
            </a:r>
          </a:p>
          <a:p>
            <a:pPr marL="0" indent="0">
              <a:buNone/>
            </a:pPr>
            <a:r>
              <a:rPr lang="en-US" altLang="zh-HK" dirty="0"/>
              <a:t>                </a:t>
            </a:r>
            <a:r>
              <a:rPr lang="en-US" altLang="zh-HK" dirty="0" err="1"/>
              <a:t>S.</a:t>
            </a:r>
            <a:r>
              <a:rPr lang="en-US" altLang="zh-HK" dirty="0" err="1">
                <a:solidFill>
                  <a:srgbClr val="FF0000"/>
                </a:solidFill>
              </a:rPr>
              <a:t>push</a:t>
            </a:r>
            <a:r>
              <a:rPr lang="en-US" altLang="zh-HK" dirty="0"/>
              <a:t>(c);</a:t>
            </a:r>
          </a:p>
          <a:p>
            <a:pPr marL="0" indent="0">
              <a:buNone/>
            </a:pPr>
            <a:endParaRPr lang="en-US" altLang="zh-HK" dirty="0"/>
          </a:p>
        </p:txBody>
      </p:sp>
      <p:sp>
        <p:nvSpPr>
          <p:cNvPr id="32" name="內容版面配置區 2"/>
          <p:cNvSpPr txBox="1">
            <a:spLocks/>
          </p:cNvSpPr>
          <p:nvPr/>
        </p:nvSpPr>
        <p:spPr bwMode="auto">
          <a:xfrm>
            <a:off x="6321669" y="1230928"/>
            <a:ext cx="5213841" cy="530469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HK" sz="1500" dirty="0" smtClean="0"/>
              <a:t>            } else if (c==</a:t>
            </a:r>
            <a:r>
              <a:rPr lang="en-US" altLang="zh-HK" sz="1500" dirty="0" smtClean="0">
                <a:solidFill>
                  <a:srgbClr val="00B050"/>
                </a:solidFill>
              </a:rPr>
              <a:t>'}'</a:t>
            </a:r>
            <a:r>
              <a:rPr lang="en-US" altLang="zh-HK" sz="1500" dirty="0" smtClean="0"/>
              <a:t> || c==</a:t>
            </a:r>
            <a:r>
              <a:rPr lang="en-US" altLang="zh-HK" sz="1500" dirty="0" smtClean="0">
                <a:solidFill>
                  <a:srgbClr val="00B050"/>
                </a:solidFill>
              </a:rPr>
              <a:t>']'</a:t>
            </a:r>
            <a:r>
              <a:rPr lang="en-US" altLang="zh-HK" sz="1500" dirty="0" smtClean="0"/>
              <a:t> || c==</a:t>
            </a:r>
            <a:r>
              <a:rPr lang="en-US" altLang="zh-HK" sz="1500" dirty="0" smtClean="0">
                <a:solidFill>
                  <a:srgbClr val="00B050"/>
                </a:solidFill>
              </a:rPr>
              <a:t>')'</a:t>
            </a:r>
            <a:r>
              <a:rPr lang="en-US" altLang="zh-HK" sz="1500" dirty="0" smtClean="0"/>
              <a:t> || c==</a:t>
            </a:r>
            <a:r>
              <a:rPr lang="en-US" altLang="zh-HK" sz="1500" dirty="0" smtClean="0">
                <a:solidFill>
                  <a:srgbClr val="00B050"/>
                </a:solidFill>
              </a:rPr>
              <a:t>'&gt;'</a:t>
            </a:r>
            <a:r>
              <a:rPr lang="en-US" altLang="zh-HK" sz="1500" dirty="0" smtClean="0"/>
              <a:t>) {</a:t>
            </a:r>
          </a:p>
          <a:p>
            <a:pPr marL="0" indent="0">
              <a:buNone/>
            </a:pPr>
            <a:r>
              <a:rPr lang="en-US" altLang="zh-HK" sz="1500" dirty="0" smtClean="0"/>
              <a:t>                </a:t>
            </a:r>
            <a:r>
              <a:rPr lang="en-US" altLang="zh-HK" sz="1500" dirty="0"/>
              <a:t>if (</a:t>
            </a:r>
            <a:r>
              <a:rPr lang="en-US" altLang="zh-HK" sz="1500" dirty="0" err="1"/>
              <a:t>S.</a:t>
            </a:r>
            <a:r>
              <a:rPr lang="en-US" altLang="zh-HK" sz="1500" dirty="0" err="1">
                <a:solidFill>
                  <a:srgbClr val="FF0000"/>
                </a:solidFill>
              </a:rPr>
              <a:t>empty</a:t>
            </a:r>
            <a:r>
              <a:rPr lang="en-US" altLang="zh-HK" sz="1500" dirty="0"/>
              <a:t>()) {</a:t>
            </a:r>
          </a:p>
          <a:p>
            <a:pPr marL="0" indent="0">
              <a:buNone/>
            </a:pPr>
            <a:r>
              <a:rPr lang="en-US" altLang="zh-HK" sz="1500" dirty="0"/>
              <a:t>                    </a:t>
            </a:r>
            <a:r>
              <a:rPr lang="en-US" altLang="zh-HK" sz="1500" dirty="0">
                <a:solidFill>
                  <a:srgbClr val="0070C0"/>
                </a:solidFill>
              </a:rPr>
              <a:t>valid</a:t>
            </a:r>
            <a:r>
              <a:rPr lang="en-US" altLang="zh-HK" sz="1500" dirty="0"/>
              <a:t> = false;</a:t>
            </a:r>
          </a:p>
          <a:p>
            <a:pPr marL="0" indent="0">
              <a:buNone/>
            </a:pPr>
            <a:r>
              <a:rPr lang="en-US" altLang="zh-HK" sz="1500" dirty="0"/>
              <a:t>                    break;</a:t>
            </a:r>
          </a:p>
          <a:p>
            <a:pPr marL="0" indent="0">
              <a:buNone/>
            </a:pPr>
            <a:r>
              <a:rPr lang="en-US" altLang="zh-HK" sz="1500" dirty="0"/>
              <a:t>                } else if (</a:t>
            </a:r>
            <a:r>
              <a:rPr lang="en-US" altLang="zh-HK" sz="1500" dirty="0" err="1"/>
              <a:t>parens</a:t>
            </a:r>
            <a:r>
              <a:rPr lang="en-US" altLang="zh-HK" sz="1500" dirty="0"/>
              <a:t>[</a:t>
            </a:r>
            <a:r>
              <a:rPr lang="en-US" altLang="zh-HK" sz="1500" dirty="0" err="1"/>
              <a:t>S.</a:t>
            </a:r>
            <a:r>
              <a:rPr lang="en-US" altLang="zh-HK" sz="1500" dirty="0" err="1">
                <a:solidFill>
                  <a:srgbClr val="FF0000"/>
                </a:solidFill>
              </a:rPr>
              <a:t>top</a:t>
            </a:r>
            <a:r>
              <a:rPr lang="en-US" altLang="zh-HK" sz="1500" dirty="0"/>
              <a:t>()] != c) {</a:t>
            </a:r>
          </a:p>
          <a:p>
            <a:pPr marL="0" indent="0">
              <a:buNone/>
            </a:pPr>
            <a:r>
              <a:rPr lang="en-US" altLang="zh-HK" sz="1500" dirty="0"/>
              <a:t>                    </a:t>
            </a:r>
            <a:r>
              <a:rPr lang="en-US" altLang="zh-HK" sz="1500" dirty="0">
                <a:solidFill>
                  <a:srgbClr val="0070C0"/>
                </a:solidFill>
              </a:rPr>
              <a:t>valid</a:t>
            </a:r>
            <a:r>
              <a:rPr lang="en-US" altLang="zh-HK" sz="1500" dirty="0"/>
              <a:t> = false;</a:t>
            </a:r>
          </a:p>
          <a:p>
            <a:pPr marL="0" indent="0">
              <a:buNone/>
            </a:pPr>
            <a:r>
              <a:rPr lang="en-US" altLang="zh-HK" sz="1500" dirty="0"/>
              <a:t>                    break;</a:t>
            </a:r>
          </a:p>
          <a:p>
            <a:pPr marL="0" indent="0">
              <a:buNone/>
            </a:pPr>
            <a:r>
              <a:rPr lang="en-US" altLang="zh-HK" sz="1500" dirty="0"/>
              <a:t>                } else {</a:t>
            </a:r>
          </a:p>
          <a:p>
            <a:pPr marL="0" indent="0">
              <a:buNone/>
            </a:pPr>
            <a:r>
              <a:rPr lang="en-US" altLang="zh-HK" sz="1500" dirty="0"/>
              <a:t>                    </a:t>
            </a:r>
            <a:r>
              <a:rPr lang="en-US" altLang="zh-HK" sz="1500" dirty="0" err="1"/>
              <a:t>S.</a:t>
            </a:r>
            <a:r>
              <a:rPr lang="en-US" altLang="zh-HK" sz="1500" dirty="0" err="1">
                <a:solidFill>
                  <a:srgbClr val="FF0000"/>
                </a:solidFill>
              </a:rPr>
              <a:t>pop</a:t>
            </a:r>
            <a:r>
              <a:rPr lang="en-US" altLang="zh-HK" sz="1500" dirty="0"/>
              <a:t>();</a:t>
            </a:r>
          </a:p>
          <a:p>
            <a:pPr marL="0" indent="0">
              <a:buNone/>
            </a:pPr>
            <a:r>
              <a:rPr lang="en-US" altLang="zh-HK" sz="1500" dirty="0"/>
              <a:t>                }</a:t>
            </a:r>
          </a:p>
          <a:p>
            <a:pPr marL="0" indent="0">
              <a:buNone/>
            </a:pPr>
            <a:r>
              <a:rPr lang="en-US" altLang="zh-HK" sz="1500" dirty="0"/>
              <a:t>            }</a:t>
            </a:r>
          </a:p>
          <a:p>
            <a:pPr marL="0" indent="0">
              <a:buNone/>
            </a:pPr>
            <a:r>
              <a:rPr lang="en-US" altLang="zh-HK" sz="1500" dirty="0"/>
              <a:t>        }</a:t>
            </a:r>
          </a:p>
          <a:p>
            <a:pPr marL="0" indent="0">
              <a:buNone/>
            </a:pPr>
            <a:r>
              <a:rPr lang="en-US" altLang="zh-HK" sz="1500" dirty="0"/>
              <a:t>        if (!</a:t>
            </a:r>
            <a:r>
              <a:rPr lang="en-US" altLang="zh-HK" sz="1500" dirty="0" err="1"/>
              <a:t>S.</a:t>
            </a:r>
            <a:r>
              <a:rPr lang="en-US" altLang="zh-HK" sz="1500" dirty="0" err="1">
                <a:solidFill>
                  <a:srgbClr val="FF0000"/>
                </a:solidFill>
              </a:rPr>
              <a:t>empty</a:t>
            </a:r>
            <a:r>
              <a:rPr lang="en-US" altLang="zh-HK" sz="1500" dirty="0"/>
              <a:t>()) </a:t>
            </a:r>
            <a:r>
              <a:rPr lang="en-US" altLang="zh-HK" sz="1500" dirty="0" smtClean="0">
                <a:solidFill>
                  <a:srgbClr val="0070C0"/>
                </a:solidFill>
              </a:rPr>
              <a:t>valid</a:t>
            </a:r>
            <a:r>
              <a:rPr lang="en-US" altLang="zh-HK" sz="1500" dirty="0" smtClean="0"/>
              <a:t> </a:t>
            </a:r>
            <a:r>
              <a:rPr lang="en-US" altLang="zh-HK" sz="1500" dirty="0"/>
              <a:t>= false</a:t>
            </a:r>
            <a:r>
              <a:rPr lang="en-US" altLang="zh-HK" sz="1500" dirty="0" smtClean="0"/>
              <a:t>;</a:t>
            </a:r>
            <a:endParaRPr lang="en-US" altLang="zh-HK" sz="1500" dirty="0"/>
          </a:p>
          <a:p>
            <a:pPr marL="0" indent="0">
              <a:buNone/>
            </a:pPr>
            <a:endParaRPr lang="en-US" altLang="zh-HK" sz="1500" dirty="0" smtClean="0"/>
          </a:p>
          <a:p>
            <a:pPr marL="0" indent="0">
              <a:buNone/>
            </a:pPr>
            <a:r>
              <a:rPr lang="en-US" altLang="zh-HK" sz="1500" dirty="0" smtClean="0"/>
              <a:t>        </a:t>
            </a:r>
            <a:r>
              <a:rPr lang="en-US" altLang="zh-HK" sz="1500" dirty="0" err="1"/>
              <a:t>cout</a:t>
            </a:r>
            <a:r>
              <a:rPr lang="en-US" altLang="zh-HK" sz="1500" dirty="0"/>
              <a:t> &lt;&lt; "Case " &lt;&lt; </a:t>
            </a:r>
            <a:r>
              <a:rPr lang="en-US" altLang="zh-HK" sz="1500" dirty="0" err="1"/>
              <a:t>i</a:t>
            </a:r>
            <a:r>
              <a:rPr lang="en-US" altLang="zh-HK" sz="1500" dirty="0"/>
              <a:t> &lt;&lt; ": ";</a:t>
            </a:r>
          </a:p>
          <a:p>
            <a:pPr marL="0" indent="0">
              <a:buNone/>
            </a:pPr>
            <a:r>
              <a:rPr lang="en-US" altLang="zh-HK" sz="1500" dirty="0"/>
              <a:t>        if (</a:t>
            </a:r>
            <a:r>
              <a:rPr lang="en-US" altLang="zh-HK" sz="1500" dirty="0">
                <a:solidFill>
                  <a:srgbClr val="0070C0"/>
                </a:solidFill>
              </a:rPr>
              <a:t>valid</a:t>
            </a:r>
            <a:r>
              <a:rPr lang="en-US" altLang="zh-HK" sz="1500" dirty="0"/>
              <a:t>) </a:t>
            </a:r>
            <a:r>
              <a:rPr lang="en-US" altLang="zh-HK" sz="1500" dirty="0" err="1" smtClean="0"/>
              <a:t>cout</a:t>
            </a:r>
            <a:r>
              <a:rPr lang="en-US" altLang="zh-HK" sz="1500" dirty="0" smtClean="0"/>
              <a:t> </a:t>
            </a:r>
            <a:r>
              <a:rPr lang="en-US" altLang="zh-HK" sz="1500" dirty="0"/>
              <a:t>&lt;&lt; "Yes\n";</a:t>
            </a:r>
          </a:p>
          <a:p>
            <a:pPr marL="0" indent="0">
              <a:buNone/>
            </a:pPr>
            <a:r>
              <a:rPr lang="en-US" altLang="zh-HK" sz="1500" dirty="0"/>
              <a:t>        </a:t>
            </a:r>
            <a:r>
              <a:rPr lang="en-US" altLang="zh-HK" sz="1500" dirty="0" smtClean="0"/>
              <a:t>else </a:t>
            </a:r>
            <a:r>
              <a:rPr lang="en-US" altLang="zh-HK" sz="1500" dirty="0" err="1" smtClean="0"/>
              <a:t>cout</a:t>
            </a:r>
            <a:r>
              <a:rPr lang="en-US" altLang="zh-HK" sz="1500" dirty="0" smtClean="0"/>
              <a:t> </a:t>
            </a:r>
            <a:r>
              <a:rPr lang="en-US" altLang="zh-HK" sz="1500" dirty="0"/>
              <a:t>&lt;&lt; "No\n</a:t>
            </a:r>
            <a:r>
              <a:rPr lang="en-US" altLang="zh-HK" sz="1500" dirty="0" smtClean="0"/>
              <a:t>";</a:t>
            </a:r>
            <a:endParaRPr lang="en-US" altLang="zh-HK" sz="1500" dirty="0"/>
          </a:p>
          <a:p>
            <a:pPr marL="0" indent="0">
              <a:buNone/>
            </a:pPr>
            <a:r>
              <a:rPr lang="en-US" altLang="zh-HK" sz="1500" dirty="0" smtClean="0"/>
              <a:t>    </a:t>
            </a:r>
            <a:r>
              <a:rPr lang="en-US" altLang="zh-HK" sz="1500" dirty="0"/>
              <a:t>}</a:t>
            </a:r>
          </a:p>
          <a:p>
            <a:pPr marL="0" indent="0">
              <a:buNone/>
            </a:pPr>
            <a:r>
              <a:rPr lang="en-US" altLang="zh-HK" sz="1500" dirty="0" smtClean="0"/>
              <a:t>}</a:t>
            </a:r>
            <a:endParaRPr lang="en-US" altLang="zh-HK" sz="1500" kern="0" dirty="0"/>
          </a:p>
        </p:txBody>
      </p:sp>
    </p:spTree>
    <p:extLst>
      <p:ext uri="{BB962C8B-B14F-4D97-AF65-F5344CB8AC3E}">
        <p14:creationId xmlns:p14="http://schemas.microsoft.com/office/powerpoint/2010/main" val="1464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59627975-5199-4818-A0DC-CE1707C978CD}" vid="{3B2892ED-E817-4980-910B-B7A8EDE89E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1149</TotalTime>
  <Words>465</Words>
  <Application>Microsoft Office PowerPoint</Application>
  <PresentationFormat>寬螢幕</PresentationFormat>
  <Paragraphs>63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佈景主題1</vt:lpstr>
      <vt:lpstr>11966 - Parentheses Matching</vt:lpstr>
      <vt:lpstr>Description</vt:lpstr>
      <vt:lpstr>Input/Output</vt:lpstr>
      <vt:lpstr>Sample Input/Sample Output</vt:lpstr>
      <vt:lpstr>The main()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Leaf</dc:creator>
  <cp:lastModifiedBy>shunrenyang</cp:lastModifiedBy>
  <cp:revision>344</cp:revision>
  <dcterms:created xsi:type="dcterms:W3CDTF">2015-11-24T13:55:54Z</dcterms:created>
  <dcterms:modified xsi:type="dcterms:W3CDTF">2022-05-30T08:01:39Z</dcterms:modified>
</cp:coreProperties>
</file>