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0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9EA5-99D7-FE40-9E8A-630DDC2DC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BB66C-B862-16AC-484D-FC1CB047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4D59E-E00A-3022-4872-9D1E1B8A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0A45-1452-024E-97BC-BC59FF042B2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335DC-DEB5-C5BF-1968-C19A7F45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4CBBF-C0BA-6338-A951-B826EB4C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5270-FE14-F045-816C-6E244EFC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0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6714-2D14-BF11-AD9A-6F1F2325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E7408-570C-F2D3-F423-C9BA0FFF7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3071-A3B0-D8F8-8517-761C7EF6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0A45-1452-024E-97BC-BC59FF042B2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C9672-B41E-C240-32F7-6B12208B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E1DB7-AB49-9EB8-D6AD-FDBB3D45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5270-FE14-F045-816C-6E244EFC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3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E1814-1004-F60E-B42E-FA49AA0BA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3232E-4DD8-AB45-34DA-23C55B479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7FAAC-A61B-A993-5850-404698A6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0A45-1452-024E-97BC-BC59FF042B2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1A61-278D-AE42-6332-0F6BBE39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BCE9-BF04-62DF-9A1C-649E38FD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5270-FE14-F045-816C-6E244EFC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3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602E-F5E0-9850-2973-5B89D91C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1E26-8435-430A-2C5D-D9BCA31B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713E-B245-04B7-A1EA-19D0D831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0A45-1452-024E-97BC-BC59FF042B2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08C4-98EC-EA0D-6A08-9F837015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CD42-E284-1F37-FE08-421F5CF1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5270-FE14-F045-816C-6E244EFC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2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FB59-EE47-226A-F41B-AFA9843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A4CE9-EE3C-EE32-5006-8CA20BD91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13EF8-560F-A08B-1005-65085654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0A45-1452-024E-97BC-BC59FF042B2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E6944-8BC3-8B5A-6A6D-39896869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D078E-7197-3D95-A144-9EB506B5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5270-FE14-F045-816C-6E244EFC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6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C310-2ED6-3F8A-B74A-39F4E76F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97FB-D153-8C12-2C57-6E02634B1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BCE34-F2FF-1F77-A422-633AD1DDD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ACFCE-75EB-5635-660D-10530C2E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0A45-1452-024E-97BC-BC59FF042B2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B80E4-B4E7-8677-A5CE-DB2C7879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F0B81-E13B-D3B1-0029-9B9EDB3B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5270-FE14-F045-816C-6E244EFC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4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1F95-A6BD-1090-3B10-71C47659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8A6A-A921-98FE-D1A5-FA31B9230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1AB52-65A9-6AF2-9941-653C4C0E7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C4CA2-F405-0D5F-9763-F7239B51E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73D5A-7A82-B879-6557-86BCB9BE6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24E0C-1CB5-6679-A142-D6D6C8B6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0A45-1452-024E-97BC-BC59FF042B2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9D6E6-BB49-D305-86C0-F932028F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D6698-935A-4875-124E-FA8ED404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5270-FE14-F045-816C-6E244EFC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1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DA5A-55D8-A459-7D4E-30B24254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108D4-2981-8D6A-9C03-294D67B2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0A45-1452-024E-97BC-BC59FF042B2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C5F5E-32CA-F639-8EAF-FB536BDF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1DFF5-A88B-C701-7753-ABA8D28F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5270-FE14-F045-816C-6E244EFC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8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A8D37-9AFF-50E4-E8FC-C91EA2C7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0A45-1452-024E-97BC-BC59FF042B2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2F38B-3E5B-6B1E-B11E-D8C961FA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B1796-A607-4025-57CB-763E84BA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5270-FE14-F045-816C-6E244EFC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7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10B6-955E-F9B9-F665-0178EE82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C2723-F469-04A1-F11C-EDD43A59D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1D659-257C-87D9-4A3B-0751B6076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F4D38-DDE5-5774-AD16-B6E101F2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0A45-1452-024E-97BC-BC59FF042B2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FCBC0-F1D0-8666-1082-D11A4899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E43F4-FC6D-D987-906D-287546F0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5270-FE14-F045-816C-6E244EFC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DB02-0CD7-6D67-5FC9-BD843185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CBC9A-C03E-28CC-92AE-B3FB416CE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1FE67-A505-7D93-568B-FF9EEDC0C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40099-1A67-F25B-1888-4EA79C1D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0A45-1452-024E-97BC-BC59FF042B2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0F811-47F8-0CAD-13EB-2D821E84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9141B-303B-B697-979F-BD0C41CF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5270-FE14-F045-816C-6E244EFC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11B37-63D0-75FF-9D79-00F8FD76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512D3-9F9B-412D-C9D2-6AB3364F5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FA6FC-0029-C4EF-31D5-6D858C00F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60A45-1452-024E-97BC-BC59FF042B2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6609-43F4-28DE-1309-D552EDE99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AE34C-128D-E24C-B8E7-0665D3F37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55270-FE14-F045-816C-6E244EFC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2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29BA-7009-5BF1-7174-5666D0926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Northwind Sales and Analysis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databricks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6E3F9-FBA2-6F5C-F6A3-7BC0D7D96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Terry Cleek</a:t>
            </a:r>
          </a:p>
          <a:p>
            <a:r>
              <a:rPr lang="en-US" dirty="0"/>
              <a:t>And </a:t>
            </a:r>
            <a:r>
              <a:rPr lang="en-US" dirty="0" err="1"/>
              <a:t>Avary</a:t>
            </a:r>
            <a:r>
              <a:rPr lang="en-US" dirty="0"/>
              <a:t> Edwards</a:t>
            </a:r>
          </a:p>
        </p:txBody>
      </p:sp>
    </p:spTree>
    <p:extLst>
      <p:ext uri="{BB962C8B-B14F-4D97-AF65-F5344CB8AC3E}">
        <p14:creationId xmlns:p14="http://schemas.microsoft.com/office/powerpoint/2010/main" val="287944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ACA3-3F99-1DE1-9972-33AC6549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Top Sale Associates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2C7F1-E307-805C-2265-824E662B8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99" y="1708502"/>
            <a:ext cx="6766136" cy="4613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C50F8F-CAD5-1D5C-1290-1BF95CF00370}"/>
              </a:ext>
            </a:extLst>
          </p:cNvPr>
          <p:cNvSpPr txBox="1"/>
          <p:nvPr/>
        </p:nvSpPr>
        <p:spPr>
          <a:xfrm>
            <a:off x="7620000" y="1885244"/>
            <a:ext cx="33640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would like to recognize the top sales associates</a:t>
            </a:r>
          </a:p>
          <a:p>
            <a:endParaRPr lang="en-US" dirty="0"/>
          </a:p>
          <a:p>
            <a:r>
              <a:rPr lang="en-US" dirty="0"/>
              <a:t>Margaret Peacock :156</a:t>
            </a:r>
          </a:p>
          <a:p>
            <a:r>
              <a:rPr lang="en-US" dirty="0"/>
              <a:t>Janet </a:t>
            </a:r>
            <a:r>
              <a:rPr lang="en-US" dirty="0" err="1"/>
              <a:t>Leverling</a:t>
            </a:r>
            <a:r>
              <a:rPr lang="en-US" dirty="0"/>
              <a:t>: 127</a:t>
            </a:r>
          </a:p>
          <a:p>
            <a:r>
              <a:rPr lang="en-US" dirty="0"/>
              <a:t>Nancy </a:t>
            </a:r>
            <a:r>
              <a:rPr lang="en-US" dirty="0" err="1"/>
              <a:t>Davolio</a:t>
            </a:r>
            <a:r>
              <a:rPr lang="en-US" dirty="0"/>
              <a:t>: 123</a:t>
            </a:r>
          </a:p>
          <a:p>
            <a:r>
              <a:rPr lang="en-US" dirty="0"/>
              <a:t>Laura Callahan: 104</a:t>
            </a:r>
          </a:p>
          <a:p>
            <a:r>
              <a:rPr lang="en-US" dirty="0"/>
              <a:t>Andrew Fuller: 96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2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EDFA-6895-E8BE-A329-21A402EB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6" y="186303"/>
            <a:ext cx="10515600" cy="1325563"/>
          </a:xfrm>
        </p:spPr>
        <p:txBody>
          <a:bodyPr/>
          <a:lstStyle/>
          <a:p>
            <a:r>
              <a:rPr lang="en-US" dirty="0"/>
              <a:t>Our Key Customers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53E05-EFF3-6B61-781F-FE29C2F30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94" y="1873954"/>
            <a:ext cx="5568850" cy="4859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D77D87-8D8E-4798-62BA-E14E1212FF1B}"/>
              </a:ext>
            </a:extLst>
          </p:cNvPr>
          <p:cNvSpPr txBox="1"/>
          <p:nvPr/>
        </p:nvSpPr>
        <p:spPr>
          <a:xfrm>
            <a:off x="6273194" y="1504622"/>
            <a:ext cx="334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Spending $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B9ECA-B338-1B15-43B9-7927EAC20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98" y="1873954"/>
            <a:ext cx="5662009" cy="4958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C4E79C-BCAD-22AB-4B09-1D4D50F07D2A}"/>
              </a:ext>
            </a:extLst>
          </p:cNvPr>
          <p:cNvSpPr txBox="1"/>
          <p:nvPr/>
        </p:nvSpPr>
        <p:spPr>
          <a:xfrm>
            <a:off x="349956" y="1511866"/>
            <a:ext cx="334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Orders </a:t>
            </a:r>
          </a:p>
        </p:txBody>
      </p:sp>
    </p:spTree>
    <p:extLst>
      <p:ext uri="{BB962C8B-B14F-4D97-AF65-F5344CB8AC3E}">
        <p14:creationId xmlns:p14="http://schemas.microsoft.com/office/powerpoint/2010/main" val="241879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E578-B922-F358-B51A-0412A639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0"/>
            <a:ext cx="10515600" cy="1325563"/>
          </a:xfrm>
        </p:spPr>
        <p:txBody>
          <a:bodyPr/>
          <a:lstStyle/>
          <a:p>
            <a:r>
              <a:rPr lang="en-US" dirty="0"/>
              <a:t>Regional Orders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67D3C-6B14-F8AB-38C8-C5C8FEFC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40" y="1802342"/>
            <a:ext cx="4206881" cy="48650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797F8B-034A-0BB5-8071-EE141C8FC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82" y="1802342"/>
            <a:ext cx="4170582" cy="5055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092FF9-792E-3561-8967-76D81860C19C}"/>
              </a:ext>
            </a:extLst>
          </p:cNvPr>
          <p:cNvSpPr txBox="1"/>
          <p:nvPr/>
        </p:nvSpPr>
        <p:spPr>
          <a:xfrm>
            <a:off x="632178" y="1140178"/>
            <a:ext cx="868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Largest volume of Customers in USA. Largest shipments in Austria</a:t>
            </a:r>
          </a:p>
        </p:txBody>
      </p:sp>
    </p:spTree>
    <p:extLst>
      <p:ext uri="{BB962C8B-B14F-4D97-AF65-F5344CB8AC3E}">
        <p14:creationId xmlns:p14="http://schemas.microsoft.com/office/powerpoint/2010/main" val="37166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68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Northwind Sales and Analysis Using databricks</vt:lpstr>
      <vt:lpstr>Our Top Sale Associates</vt:lpstr>
      <vt:lpstr>Our Key Customers</vt:lpstr>
      <vt:lpstr>Regional Orders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 Sales and Analysis Using databricks</dc:title>
  <dc:creator>Microsoft Office User</dc:creator>
  <cp:lastModifiedBy>Microsoft Office User</cp:lastModifiedBy>
  <cp:revision>4</cp:revision>
  <dcterms:created xsi:type="dcterms:W3CDTF">2023-11-07T21:18:40Z</dcterms:created>
  <dcterms:modified xsi:type="dcterms:W3CDTF">2023-11-07T21:40:33Z</dcterms:modified>
</cp:coreProperties>
</file>