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EF4B-2BFB-4163-918C-887F773A3CC0}" v="6" dt="2020-10-14T17:19:00.118"/>
    <p1510:client id="{994BFE15-6E75-4611-9B75-31053381D9CF}" v="253" dt="2020-10-11T19:41:37.496"/>
    <p1510:client id="{B8ADB5F9-EB2F-FD44-E76B-C4C43DB024DF}" v="30" dt="2020-10-14T02:30:16.588"/>
    <p1510:client id="{C34470E2-3374-FE5E-AAA4-A930A3AD160D}" v="23" dt="2020-10-14T19:09:09.780"/>
    <p1510:client id="{D4EDF6EE-11D2-2C85-2DB1-F0E9E26BDA52}" v="727" dt="2020-10-14T15:34:31.830"/>
    <p1510:client id="{F631615F-0C5A-88A3-5A40-2B1290D30698}" v="1760" dt="2020-10-14T02:24:0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E0C851E-34E2-44FC-967C-AA90F00DF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F291F-1CF3-4459-8408-AF622DB2F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 557 PRESENTATION</a:t>
            </a:r>
            <a:br>
              <a:rPr lang="en-US">
                <a:cs typeface="Calibri Light"/>
              </a:rPr>
            </a:br>
            <a:r>
              <a:rPr lang="en-US" sz="4000">
                <a:cs typeface="Calibri Light"/>
              </a:rPr>
              <a:t>BUSINESS GROUP</a:t>
            </a:r>
            <a:endParaRPr lang="en-US" sz="44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A65E-DBF8-4504-A5A3-067E8A0DE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02E0C-2035-4BEB-B92B-1E1414557B88}"/>
              </a:ext>
            </a:extLst>
          </p:cNvPr>
          <p:cNvSpPr txBox="1"/>
          <p:nvPr/>
        </p:nvSpPr>
        <p:spPr>
          <a:xfrm>
            <a:off x="-5750" y="4063042"/>
            <a:ext cx="12160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A database model for an online business</a:t>
            </a:r>
          </a:p>
        </p:txBody>
      </p:sp>
    </p:spTree>
    <p:extLst>
      <p:ext uri="{BB962C8B-B14F-4D97-AF65-F5344CB8AC3E}">
        <p14:creationId xmlns:p14="http://schemas.microsoft.com/office/powerpoint/2010/main" val="351611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11F9EDCF-A6F9-46F5-BE64-C28EA8C4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ERD - Breakdown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E3DCA4-645E-4D56-A976-D9EEC68B6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58" t="5696" r="334" b="13924"/>
          <a:stretch/>
        </p:blipFill>
        <p:spPr>
          <a:xfrm>
            <a:off x="6872690" y="432632"/>
            <a:ext cx="4865196" cy="64779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0CF11-7D8F-4429-8A3C-CD66843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" y="1737020"/>
            <a:ext cx="71043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Applicable Business Rules</a:t>
            </a: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purchase order must have one supplier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supplier can have many purchase orders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purchase order must have many supply’s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supply can have many purchase orders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supply must have one preferred supplier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supplier can be the preferred supplier for many supply's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PO Must have an associated address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supply must have at least one supplier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dirty="0">
                <a:ea typeface="+mn-lt"/>
                <a:cs typeface="+mn-lt"/>
              </a:rPr>
              <a:t>A supplier can have multiple supplies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6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6639F387-9679-4623-ADB4-DD34F424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39A502D-7769-43BB-B82A-CD11E498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95" y="365125"/>
            <a:ext cx="10086305" cy="1347027"/>
          </a:xfrm>
        </p:spPr>
        <p:txBody>
          <a:bodyPr/>
          <a:lstStyle/>
          <a:p>
            <a:r>
              <a:rPr lang="en-US">
                <a:cs typeface="Calibri Light"/>
              </a:rPr>
              <a:t>Questions</a:t>
            </a:r>
          </a:p>
        </p:txBody>
      </p:sp>
      <p:pic>
        <p:nvPicPr>
          <p:cNvPr id="2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464652-D102-4F2D-8C5F-F17806D9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1" y="680368"/>
            <a:ext cx="11618258" cy="61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C61B7-2FDD-4F65-8AD1-97898ECF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General 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What are we doing and why?</a:t>
            </a:r>
          </a:p>
          <a:p>
            <a:r>
              <a:rPr lang="en-US">
                <a:cs typeface="Calibri"/>
              </a:rPr>
              <a:t>Business Rules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What constraints does the database operate within?</a:t>
            </a:r>
          </a:p>
          <a:p>
            <a:r>
              <a:rPr lang="en-US">
                <a:cs typeface="Calibri"/>
              </a:rPr>
              <a:t>Complete ERD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Full overview of the database design.</a:t>
            </a:r>
          </a:p>
          <a:p>
            <a:r>
              <a:rPr lang="en-US">
                <a:cs typeface="Calibri"/>
              </a:rPr>
              <a:t>ERD Breakdown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Different components of the database in further detail.</a:t>
            </a:r>
          </a:p>
          <a:p>
            <a:r>
              <a:rPr lang="en-US">
                <a:cs typeface="Calibri"/>
              </a:rPr>
              <a:t>Questions / Feedback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We want to hear what you have to say!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3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28DF4076-BA7B-461E-8C9C-2D0D9669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General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C61B7-2FDD-4F65-8AD1-97898ECF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Database purpose: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The purpose of this database is to help an online busines keep track of day-to-day activities.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Day-to-day Activities:</a:t>
            </a:r>
          </a:p>
          <a:p>
            <a:pPr lvl="1"/>
            <a:r>
              <a:rPr lang="en-US">
                <a:ea typeface="+mn-lt"/>
                <a:cs typeface="+mn-lt"/>
              </a:rPr>
              <a:t>Contact Management</a:t>
            </a:r>
          </a:p>
          <a:p>
            <a:pPr lvl="1"/>
            <a:r>
              <a:rPr lang="en-US">
                <a:ea typeface="+mn-lt"/>
                <a:cs typeface="+mn-lt"/>
              </a:rPr>
              <a:t>Inventory</a:t>
            </a:r>
          </a:p>
          <a:p>
            <a:pPr lvl="1"/>
            <a:r>
              <a:rPr lang="en-US">
                <a:ea typeface="+mn-lt"/>
                <a:cs typeface="+mn-lt"/>
              </a:rPr>
              <a:t>Invoicing</a:t>
            </a:r>
          </a:p>
          <a:p>
            <a:pPr lvl="1"/>
            <a:r>
              <a:rPr lang="en-US">
                <a:ea typeface="+mn-lt"/>
                <a:cs typeface="+mn-lt"/>
              </a:rPr>
              <a:t>Customer Referrals</a:t>
            </a:r>
            <a:endParaRPr lang="en-US"/>
          </a:p>
          <a:p>
            <a:r>
              <a:rPr lang="en-US">
                <a:cs typeface="Calibri"/>
              </a:rPr>
              <a:t>Result:</a:t>
            </a:r>
          </a:p>
          <a:p>
            <a:pPr lvl="1"/>
            <a:r>
              <a:rPr lang="en-US">
                <a:cs typeface="Calibri"/>
              </a:rPr>
              <a:t>This database will save the online business both time and money by centralizing all required business information and automating many of its processes.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3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D0F64517-8808-4AE9-84B0-EECE832E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C61B7-2FDD-4F65-8AD1-97898ECF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An invoice must only have one customer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customer can have multiple invoices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customer can refer multiple customers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customer can only be referred by one customer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purchase order must have one supplier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supplier can have many purchase orders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purchase order must have many supply’s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supply can have many purchase orders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supply must have one preferred supplier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supplier can be the preferred supplier for many supply’s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An invoice must have one or more products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All ID’s 0 to 99 are reserved, automatically generated ID’s cannot use these numbers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Any entity with a single attribute primary key can have many notes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note must have an associate entity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customer or supplier must have at least one address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An address must have at least one customer or supplier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PO Must have an associated address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supply must have at least one supplier</a:t>
            </a:r>
            <a:endParaRPr lang="en-US">
              <a:cs typeface="Calibri" panose="020F0502020204030204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A supplier can have multiple supplies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3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6CA2F6A-614E-4079-84AA-EFDC8DB4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90" y="17194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ERD - Complete</a:t>
            </a:r>
          </a:p>
        </p:txBody>
      </p:sp>
      <p:pic>
        <p:nvPicPr>
          <p:cNvPr id="4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AF5E7A3-B9A1-4CA3-9FCB-39BF928C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pic>
        <p:nvPicPr>
          <p:cNvPr id="3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EA71018-4C92-4587-B58B-424A67FC3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1" y="680368"/>
            <a:ext cx="11618258" cy="61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CF7A0A0D-91F4-47C9-BC98-BEB4299A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46" y="22560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ERD - Breakdown 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3A4F1B-5C7C-4E0F-A8D8-5914A22DE4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845" b="56364"/>
          <a:stretch/>
        </p:blipFill>
        <p:spPr>
          <a:xfrm>
            <a:off x="5840819" y="1645874"/>
            <a:ext cx="6177242" cy="5110518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D764E9-3974-4FE7-AA4A-96039F0D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" y="1734459"/>
            <a:ext cx="5934740" cy="43779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cs typeface="Calibri" panose="020F0502020204030204"/>
              </a:rPr>
              <a:t>Applicable Business Rules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 sz="1800">
                <a:ea typeface="+mn-lt"/>
                <a:cs typeface="+mn-lt"/>
              </a:rPr>
              <a:t>An invoice must have one or more products</a:t>
            </a:r>
            <a:endParaRPr lang="en-US" sz="180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19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ERD - Breakdown</a:t>
            </a:r>
          </a:p>
        </p:txBody>
      </p:sp>
      <p:pic>
        <p:nvPicPr>
          <p:cNvPr id="4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2946769-D652-4942-BDB1-6FE34881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7F8B6-B38A-4CE6-B9D7-B545C73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" y="1737020"/>
            <a:ext cx="52967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Applicable Business Rules</a:t>
            </a:r>
            <a:endParaRPr lang="en-US" dirty="0">
              <a:ea typeface="+mn-lt"/>
              <a:cs typeface="+mn-lt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An invoice must only have one customer</a:t>
            </a:r>
            <a:endParaRPr lang="en-US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 customer can have multiple invoices</a:t>
            </a:r>
            <a:endParaRPr lang="en-US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 customer can refer multiple customers</a:t>
            </a:r>
            <a:endParaRPr lang="en-US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 customer can only be referred by one customer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7CF5CF4-AE37-4E63-B87D-FC0691B86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55" r="72525" b="5561"/>
          <a:stretch/>
        </p:blipFill>
        <p:spPr>
          <a:xfrm>
            <a:off x="5877735" y="84121"/>
            <a:ext cx="4428407" cy="66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ERD - Breakdown</a:t>
            </a:r>
          </a:p>
        </p:txBody>
      </p:sp>
      <p:pic>
        <p:nvPicPr>
          <p:cNvPr id="4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5EE10B45-CCFB-440C-8F6B-121170A4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9A746B2-CE0C-45FB-8803-FD9DB0C9C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3" t="6962" r="17726" b="14557"/>
          <a:stretch/>
        </p:blipFill>
        <p:spPr>
          <a:xfrm>
            <a:off x="4006383" y="1313981"/>
            <a:ext cx="8187991" cy="51833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A8B30-908F-43EF-BD88-7D135807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" y="1737019"/>
            <a:ext cx="41006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Applicable Business Rules</a:t>
            </a:r>
            <a:endParaRPr lang="en-US" dirty="0">
              <a:ea typeface="+mn-lt"/>
              <a:cs typeface="+mn-lt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Any entity with a single attribute primary key can have many notes. </a:t>
            </a: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 note must have an associate entity</a:t>
            </a:r>
            <a:endParaRPr lang="en-US">
              <a:cs typeface="Calibri" panose="020F0502020204030204"/>
            </a:endParaRPr>
          </a:p>
          <a:p>
            <a:pPr lvl="1" indent="-457200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24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492A0C0-82F7-4505-94C3-ADF29D2A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73079-D09B-4FF3-BFDC-72D83A7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ERD - Breakdown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533D952-4992-45A7-9407-787C7F1E5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8" t="50000" r="16863" b="735"/>
          <a:stretch/>
        </p:blipFill>
        <p:spPr>
          <a:xfrm>
            <a:off x="3624523" y="2609497"/>
            <a:ext cx="8700274" cy="3286161"/>
          </a:xfrm>
          <a:prstGeom prst="rect">
            <a:avLst/>
          </a:prstGeom>
        </p:spPr>
      </p:pic>
      <p:pic>
        <p:nvPicPr>
          <p:cNvPr id="4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6786FD0-94CF-4C30-8147-5A670ED7C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" y="-4159"/>
            <a:ext cx="6231228" cy="154305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0FFAA-0770-4D7F-948B-9BE4EA67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" y="1737019"/>
            <a:ext cx="39765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Applicable Business Rules</a:t>
            </a:r>
            <a:endParaRPr lang="en-US" dirty="0">
              <a:ea typeface="+mn-lt"/>
              <a:cs typeface="+mn-lt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A customer or supplier must have at least one address.</a:t>
            </a:r>
            <a:endParaRPr lang="en-US" dirty="0">
              <a:cs typeface="Calibri" panose="020F0502020204030204"/>
            </a:endParaRPr>
          </a:p>
          <a:p>
            <a:pPr marL="1371600" lvl="2">
              <a:buAutoNum type="arabicPeriod"/>
            </a:pPr>
            <a:r>
              <a:rPr lang="en-US">
                <a:cs typeface="Calibri" panose="020F0502020204030204"/>
              </a:rPr>
              <a:t>An address must have at least one customer or supplier.</a:t>
            </a:r>
            <a:endParaRPr lang="en-US">
              <a:ea typeface="+mn-lt"/>
              <a:cs typeface="+mn-lt"/>
            </a:endParaRPr>
          </a:p>
          <a:p>
            <a:pPr marL="1371600" lvl="2">
              <a:buAutoNum type="arabicPeriod"/>
            </a:pP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54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03845E631B5348A27F73843D9A47C5" ma:contentTypeVersion="8" ma:contentTypeDescription="Create a new document." ma:contentTypeScope="" ma:versionID="d994672270ac45e30b9b582528631504">
  <xsd:schema xmlns:xsd="http://www.w3.org/2001/XMLSchema" xmlns:xs="http://www.w3.org/2001/XMLSchema" xmlns:p="http://schemas.microsoft.com/office/2006/metadata/properties" xmlns:ns2="12bafdc9-6a0b-439d-95c4-a998bbe5cec4" targetNamespace="http://schemas.microsoft.com/office/2006/metadata/properties" ma:root="true" ma:fieldsID="de999e74196a02e902f10a00c2984693" ns2:_="">
    <xsd:import namespace="12bafdc9-6a0b-439d-95c4-a998bbe5ce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afdc9-6a0b-439d-95c4-a998bbe5c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037CF-7D45-4A0D-BDD0-206E96079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37265-29AD-4CD5-9874-FC00CD252E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1797E3-035C-4017-B823-2EE28D677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bafdc9-6a0b-439d-95c4-a998bbe5c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 557 PRESENTATION BUSINESS GROUP</vt:lpstr>
      <vt:lpstr>Overview</vt:lpstr>
      <vt:lpstr>General Information</vt:lpstr>
      <vt:lpstr>Business Rules</vt:lpstr>
      <vt:lpstr>ERD - Complete</vt:lpstr>
      <vt:lpstr>ERD - Breakdown </vt:lpstr>
      <vt:lpstr>ERD - Breakdown</vt:lpstr>
      <vt:lpstr>ERD - Breakdown</vt:lpstr>
      <vt:lpstr>ERD - Breakdown</vt:lpstr>
      <vt:lpstr>ERD - Breakdown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222</cp:revision>
  <dcterms:created xsi:type="dcterms:W3CDTF">2020-10-11T18:32:22Z</dcterms:created>
  <dcterms:modified xsi:type="dcterms:W3CDTF">2020-10-14T19:10:21Z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0x010100C903845E631B5348A27F73843D9A47C5</vt:lpwstr>
  </property>
</Properties>
</file>