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86" r:id="rId1"/>
    <p:sldMasterId id="2147483687" r:id="rId2"/>
    <p:sldMasterId id="2147483688" r:id="rId3"/>
  </p:sldMasterIdLst>
  <p:notesMasterIdLst>
    <p:notesMasterId r:id="rId34"/>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12179300" cy="6858000"/>
  <p:notesSz cx="6858000" cy="9144000"/>
  <p:embeddedFontLst>
    <p:embeddedFont>
      <p:font typeface="Calibri" panose="020F050202020403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6"/>
    <p:restoredTop sz="94640"/>
  </p:normalViewPr>
  <p:slideViewPr>
    <p:cSldViewPr snapToGrid="0" snapToObjects="1">
      <p:cViewPr varScale="1">
        <p:scale>
          <a:sx n="97" d="100"/>
          <a:sy n="97" d="100"/>
        </p:scale>
        <p:origin x="672" y="192"/>
      </p:cViewPr>
      <p:guideLst>
        <p:guide orient="horz" pos="2160"/>
        <p:guide pos="383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notesMaster" Target="notesMasters/notesMaster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font" Target="fonts/font3.fntdata"/><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2.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font" Target="fonts/font1.fntdata"/><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99508141"/>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amr.apigee.net/dashboard/db/mint_qpid"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docs.apigee.com/monetization/content/create-rate-plans#public-versus-private-rate-plan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docs.apigee.com/monetization/content/set-up-notification-webhook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docs.apigee.com/monetization/content/specifying-adjustable-notification-plan-details"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docs.apigee.com/monetization/content/companies-developers-self-service"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docs.apigee.com/monetization/content/companies-and-developers-manage-manually"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docs.apigee.com/monetization/content/companies-developers-self-service"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docs.apigee.com/monetization/content/companies-and-developers-manage-manually"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docs.apigee.com/monetization/content/companies-developers-self-service"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docs.apigee.com/monetization/content/companies-and-developers-manage-manually"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docs.apigee.com/monetization/content/testing-monetization"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Shape 5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71" name="Shape 571"/>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Shape 641"/>
          <p:cNvSpPr>
            <a:spLocks noGrp="1" noRot="1" noChangeAspect="1"/>
          </p:cNvSpPr>
          <p:nvPr>
            <p:ph type="sldImg" idx="2"/>
          </p:nvPr>
        </p:nvSpPr>
        <p:spPr>
          <a:xfrm>
            <a:off x="384175" y="685800"/>
            <a:ext cx="60897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2" name="Shape 6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643" name="Shape 64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Shape 649"/>
          <p:cNvSpPr>
            <a:spLocks noGrp="1" noRot="1" noChangeAspect="1"/>
          </p:cNvSpPr>
          <p:nvPr>
            <p:ph type="sldImg" idx="2"/>
          </p:nvPr>
        </p:nvSpPr>
        <p:spPr>
          <a:xfrm>
            <a:off x="384175" y="685800"/>
            <a:ext cx="60897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0" name="Shape 6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a:t>P1ss, Availabitlity </a:t>
            </a:r>
          </a:p>
        </p:txBody>
      </p:sp>
      <p:sp>
        <p:nvSpPr>
          <p:cNvPr id="651" name="Shape 651"/>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Shape 657"/>
          <p:cNvSpPr>
            <a:spLocks noGrp="1" noRot="1" noChangeAspect="1"/>
          </p:cNvSpPr>
          <p:nvPr>
            <p:ph type="sldImg" idx="2"/>
          </p:nvPr>
        </p:nvSpPr>
        <p:spPr>
          <a:xfrm>
            <a:off x="384175" y="685800"/>
            <a:ext cx="60897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8" name="Shape 6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a:t>Monitoring </a:t>
            </a:r>
            <a:r>
              <a:rPr lang="en-US" u="sng">
                <a:solidFill>
                  <a:schemeClr val="hlink"/>
                </a:solidFill>
                <a:hlinkClick r:id="rId3"/>
              </a:rPr>
              <a:t>https://samr.apigee.net/dashboard/db/mint_qpid</a:t>
            </a:r>
          </a:p>
          <a:p>
            <a:pPr lvl="0" rtl="0">
              <a:spcBef>
                <a:spcPts val="0"/>
              </a:spcBef>
              <a:buNone/>
            </a:pPr>
            <a:endParaRPr/>
          </a:p>
        </p:txBody>
      </p:sp>
      <p:sp>
        <p:nvSpPr>
          <p:cNvPr id="659" name="Shape 659"/>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Shape 668"/>
          <p:cNvSpPr>
            <a:spLocks noGrp="1" noRot="1" noChangeAspect="1"/>
          </p:cNvSpPr>
          <p:nvPr>
            <p:ph type="sldImg" idx="2"/>
          </p:nvPr>
        </p:nvSpPr>
        <p:spPr>
          <a:xfrm>
            <a:off x="384175" y="685800"/>
            <a:ext cx="60897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9" name="Shape 6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a:t>Scale UP and Down of the architecture, Current TPS, show grafana traffic, show DB</a:t>
            </a:r>
          </a:p>
          <a:p>
            <a:pPr lvl="0" rtl="0">
              <a:spcBef>
                <a:spcPts val="0"/>
              </a:spcBef>
              <a:buNone/>
            </a:pPr>
            <a:endParaRPr/>
          </a:p>
        </p:txBody>
      </p:sp>
      <p:sp>
        <p:nvSpPr>
          <p:cNvPr id="670" name="Shape 670"/>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Shape 677"/>
          <p:cNvSpPr>
            <a:spLocks noGrp="1" noRot="1" noChangeAspect="1"/>
          </p:cNvSpPr>
          <p:nvPr>
            <p:ph type="sldImg" idx="2"/>
          </p:nvPr>
        </p:nvSpPr>
        <p:spPr>
          <a:xfrm>
            <a:off x="384175" y="685800"/>
            <a:ext cx="60897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8" name="Shape 6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a:t>t</a:t>
            </a:r>
          </a:p>
        </p:txBody>
      </p:sp>
      <p:sp>
        <p:nvSpPr>
          <p:cNvPr id="679" name="Shape 679"/>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Shape 721"/>
          <p:cNvSpPr>
            <a:spLocks noGrp="1" noRot="1" noChangeAspect="1"/>
          </p:cNvSpPr>
          <p:nvPr>
            <p:ph type="sldImg" idx="2"/>
          </p:nvPr>
        </p:nvSpPr>
        <p:spPr>
          <a:xfrm>
            <a:off x="384175" y="685800"/>
            <a:ext cx="60897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2" name="Shape 7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a:t>t</a:t>
            </a:r>
          </a:p>
        </p:txBody>
      </p:sp>
      <p:sp>
        <p:nvSpPr>
          <p:cNvPr id="723" name="Shape 72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Shape 730"/>
          <p:cNvSpPr>
            <a:spLocks noGrp="1" noRot="1" noChangeAspect="1"/>
          </p:cNvSpPr>
          <p:nvPr>
            <p:ph type="sldImg" idx="2"/>
          </p:nvPr>
        </p:nvSpPr>
        <p:spPr>
          <a:xfrm>
            <a:off x="384175" y="685800"/>
            <a:ext cx="60897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1" name="Shape 7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a:t>t</a:t>
            </a:r>
          </a:p>
        </p:txBody>
      </p:sp>
      <p:sp>
        <p:nvSpPr>
          <p:cNvPr id="732" name="Shape 732"/>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Shape 74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742" name="Shape 742"/>
          <p:cNvSpPr>
            <a:spLocks noGrp="1" noRot="1" noChangeAspect="1"/>
          </p:cNvSpPr>
          <p:nvPr>
            <p:ph type="sldImg" idx="2"/>
          </p:nvPr>
        </p:nvSpPr>
        <p:spPr>
          <a:xfrm>
            <a:off x="384175" y="685800"/>
            <a:ext cx="60897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Shape 749"/>
          <p:cNvSpPr>
            <a:spLocks noGrp="1" noRot="1" noChangeAspect="1"/>
          </p:cNvSpPr>
          <p:nvPr>
            <p:ph type="sldImg" idx="2"/>
          </p:nvPr>
        </p:nvSpPr>
        <p:spPr>
          <a:xfrm>
            <a:off x="384175" y="685800"/>
            <a:ext cx="60897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0" name="Shape 7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a:t>t</a:t>
            </a:r>
          </a:p>
        </p:txBody>
      </p:sp>
      <p:sp>
        <p:nvSpPr>
          <p:cNvPr id="751" name="Shape 751"/>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Shape 758"/>
          <p:cNvSpPr>
            <a:spLocks noGrp="1" noRot="1" noChangeAspect="1"/>
          </p:cNvSpPr>
          <p:nvPr>
            <p:ph type="sldImg" idx="2"/>
          </p:nvPr>
        </p:nvSpPr>
        <p:spPr>
          <a:xfrm>
            <a:off x="384175" y="685800"/>
            <a:ext cx="60897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9" name="Shape 7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a:t>t</a:t>
            </a:r>
          </a:p>
        </p:txBody>
      </p:sp>
      <p:sp>
        <p:nvSpPr>
          <p:cNvPr id="760" name="Shape 760"/>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Shape 5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78" name="Shape 578"/>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Shape 784"/>
          <p:cNvSpPr>
            <a:spLocks noGrp="1" noRot="1" noChangeAspect="1"/>
          </p:cNvSpPr>
          <p:nvPr>
            <p:ph type="sldImg" idx="2"/>
          </p:nvPr>
        </p:nvSpPr>
        <p:spPr>
          <a:xfrm>
            <a:off x="384175" y="685800"/>
            <a:ext cx="60897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5" name="Shape 7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a:t>UseCase:</a:t>
            </a:r>
          </a:p>
          <a:p>
            <a:pPr lvl="0">
              <a:spcBef>
                <a:spcPts val="0"/>
              </a:spcBef>
              <a:buNone/>
            </a:pPr>
            <a:r>
              <a:rPr lang="en-US"/>
              <a:t>-A customer has rateplans that are designed only for Enterprise Customers and should not be displayed for Self-Serv developers.</a:t>
            </a:r>
          </a:p>
          <a:p>
            <a:pPr lvl="0">
              <a:spcBef>
                <a:spcPts val="0"/>
              </a:spcBef>
              <a:buNone/>
            </a:pPr>
            <a:r>
              <a:rPr lang="en-US"/>
              <a:t>-Customer still in the process of defining/approving RatePlans. Those rate plans are hidden till org approves and make them available.</a:t>
            </a:r>
          </a:p>
          <a:p>
            <a:pPr lvl="0">
              <a:spcBef>
                <a:spcPts val="0"/>
              </a:spcBef>
              <a:buNone/>
            </a:pPr>
            <a:r>
              <a:rPr lang="en-US"/>
              <a:t>-Customer wants to create a RatePlan that is developer specific or developer group specific and control it manually for start. </a:t>
            </a:r>
          </a:p>
          <a:p>
            <a:pPr lvl="0">
              <a:spcBef>
                <a:spcPts val="0"/>
              </a:spcBef>
              <a:buNone/>
            </a:pPr>
            <a:r>
              <a:rPr lang="en-US"/>
              <a:t>Ability to hide/show rate plans on developer portal. </a:t>
            </a:r>
          </a:p>
          <a:p>
            <a:pPr lvl="0">
              <a:spcBef>
                <a:spcPts val="0"/>
              </a:spcBef>
              <a:buNone/>
            </a:pPr>
            <a:r>
              <a:rPr lang="en-US" u="sng">
                <a:solidFill>
                  <a:schemeClr val="hlink"/>
                </a:solidFill>
                <a:hlinkClick r:id="rId3"/>
              </a:rPr>
              <a:t>http://docs.apigee.com/monetization/content/create-rate-plans#public-versus-private-rate-plans</a:t>
            </a:r>
          </a:p>
          <a:p>
            <a:pPr lvl="0" rtl="0">
              <a:spcBef>
                <a:spcPts val="0"/>
              </a:spcBef>
              <a:buNone/>
            </a:pPr>
            <a:endParaRPr/>
          </a:p>
        </p:txBody>
      </p:sp>
      <p:sp>
        <p:nvSpPr>
          <p:cNvPr id="786" name="Shape 786"/>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Shape 794"/>
          <p:cNvSpPr>
            <a:spLocks noGrp="1" noRot="1" noChangeAspect="1"/>
          </p:cNvSpPr>
          <p:nvPr>
            <p:ph type="sldImg" idx="2"/>
          </p:nvPr>
        </p:nvSpPr>
        <p:spPr>
          <a:xfrm>
            <a:off x="384175" y="685800"/>
            <a:ext cx="60897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5" name="Shape 7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u="sng">
                <a:solidFill>
                  <a:schemeClr val="hlink"/>
                </a:solidFill>
                <a:hlinkClick r:id="rId3"/>
              </a:rPr>
              <a:t>http://docs.apigee.com/monetization/content/set-up-notification-webhooks</a:t>
            </a:r>
          </a:p>
          <a:p>
            <a:pPr lvl="0" rtl="0">
              <a:spcBef>
                <a:spcPts val="0"/>
              </a:spcBef>
              <a:buNone/>
            </a:pPr>
            <a:endParaRPr/>
          </a:p>
        </p:txBody>
      </p:sp>
      <p:sp>
        <p:nvSpPr>
          <p:cNvPr id="796" name="Shape 796"/>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Shape 803"/>
          <p:cNvSpPr>
            <a:spLocks noGrp="1" noRot="1" noChangeAspect="1"/>
          </p:cNvSpPr>
          <p:nvPr>
            <p:ph type="sldImg" idx="2"/>
          </p:nvPr>
        </p:nvSpPr>
        <p:spPr>
          <a:xfrm>
            <a:off x="384175" y="685800"/>
            <a:ext cx="60897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4" name="Shape 8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a:solidFill>
                  <a:srgbClr val="484848"/>
                </a:solidFill>
                <a:highlight>
                  <a:srgbClr val="FFFFFF"/>
                </a:highlight>
                <a:latin typeface="Helvetica Neue"/>
                <a:ea typeface="Helvetica Neue"/>
                <a:cs typeface="Helvetica Neue"/>
                <a:sym typeface="Helvetica Neue"/>
              </a:rPr>
              <a:t>In an adjustable notification plan, the API provider can adjust the target number of transactions for each app developer. You can configure if and when notifications are sent based on when a percentage of the target number is reached, such as 90%, 100%, or 150%. Additional transactions are not blocked after the target number is reached.</a:t>
            </a:r>
          </a:p>
          <a:p>
            <a:pPr lvl="0">
              <a:spcBef>
                <a:spcPts val="0"/>
              </a:spcBef>
              <a:buNone/>
            </a:pPr>
            <a:endParaRPr>
              <a:solidFill>
                <a:srgbClr val="484848"/>
              </a:solidFill>
              <a:highlight>
                <a:srgbClr val="FFFFFF"/>
              </a:highlight>
              <a:latin typeface="Helvetica Neue"/>
              <a:ea typeface="Helvetica Neue"/>
              <a:cs typeface="Helvetica Neue"/>
              <a:sym typeface="Helvetica Neue"/>
            </a:endParaRPr>
          </a:p>
          <a:p>
            <a:pPr lvl="0">
              <a:spcBef>
                <a:spcPts val="0"/>
              </a:spcBef>
              <a:buNone/>
            </a:pPr>
            <a:r>
              <a:rPr lang="en-US" u="sng">
                <a:solidFill>
                  <a:schemeClr val="hlink"/>
                </a:solidFill>
                <a:highlight>
                  <a:srgbClr val="FFFFFF"/>
                </a:highlight>
                <a:latin typeface="Helvetica Neue"/>
                <a:ea typeface="Helvetica Neue"/>
                <a:cs typeface="Helvetica Neue"/>
                <a:sym typeface="Helvetica Neue"/>
                <a:hlinkClick r:id="rId3"/>
              </a:rPr>
              <a:t>http://docs.apigee.com/monetization/content/specifying-adjustable-notification-plan-details</a:t>
            </a:r>
          </a:p>
          <a:p>
            <a:pPr lvl="0">
              <a:spcBef>
                <a:spcPts val="0"/>
              </a:spcBef>
              <a:buNone/>
            </a:pPr>
            <a:endParaRPr>
              <a:solidFill>
                <a:srgbClr val="484848"/>
              </a:solidFill>
              <a:highlight>
                <a:srgbClr val="FFFFFF"/>
              </a:highlight>
              <a:latin typeface="Helvetica Neue"/>
              <a:ea typeface="Helvetica Neue"/>
              <a:cs typeface="Helvetica Neue"/>
              <a:sym typeface="Helvetica Neue"/>
            </a:endParaRPr>
          </a:p>
          <a:p>
            <a:pPr lvl="0">
              <a:spcBef>
                <a:spcPts val="0"/>
              </a:spcBef>
              <a:buNone/>
            </a:pPr>
            <a:endParaRPr>
              <a:solidFill>
                <a:srgbClr val="484848"/>
              </a:solidFill>
              <a:highlight>
                <a:srgbClr val="FFFFFF"/>
              </a:highlight>
              <a:latin typeface="Helvetica Neue"/>
              <a:ea typeface="Helvetica Neue"/>
              <a:cs typeface="Helvetica Neue"/>
              <a:sym typeface="Helvetica Neue"/>
            </a:endParaRPr>
          </a:p>
          <a:p>
            <a:pPr lvl="0" rtl="0">
              <a:spcBef>
                <a:spcPts val="0"/>
              </a:spcBef>
              <a:buNone/>
            </a:pPr>
            <a:endParaRPr/>
          </a:p>
        </p:txBody>
      </p:sp>
      <p:sp>
        <p:nvSpPr>
          <p:cNvPr id="805" name="Shape 805"/>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Shape 812"/>
          <p:cNvSpPr>
            <a:spLocks noGrp="1" noRot="1" noChangeAspect="1"/>
          </p:cNvSpPr>
          <p:nvPr>
            <p:ph type="sldImg" idx="2"/>
          </p:nvPr>
        </p:nvSpPr>
        <p:spPr>
          <a:xfrm>
            <a:off x="384175" y="685800"/>
            <a:ext cx="60897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3" name="Shape 8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814" name="Shape 814"/>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Shape 821"/>
          <p:cNvSpPr>
            <a:spLocks noGrp="1" noRot="1" noChangeAspect="1"/>
          </p:cNvSpPr>
          <p:nvPr>
            <p:ph type="sldImg" idx="2"/>
          </p:nvPr>
        </p:nvSpPr>
        <p:spPr>
          <a:xfrm>
            <a:off x="384175" y="685800"/>
            <a:ext cx="60897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2" name="Shape 8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a:t>List the features</a:t>
            </a:r>
          </a:p>
        </p:txBody>
      </p:sp>
      <p:sp>
        <p:nvSpPr>
          <p:cNvPr id="823" name="Shape 82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Shape 829"/>
          <p:cNvSpPr>
            <a:spLocks noGrp="1" noRot="1" noChangeAspect="1"/>
          </p:cNvSpPr>
          <p:nvPr>
            <p:ph type="sldImg" idx="2"/>
          </p:nvPr>
        </p:nvSpPr>
        <p:spPr>
          <a:xfrm>
            <a:off x="384175" y="685800"/>
            <a:ext cx="60897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0" name="Shape 8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a:t>Managing the companies and developers participating in your monetized API ecosystem could be time consuming if you had to do it all yourself as an API provider. There are profiles to manage, bank, tax, and billing details to maintain, roles to assign, and so on.</a:t>
            </a:r>
          </a:p>
          <a:p>
            <a:pPr lvl="0" rtl="0">
              <a:spcBef>
                <a:spcPts val="0"/>
              </a:spcBef>
              <a:buNone/>
            </a:pPr>
            <a:r>
              <a:rPr lang="en-US"/>
              <a:t>The developer portal allows those management tasks to be handled by the companies and developers themselves while giving you full visibility into the ecosystem from the management UI and API.</a:t>
            </a:r>
          </a:p>
          <a:p>
            <a:pPr lvl="0">
              <a:spcBef>
                <a:spcPts val="0"/>
              </a:spcBef>
              <a:buNone/>
            </a:pPr>
            <a:r>
              <a:rPr lang="en-US" u="sng">
                <a:solidFill>
                  <a:schemeClr val="hlink"/>
                </a:solidFill>
                <a:hlinkClick r:id="rId3"/>
              </a:rPr>
              <a:t>http://docs.apigee.com/monetization/content/companies-developers-self-service</a:t>
            </a:r>
          </a:p>
          <a:p>
            <a:pPr lvl="0">
              <a:spcBef>
                <a:spcPts val="0"/>
              </a:spcBef>
              <a:buNone/>
            </a:pPr>
            <a:r>
              <a:rPr lang="en-US" u="sng">
                <a:solidFill>
                  <a:schemeClr val="hlink"/>
                </a:solidFill>
                <a:hlinkClick r:id="rId4"/>
              </a:rPr>
              <a:t>http://docs.apigee.com/monetization/content/companies-and-developers-manage-manually</a:t>
            </a:r>
          </a:p>
          <a:p>
            <a:pPr lvl="0" rtl="0">
              <a:spcBef>
                <a:spcPts val="0"/>
              </a:spcBef>
              <a:buNone/>
            </a:pPr>
            <a:endParaRPr/>
          </a:p>
        </p:txBody>
      </p:sp>
      <p:sp>
        <p:nvSpPr>
          <p:cNvPr id="831" name="Shape 831"/>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Shape 839"/>
          <p:cNvSpPr>
            <a:spLocks noGrp="1" noRot="1" noChangeAspect="1"/>
          </p:cNvSpPr>
          <p:nvPr>
            <p:ph type="sldImg" idx="2"/>
          </p:nvPr>
        </p:nvSpPr>
        <p:spPr>
          <a:xfrm>
            <a:off x="384175" y="685800"/>
            <a:ext cx="60897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0" name="Shape 8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a:t>Managing the companies and developers participating in your monetized API ecosystem could be time consuming if you had to do it all yourself as an API provider. There are profiles to manage, bank, tax, and billing details to maintain, roles to assign, and so on.</a:t>
            </a:r>
          </a:p>
          <a:p>
            <a:pPr lvl="0" rtl="0">
              <a:spcBef>
                <a:spcPts val="0"/>
              </a:spcBef>
              <a:buNone/>
            </a:pPr>
            <a:r>
              <a:rPr lang="en-US"/>
              <a:t>The developer portal allows those management tasks to be handled by the companies and developers themselves while giving you full visibility into the ecosystem from the management UI and API.</a:t>
            </a:r>
          </a:p>
          <a:p>
            <a:pPr lvl="0" rtl="0">
              <a:spcBef>
                <a:spcPts val="0"/>
              </a:spcBef>
              <a:buNone/>
            </a:pPr>
            <a:r>
              <a:rPr lang="en-US" u="sng">
                <a:solidFill>
                  <a:schemeClr val="hlink"/>
                </a:solidFill>
                <a:hlinkClick r:id="rId3"/>
              </a:rPr>
              <a:t>http://docs.apigee.com/monetization/content/companies-developers-self-service</a:t>
            </a:r>
          </a:p>
          <a:p>
            <a:pPr lvl="0" rtl="0">
              <a:spcBef>
                <a:spcPts val="0"/>
              </a:spcBef>
              <a:buNone/>
            </a:pPr>
            <a:r>
              <a:rPr lang="en-US" u="sng">
                <a:solidFill>
                  <a:schemeClr val="hlink"/>
                </a:solidFill>
                <a:hlinkClick r:id="rId4"/>
              </a:rPr>
              <a:t>http://docs.apigee.com/monetization/content/companies-and-developers-manage-manually</a:t>
            </a:r>
          </a:p>
          <a:p>
            <a:pPr lvl="0" rtl="0">
              <a:spcBef>
                <a:spcPts val="0"/>
              </a:spcBef>
              <a:buNone/>
            </a:pPr>
            <a:endParaRPr/>
          </a:p>
        </p:txBody>
      </p:sp>
      <p:sp>
        <p:nvSpPr>
          <p:cNvPr id="841" name="Shape 841"/>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Shape 852"/>
          <p:cNvSpPr>
            <a:spLocks noGrp="1" noRot="1" noChangeAspect="1"/>
          </p:cNvSpPr>
          <p:nvPr>
            <p:ph type="sldImg" idx="2"/>
          </p:nvPr>
        </p:nvSpPr>
        <p:spPr>
          <a:xfrm>
            <a:off x="384175" y="685800"/>
            <a:ext cx="60897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3" name="Shape 8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a:t>Managing the companies and developers participating in your monetized API ecosystem could be time consuming if you had to do it all yourself as an API provider. There are profiles to manage, bank, tax, and billing details to maintain, roles to assign, and so on.</a:t>
            </a:r>
          </a:p>
          <a:p>
            <a:pPr lvl="0" rtl="0">
              <a:spcBef>
                <a:spcPts val="0"/>
              </a:spcBef>
              <a:buNone/>
            </a:pPr>
            <a:r>
              <a:rPr lang="en-US"/>
              <a:t>The developer portal allows those management tasks to be handled by the companies and developers themselves while giving you full visibility into the ecosystem from the management UI and API.</a:t>
            </a:r>
          </a:p>
          <a:p>
            <a:pPr lvl="0" rtl="0">
              <a:spcBef>
                <a:spcPts val="0"/>
              </a:spcBef>
              <a:buNone/>
            </a:pPr>
            <a:r>
              <a:rPr lang="en-US" u="sng">
                <a:solidFill>
                  <a:schemeClr val="hlink"/>
                </a:solidFill>
                <a:hlinkClick r:id="rId3"/>
              </a:rPr>
              <a:t>http://docs.apigee.com/monetization/content/companies-developers-self-service</a:t>
            </a:r>
          </a:p>
          <a:p>
            <a:pPr lvl="0" rtl="0">
              <a:spcBef>
                <a:spcPts val="0"/>
              </a:spcBef>
              <a:buNone/>
            </a:pPr>
            <a:r>
              <a:rPr lang="en-US" u="sng">
                <a:solidFill>
                  <a:schemeClr val="hlink"/>
                </a:solidFill>
                <a:hlinkClick r:id="rId4"/>
              </a:rPr>
              <a:t>http://docs.apigee.com/monetization/content/companies-and-developers-manage-manually</a:t>
            </a:r>
          </a:p>
          <a:p>
            <a:pPr lvl="0" rtl="0">
              <a:spcBef>
                <a:spcPts val="0"/>
              </a:spcBef>
              <a:buNone/>
            </a:pPr>
            <a:endParaRPr/>
          </a:p>
        </p:txBody>
      </p:sp>
      <p:sp>
        <p:nvSpPr>
          <p:cNvPr id="854" name="Shape 854"/>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Shape 868"/>
          <p:cNvSpPr>
            <a:spLocks noGrp="1" noRot="1" noChangeAspect="1"/>
          </p:cNvSpPr>
          <p:nvPr>
            <p:ph type="sldImg" idx="2"/>
          </p:nvPr>
        </p:nvSpPr>
        <p:spPr>
          <a:xfrm>
            <a:off x="384175" y="685800"/>
            <a:ext cx="60897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9" name="Shape 8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400"/>
              </a:spcBef>
              <a:buNone/>
            </a:pPr>
            <a:r>
              <a:rPr lang="en-US" sz="2000" u="sng">
                <a:solidFill>
                  <a:schemeClr val="hlink"/>
                </a:solidFill>
                <a:latin typeface="Helvetica Neue"/>
                <a:ea typeface="Helvetica Neue"/>
                <a:cs typeface="Helvetica Neue"/>
                <a:sym typeface="Helvetica Neue"/>
                <a:hlinkClick r:id="rId3"/>
              </a:rPr>
              <a:t>http://docs.apigee.com/monetization/content/testing-monetization</a:t>
            </a:r>
          </a:p>
        </p:txBody>
      </p:sp>
      <p:sp>
        <p:nvSpPr>
          <p:cNvPr id="870" name="Shape 870"/>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Shape 876"/>
          <p:cNvSpPr>
            <a:spLocks noGrp="1" noRot="1" noChangeAspect="1"/>
          </p:cNvSpPr>
          <p:nvPr>
            <p:ph type="sldImg" idx="2"/>
          </p:nvPr>
        </p:nvSpPr>
        <p:spPr>
          <a:xfrm>
            <a:off x="384175" y="685800"/>
            <a:ext cx="60897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7" name="Shape 8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878" name="Shape 878"/>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Shape 5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586" name="Shape 586"/>
          <p:cNvSpPr>
            <a:spLocks noGrp="1" noRot="1" noChangeAspect="1"/>
          </p:cNvSpPr>
          <p:nvPr>
            <p:ph type="sldImg" idx="2"/>
          </p:nvPr>
        </p:nvSpPr>
        <p:spPr>
          <a:xfrm>
            <a:off x="384175" y="685800"/>
            <a:ext cx="60897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Shape 8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885" name="Shape 885"/>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594" name="Shape 594"/>
          <p:cNvSpPr>
            <a:spLocks noGrp="1" noRot="1" noChangeAspect="1"/>
          </p:cNvSpPr>
          <p:nvPr>
            <p:ph type="sldImg" idx="2"/>
          </p:nvPr>
        </p:nvSpPr>
        <p:spPr>
          <a:xfrm>
            <a:off x="384175" y="685800"/>
            <a:ext cx="60897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Shape 6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601" name="Shape 601"/>
          <p:cNvSpPr>
            <a:spLocks noGrp="1" noRot="1" noChangeAspect="1"/>
          </p:cNvSpPr>
          <p:nvPr>
            <p:ph type="sldImg" idx="2"/>
          </p:nvPr>
        </p:nvSpPr>
        <p:spPr>
          <a:xfrm>
            <a:off x="384175" y="685800"/>
            <a:ext cx="60897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Shape 6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609" name="Shape 609"/>
          <p:cNvSpPr>
            <a:spLocks noGrp="1" noRot="1" noChangeAspect="1"/>
          </p:cNvSpPr>
          <p:nvPr>
            <p:ph type="sldImg" idx="2"/>
          </p:nvPr>
        </p:nvSpPr>
        <p:spPr>
          <a:xfrm>
            <a:off x="384175" y="685800"/>
            <a:ext cx="60897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Shape 6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617" name="Shape 617"/>
          <p:cNvSpPr>
            <a:spLocks noGrp="1" noRot="1" noChangeAspect="1"/>
          </p:cNvSpPr>
          <p:nvPr>
            <p:ph type="sldImg" idx="2"/>
          </p:nvPr>
        </p:nvSpPr>
        <p:spPr>
          <a:xfrm>
            <a:off x="384175" y="685800"/>
            <a:ext cx="60897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Shape 6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627" name="Shape 627"/>
          <p:cNvSpPr>
            <a:spLocks noGrp="1" noRot="1" noChangeAspect="1"/>
          </p:cNvSpPr>
          <p:nvPr>
            <p:ph type="sldImg" idx="2"/>
          </p:nvPr>
        </p:nvSpPr>
        <p:spPr>
          <a:xfrm>
            <a:off x="384175" y="685800"/>
            <a:ext cx="60897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Shape 6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635" name="Shape 635"/>
          <p:cNvSpPr>
            <a:spLocks noGrp="1" noRot="1" noChangeAspect="1"/>
          </p:cNvSpPr>
          <p:nvPr>
            <p:ph type="sldImg" idx="2"/>
          </p:nvPr>
        </p:nvSpPr>
        <p:spPr>
          <a:xfrm>
            <a:off x="384175" y="685800"/>
            <a:ext cx="60897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bg>
      <p:bgPr>
        <a:solidFill>
          <a:schemeClr val="lt1"/>
        </a:solidFill>
        <a:effectLst/>
      </p:bgPr>
    </p:bg>
    <p:spTree>
      <p:nvGrpSpPr>
        <p:cNvPr id="1" name="Shape 14"/>
        <p:cNvGrpSpPr/>
        <p:nvPr/>
      </p:nvGrpSpPr>
      <p:grpSpPr>
        <a:xfrm>
          <a:off x="0" y="0"/>
          <a:ext cx="0" cy="0"/>
          <a:chOff x="0" y="0"/>
          <a:chExt cx="0" cy="0"/>
        </a:xfrm>
      </p:grpSpPr>
      <p:sp>
        <p:nvSpPr>
          <p:cNvPr id="15" name="Shape 15"/>
          <p:cNvSpPr/>
          <p:nvPr/>
        </p:nvSpPr>
        <p:spPr>
          <a:xfrm>
            <a:off x="0" y="-7470"/>
            <a:ext cx="12197569" cy="6880861"/>
          </a:xfrm>
          <a:prstGeom prst="rect">
            <a:avLst/>
          </a:prstGeom>
          <a:gradFill>
            <a:gsLst>
              <a:gs pos="0">
                <a:schemeClr val="dk2"/>
              </a:gs>
              <a:gs pos="36000">
                <a:schemeClr val="dk2"/>
              </a:gs>
              <a:gs pos="100000">
                <a:srgbClr val="940000"/>
              </a:gs>
            </a:gsLst>
            <a:path path="circle">
              <a:fillToRect t="100000" r="100000"/>
            </a:path>
            <a:tileRect l="-100000" b="-100000"/>
          </a:gradFill>
          <a:ln w="12700" cap="flat" cmpd="sng">
            <a:solidFill>
              <a:srgbClr val="FF4300"/>
            </a:solidFill>
            <a:prstDash val="solid"/>
            <a:round/>
            <a:headEnd type="none" w="med" len="med"/>
            <a:tailEnd type="none" w="med" len="med"/>
          </a:ln>
        </p:spPr>
        <p:txBody>
          <a:bodyPr lIns="45675" tIns="22825" rIns="45675" bIns="22825" anchor="ctr" anchorCtr="0">
            <a:noAutofit/>
          </a:bodyPr>
          <a:lstStyle/>
          <a:p>
            <a:pPr marL="0" marR="0" lvl="0" indent="0" algn="ctr" rtl="0">
              <a:spcBef>
                <a:spcPts val="0"/>
              </a:spcBef>
              <a:buNone/>
            </a:pPr>
            <a:endParaRPr sz="700" b="0" i="0" u="none" strike="noStrike" cap="none">
              <a:solidFill>
                <a:srgbClr val="5A5A5A"/>
              </a:solidFill>
              <a:latin typeface="Helvetica Neue"/>
              <a:ea typeface="Helvetica Neue"/>
              <a:cs typeface="Helvetica Neue"/>
              <a:sym typeface="Helvetica Neue"/>
            </a:endParaRPr>
          </a:p>
        </p:txBody>
      </p:sp>
      <p:grpSp>
        <p:nvGrpSpPr>
          <p:cNvPr id="16" name="Shape 16"/>
          <p:cNvGrpSpPr/>
          <p:nvPr/>
        </p:nvGrpSpPr>
        <p:grpSpPr>
          <a:xfrm>
            <a:off x="3855234" y="4814390"/>
            <a:ext cx="4940948" cy="2141993"/>
            <a:chOff x="7718507" y="9044624"/>
            <a:chExt cx="11964300" cy="5181340"/>
          </a:xfrm>
        </p:grpSpPr>
        <p:sp>
          <p:nvSpPr>
            <p:cNvPr id="17" name="Shape 17"/>
            <p:cNvSpPr/>
            <p:nvPr/>
          </p:nvSpPr>
          <p:spPr>
            <a:xfrm>
              <a:off x="7718507" y="10812175"/>
              <a:ext cx="2997896" cy="3413790"/>
            </a:xfrm>
            <a:custGeom>
              <a:avLst/>
              <a:gdLst/>
              <a:ahLst/>
              <a:cxnLst/>
              <a:rect l="0" t="0" r="0" b="0"/>
              <a:pathLst>
                <a:path w="120000" h="120000" extrusionOk="0">
                  <a:moveTo>
                    <a:pt x="116379" y="29792"/>
                  </a:moveTo>
                  <a:lnTo>
                    <a:pt x="58084" y="29792"/>
                  </a:lnTo>
                  <a:cubicBezTo>
                    <a:pt x="55356" y="29792"/>
                    <a:pt x="53677" y="27214"/>
                    <a:pt x="55041" y="25141"/>
                  </a:cubicBezTo>
                  <a:lnTo>
                    <a:pt x="67267" y="6492"/>
                  </a:lnTo>
                  <a:cubicBezTo>
                    <a:pt x="68264" y="5019"/>
                    <a:pt x="67686" y="3085"/>
                    <a:pt x="66007" y="2256"/>
                  </a:cubicBezTo>
                  <a:lnTo>
                    <a:pt x="63279" y="874"/>
                  </a:lnTo>
                  <a:cubicBezTo>
                    <a:pt x="61547" y="0"/>
                    <a:pt x="59396" y="506"/>
                    <a:pt x="58399" y="2026"/>
                  </a:cubicBezTo>
                  <a:lnTo>
                    <a:pt x="29278" y="46323"/>
                  </a:lnTo>
                  <a:cubicBezTo>
                    <a:pt x="27914" y="48396"/>
                    <a:pt x="24503" y="48396"/>
                    <a:pt x="23139" y="46323"/>
                  </a:cubicBezTo>
                  <a:lnTo>
                    <a:pt x="10861" y="27674"/>
                  </a:lnTo>
                  <a:cubicBezTo>
                    <a:pt x="9864" y="26201"/>
                    <a:pt x="7713" y="25694"/>
                    <a:pt x="6034" y="26523"/>
                  </a:cubicBezTo>
                  <a:lnTo>
                    <a:pt x="3305" y="27904"/>
                  </a:lnTo>
                  <a:cubicBezTo>
                    <a:pt x="1574" y="28779"/>
                    <a:pt x="996" y="30667"/>
                    <a:pt x="1993" y="32187"/>
                  </a:cubicBezTo>
                  <a:lnTo>
                    <a:pt x="31167" y="76485"/>
                  </a:lnTo>
                  <a:cubicBezTo>
                    <a:pt x="32531" y="78557"/>
                    <a:pt x="30800" y="81135"/>
                    <a:pt x="28071" y="81135"/>
                  </a:cubicBezTo>
                  <a:lnTo>
                    <a:pt x="3567" y="81135"/>
                  </a:lnTo>
                  <a:cubicBezTo>
                    <a:pt x="1574" y="81135"/>
                    <a:pt x="0" y="82563"/>
                    <a:pt x="0" y="84267"/>
                  </a:cubicBezTo>
                  <a:lnTo>
                    <a:pt x="0" y="87029"/>
                  </a:lnTo>
                  <a:cubicBezTo>
                    <a:pt x="0" y="88733"/>
                    <a:pt x="1574" y="90115"/>
                    <a:pt x="3567" y="90115"/>
                  </a:cubicBezTo>
                  <a:lnTo>
                    <a:pt x="61862" y="90115"/>
                  </a:lnTo>
                  <a:cubicBezTo>
                    <a:pt x="64591" y="90115"/>
                    <a:pt x="66270" y="92739"/>
                    <a:pt x="64905" y="94811"/>
                  </a:cubicBezTo>
                  <a:lnTo>
                    <a:pt x="52680" y="113461"/>
                  </a:lnTo>
                  <a:cubicBezTo>
                    <a:pt x="51683" y="114934"/>
                    <a:pt x="52260" y="116822"/>
                    <a:pt x="53992" y="117697"/>
                  </a:cubicBezTo>
                  <a:lnTo>
                    <a:pt x="56668" y="119079"/>
                  </a:lnTo>
                  <a:cubicBezTo>
                    <a:pt x="58399" y="119953"/>
                    <a:pt x="60550" y="119401"/>
                    <a:pt x="61547" y="117927"/>
                  </a:cubicBezTo>
                  <a:lnTo>
                    <a:pt x="90668" y="73630"/>
                  </a:lnTo>
                  <a:cubicBezTo>
                    <a:pt x="92033" y="71557"/>
                    <a:pt x="95443" y="71557"/>
                    <a:pt x="96808" y="73630"/>
                  </a:cubicBezTo>
                  <a:lnTo>
                    <a:pt x="109086" y="92279"/>
                  </a:lnTo>
                  <a:cubicBezTo>
                    <a:pt x="110083" y="93752"/>
                    <a:pt x="112234" y="94259"/>
                    <a:pt x="113965" y="93384"/>
                  </a:cubicBezTo>
                  <a:lnTo>
                    <a:pt x="116641" y="92003"/>
                  </a:lnTo>
                  <a:cubicBezTo>
                    <a:pt x="118373" y="91174"/>
                    <a:pt x="118950" y="89240"/>
                    <a:pt x="117953" y="87766"/>
                  </a:cubicBezTo>
                  <a:lnTo>
                    <a:pt x="88832" y="43468"/>
                  </a:lnTo>
                  <a:cubicBezTo>
                    <a:pt x="87468" y="41396"/>
                    <a:pt x="89147" y="38772"/>
                    <a:pt x="91875" y="38772"/>
                  </a:cubicBezTo>
                  <a:lnTo>
                    <a:pt x="116379" y="38772"/>
                  </a:lnTo>
                  <a:cubicBezTo>
                    <a:pt x="118373" y="38772"/>
                    <a:pt x="119947" y="37390"/>
                    <a:pt x="119947" y="35686"/>
                  </a:cubicBezTo>
                  <a:lnTo>
                    <a:pt x="119947" y="32924"/>
                  </a:lnTo>
                  <a:cubicBezTo>
                    <a:pt x="119947" y="31220"/>
                    <a:pt x="118373" y="29792"/>
                    <a:pt x="116379" y="29792"/>
                  </a:cubicBezTo>
                  <a:close/>
                  <a:moveTo>
                    <a:pt x="59554" y="70959"/>
                  </a:moveTo>
                  <a:cubicBezTo>
                    <a:pt x="52627" y="70959"/>
                    <a:pt x="47013" y="66032"/>
                    <a:pt x="47013" y="59953"/>
                  </a:cubicBezTo>
                  <a:cubicBezTo>
                    <a:pt x="47013" y="53921"/>
                    <a:pt x="52627" y="48994"/>
                    <a:pt x="59554" y="48994"/>
                  </a:cubicBezTo>
                  <a:cubicBezTo>
                    <a:pt x="66480" y="48994"/>
                    <a:pt x="72041" y="53921"/>
                    <a:pt x="72041" y="59953"/>
                  </a:cubicBezTo>
                  <a:cubicBezTo>
                    <a:pt x="72041" y="66032"/>
                    <a:pt x="66480" y="70959"/>
                    <a:pt x="59554" y="70959"/>
                  </a:cubicBezTo>
                  <a:close/>
                </a:path>
              </a:pathLst>
            </a:custGeom>
            <a:solidFill>
              <a:srgbClr val="A50000">
                <a:alpha val="22745"/>
              </a:srgbClr>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18" name="Shape 18"/>
            <p:cNvSpPr/>
            <p:nvPr/>
          </p:nvSpPr>
          <p:spPr>
            <a:xfrm>
              <a:off x="13598101" y="9044624"/>
              <a:ext cx="4493958" cy="5123577"/>
            </a:xfrm>
            <a:custGeom>
              <a:avLst/>
              <a:gdLst/>
              <a:ahLst/>
              <a:cxnLst/>
              <a:rect l="0" t="0" r="0" b="0"/>
              <a:pathLst>
                <a:path w="120000" h="120000" extrusionOk="0">
                  <a:moveTo>
                    <a:pt x="116398" y="29831"/>
                  </a:moveTo>
                  <a:lnTo>
                    <a:pt x="58111" y="29831"/>
                  </a:lnTo>
                  <a:cubicBezTo>
                    <a:pt x="55384" y="29831"/>
                    <a:pt x="53671" y="27222"/>
                    <a:pt x="55034" y="25135"/>
                  </a:cubicBezTo>
                  <a:lnTo>
                    <a:pt x="67272" y="6506"/>
                  </a:lnTo>
                  <a:cubicBezTo>
                    <a:pt x="68286" y="5002"/>
                    <a:pt x="67692" y="3099"/>
                    <a:pt x="65979" y="2240"/>
                  </a:cubicBezTo>
                  <a:lnTo>
                    <a:pt x="63251" y="859"/>
                  </a:lnTo>
                  <a:cubicBezTo>
                    <a:pt x="61573" y="0"/>
                    <a:pt x="59405" y="521"/>
                    <a:pt x="58426" y="2025"/>
                  </a:cubicBezTo>
                  <a:lnTo>
                    <a:pt x="29265" y="46342"/>
                  </a:lnTo>
                  <a:cubicBezTo>
                    <a:pt x="27902" y="48398"/>
                    <a:pt x="24475" y="48398"/>
                    <a:pt x="23111" y="46342"/>
                  </a:cubicBezTo>
                  <a:lnTo>
                    <a:pt x="10874" y="27682"/>
                  </a:lnTo>
                  <a:cubicBezTo>
                    <a:pt x="9895" y="26209"/>
                    <a:pt x="7692" y="25687"/>
                    <a:pt x="6013" y="26547"/>
                  </a:cubicBezTo>
                  <a:lnTo>
                    <a:pt x="3286" y="27928"/>
                  </a:lnTo>
                  <a:cubicBezTo>
                    <a:pt x="1608" y="28787"/>
                    <a:pt x="1013" y="30690"/>
                    <a:pt x="1993" y="32194"/>
                  </a:cubicBezTo>
                  <a:lnTo>
                    <a:pt x="31153" y="76511"/>
                  </a:lnTo>
                  <a:cubicBezTo>
                    <a:pt x="32517" y="78567"/>
                    <a:pt x="30804" y="81176"/>
                    <a:pt x="28076" y="81176"/>
                  </a:cubicBezTo>
                  <a:lnTo>
                    <a:pt x="3531" y="81176"/>
                  </a:lnTo>
                  <a:cubicBezTo>
                    <a:pt x="1573" y="81176"/>
                    <a:pt x="0" y="82588"/>
                    <a:pt x="0" y="84306"/>
                  </a:cubicBezTo>
                  <a:lnTo>
                    <a:pt x="0" y="87038"/>
                  </a:lnTo>
                  <a:cubicBezTo>
                    <a:pt x="0" y="88757"/>
                    <a:pt x="1573" y="90168"/>
                    <a:pt x="3531" y="90168"/>
                  </a:cubicBezTo>
                  <a:lnTo>
                    <a:pt x="61853" y="90168"/>
                  </a:lnTo>
                  <a:cubicBezTo>
                    <a:pt x="64580" y="90168"/>
                    <a:pt x="66293" y="92777"/>
                    <a:pt x="64930" y="94833"/>
                  </a:cubicBezTo>
                  <a:lnTo>
                    <a:pt x="52657" y="113493"/>
                  </a:lnTo>
                  <a:cubicBezTo>
                    <a:pt x="51678" y="114966"/>
                    <a:pt x="52272" y="116869"/>
                    <a:pt x="53951" y="117728"/>
                  </a:cubicBezTo>
                  <a:lnTo>
                    <a:pt x="56678" y="119109"/>
                  </a:lnTo>
                  <a:cubicBezTo>
                    <a:pt x="58391" y="119969"/>
                    <a:pt x="60559" y="119478"/>
                    <a:pt x="61538" y="117974"/>
                  </a:cubicBezTo>
                  <a:lnTo>
                    <a:pt x="90699" y="73657"/>
                  </a:lnTo>
                  <a:cubicBezTo>
                    <a:pt x="92062" y="71570"/>
                    <a:pt x="95454" y="71570"/>
                    <a:pt x="96853" y="73657"/>
                  </a:cubicBezTo>
                  <a:lnTo>
                    <a:pt x="109090" y="92286"/>
                  </a:lnTo>
                  <a:cubicBezTo>
                    <a:pt x="110069" y="93790"/>
                    <a:pt x="112237" y="94281"/>
                    <a:pt x="113951" y="93421"/>
                  </a:cubicBezTo>
                  <a:lnTo>
                    <a:pt x="116678" y="92040"/>
                  </a:lnTo>
                  <a:cubicBezTo>
                    <a:pt x="118356" y="91181"/>
                    <a:pt x="118951" y="89278"/>
                    <a:pt x="117972" y="87805"/>
                  </a:cubicBezTo>
                  <a:lnTo>
                    <a:pt x="88811" y="43488"/>
                  </a:lnTo>
                  <a:cubicBezTo>
                    <a:pt x="87447" y="41401"/>
                    <a:pt x="89160" y="38792"/>
                    <a:pt x="91888" y="38792"/>
                  </a:cubicBezTo>
                  <a:lnTo>
                    <a:pt x="116398" y="38792"/>
                  </a:lnTo>
                  <a:cubicBezTo>
                    <a:pt x="118356" y="38792"/>
                    <a:pt x="119965" y="37411"/>
                    <a:pt x="119965" y="35693"/>
                  </a:cubicBezTo>
                  <a:lnTo>
                    <a:pt x="119965" y="32930"/>
                  </a:lnTo>
                  <a:cubicBezTo>
                    <a:pt x="119965" y="31212"/>
                    <a:pt x="118356" y="29831"/>
                    <a:pt x="116398" y="29831"/>
                  </a:cubicBezTo>
                  <a:close/>
                  <a:moveTo>
                    <a:pt x="59545" y="70987"/>
                  </a:moveTo>
                  <a:cubicBezTo>
                    <a:pt x="52622" y="70987"/>
                    <a:pt x="47027" y="66046"/>
                    <a:pt x="47027" y="60000"/>
                  </a:cubicBezTo>
                  <a:cubicBezTo>
                    <a:pt x="47027" y="53923"/>
                    <a:pt x="52622" y="49012"/>
                    <a:pt x="59545" y="49012"/>
                  </a:cubicBezTo>
                  <a:cubicBezTo>
                    <a:pt x="66468" y="49012"/>
                    <a:pt x="72062" y="53923"/>
                    <a:pt x="72062" y="60000"/>
                  </a:cubicBezTo>
                  <a:cubicBezTo>
                    <a:pt x="72062" y="66046"/>
                    <a:pt x="66468" y="70987"/>
                    <a:pt x="59545" y="70987"/>
                  </a:cubicBezTo>
                  <a:close/>
                </a:path>
              </a:pathLst>
            </a:custGeom>
            <a:solidFill>
              <a:srgbClr val="A50000">
                <a:alpha val="33725"/>
              </a:srgbClr>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19" name="Shape 19"/>
            <p:cNvSpPr/>
            <p:nvPr/>
          </p:nvSpPr>
          <p:spPr>
            <a:xfrm>
              <a:off x="10843482" y="12227365"/>
              <a:ext cx="1704010" cy="1940836"/>
            </a:xfrm>
            <a:custGeom>
              <a:avLst/>
              <a:gdLst/>
              <a:ahLst/>
              <a:cxnLst/>
              <a:rect l="0" t="0" r="0" b="0"/>
              <a:pathLst>
                <a:path w="120000" h="120000" extrusionOk="0">
                  <a:moveTo>
                    <a:pt x="116405" y="29777"/>
                  </a:moveTo>
                  <a:lnTo>
                    <a:pt x="58064" y="29777"/>
                  </a:lnTo>
                  <a:cubicBezTo>
                    <a:pt x="55391" y="29777"/>
                    <a:pt x="53640" y="27188"/>
                    <a:pt x="55023" y="25084"/>
                  </a:cubicBezTo>
                  <a:lnTo>
                    <a:pt x="67281" y="6473"/>
                  </a:lnTo>
                  <a:cubicBezTo>
                    <a:pt x="68294" y="5016"/>
                    <a:pt x="67649" y="3074"/>
                    <a:pt x="65990" y="2184"/>
                  </a:cubicBezTo>
                  <a:lnTo>
                    <a:pt x="63317" y="809"/>
                  </a:lnTo>
                  <a:cubicBezTo>
                    <a:pt x="61566" y="0"/>
                    <a:pt x="59447" y="485"/>
                    <a:pt x="58433" y="1942"/>
                  </a:cubicBezTo>
                  <a:lnTo>
                    <a:pt x="29308" y="46284"/>
                  </a:lnTo>
                  <a:cubicBezTo>
                    <a:pt x="27926" y="48388"/>
                    <a:pt x="24516" y="48388"/>
                    <a:pt x="23133" y="46284"/>
                  </a:cubicBezTo>
                  <a:lnTo>
                    <a:pt x="10875" y="27673"/>
                  </a:lnTo>
                  <a:cubicBezTo>
                    <a:pt x="9861" y="26136"/>
                    <a:pt x="7741" y="25650"/>
                    <a:pt x="5990" y="26540"/>
                  </a:cubicBezTo>
                  <a:lnTo>
                    <a:pt x="3317" y="27916"/>
                  </a:lnTo>
                  <a:cubicBezTo>
                    <a:pt x="1566" y="28725"/>
                    <a:pt x="1013" y="30667"/>
                    <a:pt x="2027" y="32124"/>
                  </a:cubicBezTo>
                  <a:lnTo>
                    <a:pt x="31152" y="76466"/>
                  </a:lnTo>
                  <a:cubicBezTo>
                    <a:pt x="32534" y="78570"/>
                    <a:pt x="30783" y="81159"/>
                    <a:pt x="28110" y="81159"/>
                  </a:cubicBezTo>
                  <a:lnTo>
                    <a:pt x="3594" y="81159"/>
                  </a:lnTo>
                  <a:cubicBezTo>
                    <a:pt x="1566" y="81159"/>
                    <a:pt x="0" y="82535"/>
                    <a:pt x="0" y="84234"/>
                  </a:cubicBezTo>
                  <a:lnTo>
                    <a:pt x="0" y="86985"/>
                  </a:lnTo>
                  <a:cubicBezTo>
                    <a:pt x="0" y="88766"/>
                    <a:pt x="1566" y="90141"/>
                    <a:pt x="3594" y="90141"/>
                  </a:cubicBezTo>
                  <a:lnTo>
                    <a:pt x="61843" y="90141"/>
                  </a:lnTo>
                  <a:cubicBezTo>
                    <a:pt x="64608" y="90141"/>
                    <a:pt x="66267" y="92730"/>
                    <a:pt x="64884" y="94834"/>
                  </a:cubicBezTo>
                  <a:lnTo>
                    <a:pt x="52626" y="113445"/>
                  </a:lnTo>
                  <a:cubicBezTo>
                    <a:pt x="51705" y="114902"/>
                    <a:pt x="52258" y="116844"/>
                    <a:pt x="54009" y="117734"/>
                  </a:cubicBezTo>
                  <a:lnTo>
                    <a:pt x="56682" y="119109"/>
                  </a:lnTo>
                  <a:cubicBezTo>
                    <a:pt x="58341" y="119919"/>
                    <a:pt x="60552" y="119433"/>
                    <a:pt x="61566" y="117977"/>
                  </a:cubicBezTo>
                  <a:lnTo>
                    <a:pt x="90691" y="73634"/>
                  </a:lnTo>
                  <a:cubicBezTo>
                    <a:pt x="92073" y="71530"/>
                    <a:pt x="95483" y="71530"/>
                    <a:pt x="96866" y="73634"/>
                  </a:cubicBezTo>
                  <a:lnTo>
                    <a:pt x="109124" y="92245"/>
                  </a:lnTo>
                  <a:cubicBezTo>
                    <a:pt x="110046" y="93782"/>
                    <a:pt x="112258" y="94268"/>
                    <a:pt x="113917" y="93378"/>
                  </a:cubicBezTo>
                  <a:lnTo>
                    <a:pt x="116682" y="92002"/>
                  </a:lnTo>
                  <a:cubicBezTo>
                    <a:pt x="118341" y="91193"/>
                    <a:pt x="118894" y="89251"/>
                    <a:pt x="117972" y="87795"/>
                  </a:cubicBezTo>
                  <a:lnTo>
                    <a:pt x="88847" y="43452"/>
                  </a:lnTo>
                  <a:cubicBezTo>
                    <a:pt x="87465" y="41348"/>
                    <a:pt x="89124" y="38759"/>
                    <a:pt x="91889" y="38759"/>
                  </a:cubicBezTo>
                  <a:lnTo>
                    <a:pt x="116405" y="38759"/>
                  </a:lnTo>
                  <a:cubicBezTo>
                    <a:pt x="118341" y="38759"/>
                    <a:pt x="119907" y="37383"/>
                    <a:pt x="119907" y="35684"/>
                  </a:cubicBezTo>
                  <a:lnTo>
                    <a:pt x="119907" y="32933"/>
                  </a:lnTo>
                  <a:cubicBezTo>
                    <a:pt x="119907" y="31153"/>
                    <a:pt x="118341" y="29777"/>
                    <a:pt x="116405" y="29777"/>
                  </a:cubicBezTo>
                  <a:close/>
                  <a:moveTo>
                    <a:pt x="59539" y="70964"/>
                  </a:moveTo>
                  <a:cubicBezTo>
                    <a:pt x="52626" y="70964"/>
                    <a:pt x="47004" y="66028"/>
                    <a:pt x="47004" y="59959"/>
                  </a:cubicBezTo>
                  <a:cubicBezTo>
                    <a:pt x="47004" y="53890"/>
                    <a:pt x="52626" y="48954"/>
                    <a:pt x="59539" y="48954"/>
                  </a:cubicBezTo>
                  <a:cubicBezTo>
                    <a:pt x="66451" y="48954"/>
                    <a:pt x="72073" y="53890"/>
                    <a:pt x="72073" y="59959"/>
                  </a:cubicBezTo>
                  <a:cubicBezTo>
                    <a:pt x="72073" y="66028"/>
                    <a:pt x="66451" y="70964"/>
                    <a:pt x="59539" y="70964"/>
                  </a:cubicBezTo>
                  <a:close/>
                </a:path>
              </a:pathLst>
            </a:custGeom>
            <a:solidFill>
              <a:srgbClr val="A50000">
                <a:alpha val="33725"/>
              </a:srgbClr>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20" name="Shape 20"/>
            <p:cNvSpPr/>
            <p:nvPr/>
          </p:nvSpPr>
          <p:spPr>
            <a:xfrm>
              <a:off x="11698374" y="10494477"/>
              <a:ext cx="1704010" cy="1946614"/>
            </a:xfrm>
            <a:custGeom>
              <a:avLst/>
              <a:gdLst/>
              <a:ahLst/>
              <a:cxnLst/>
              <a:rect l="0" t="0" r="0" b="0"/>
              <a:pathLst>
                <a:path w="120000" h="120000" extrusionOk="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25"/>
              </a:srgbClr>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21" name="Shape 21"/>
            <p:cNvSpPr/>
            <p:nvPr/>
          </p:nvSpPr>
          <p:spPr>
            <a:xfrm>
              <a:off x="17978798" y="10757900"/>
              <a:ext cx="1704008" cy="1946614"/>
            </a:xfrm>
            <a:custGeom>
              <a:avLst/>
              <a:gdLst/>
              <a:ahLst/>
              <a:cxnLst/>
              <a:rect l="0" t="0" r="0" b="0"/>
              <a:pathLst>
                <a:path w="120000" h="120000" extrusionOk="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25"/>
              </a:srgbClr>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grpSp>
      <p:sp>
        <p:nvSpPr>
          <p:cNvPr id="22" name="Shape 22"/>
          <p:cNvSpPr/>
          <p:nvPr/>
        </p:nvSpPr>
        <p:spPr>
          <a:xfrm>
            <a:off x="3258008" y="6327405"/>
            <a:ext cx="571257" cy="516980"/>
          </a:xfrm>
          <a:custGeom>
            <a:avLst/>
            <a:gdLst/>
            <a:ahLst/>
            <a:cxnLst/>
            <a:rect l="0" t="0" r="0" b="0"/>
            <a:pathLst>
              <a:path w="120000" h="120000" extrusionOk="0">
                <a:moveTo>
                  <a:pt x="117805" y="115431"/>
                </a:moveTo>
                <a:lnTo>
                  <a:pt x="115885" y="115431"/>
                </a:lnTo>
                <a:lnTo>
                  <a:pt x="115885" y="64416"/>
                </a:lnTo>
                <a:cubicBezTo>
                  <a:pt x="115885" y="63197"/>
                  <a:pt x="114925" y="62131"/>
                  <a:pt x="113828" y="62131"/>
                </a:cubicBezTo>
                <a:lnTo>
                  <a:pt x="99840" y="62131"/>
                </a:lnTo>
                <a:lnTo>
                  <a:pt x="99840" y="55583"/>
                </a:lnTo>
                <a:cubicBezTo>
                  <a:pt x="99840" y="54365"/>
                  <a:pt x="99017" y="53299"/>
                  <a:pt x="97920" y="53299"/>
                </a:cubicBezTo>
                <a:cubicBezTo>
                  <a:pt x="96822" y="53299"/>
                  <a:pt x="95862" y="54365"/>
                  <a:pt x="95862" y="55583"/>
                </a:cubicBezTo>
                <a:lnTo>
                  <a:pt x="95862" y="62131"/>
                </a:lnTo>
                <a:lnTo>
                  <a:pt x="93942" y="62131"/>
                </a:lnTo>
                <a:cubicBezTo>
                  <a:pt x="92708" y="62131"/>
                  <a:pt x="91885" y="63197"/>
                  <a:pt x="91885" y="64416"/>
                </a:cubicBezTo>
                <a:lnTo>
                  <a:pt x="91885" y="115431"/>
                </a:lnTo>
                <a:lnTo>
                  <a:pt x="83931" y="115431"/>
                </a:lnTo>
                <a:lnTo>
                  <a:pt x="83931" y="15532"/>
                </a:lnTo>
                <a:cubicBezTo>
                  <a:pt x="83931" y="14314"/>
                  <a:pt x="82971" y="13401"/>
                  <a:pt x="81874" y="13401"/>
                </a:cubicBezTo>
                <a:lnTo>
                  <a:pt x="71862" y="13401"/>
                </a:lnTo>
                <a:lnTo>
                  <a:pt x="71862" y="2284"/>
                </a:lnTo>
                <a:cubicBezTo>
                  <a:pt x="71862" y="1065"/>
                  <a:pt x="71040" y="0"/>
                  <a:pt x="69942" y="0"/>
                </a:cubicBezTo>
                <a:lnTo>
                  <a:pt x="49920" y="0"/>
                </a:lnTo>
                <a:cubicBezTo>
                  <a:pt x="48822" y="0"/>
                  <a:pt x="47862" y="1065"/>
                  <a:pt x="47862" y="2284"/>
                </a:cubicBezTo>
                <a:lnTo>
                  <a:pt x="47862" y="13401"/>
                </a:lnTo>
                <a:lnTo>
                  <a:pt x="37851" y="13401"/>
                </a:lnTo>
                <a:cubicBezTo>
                  <a:pt x="36754" y="13401"/>
                  <a:pt x="35931" y="14314"/>
                  <a:pt x="35931" y="15532"/>
                </a:cubicBezTo>
                <a:lnTo>
                  <a:pt x="35931" y="115431"/>
                </a:lnTo>
                <a:lnTo>
                  <a:pt x="27977" y="115431"/>
                </a:lnTo>
                <a:lnTo>
                  <a:pt x="27977" y="64416"/>
                </a:lnTo>
                <a:cubicBezTo>
                  <a:pt x="27977" y="63197"/>
                  <a:pt x="27017" y="62131"/>
                  <a:pt x="25920" y="62131"/>
                </a:cubicBezTo>
                <a:lnTo>
                  <a:pt x="23862" y="62131"/>
                </a:lnTo>
                <a:lnTo>
                  <a:pt x="23862" y="55583"/>
                </a:lnTo>
                <a:cubicBezTo>
                  <a:pt x="23862" y="54365"/>
                  <a:pt x="23040" y="53299"/>
                  <a:pt x="21942" y="53299"/>
                </a:cubicBezTo>
                <a:cubicBezTo>
                  <a:pt x="20845" y="53299"/>
                  <a:pt x="19885" y="54365"/>
                  <a:pt x="19885" y="55583"/>
                </a:cubicBezTo>
                <a:lnTo>
                  <a:pt x="19885" y="62131"/>
                </a:lnTo>
                <a:lnTo>
                  <a:pt x="5897" y="62131"/>
                </a:lnTo>
                <a:cubicBezTo>
                  <a:pt x="4800" y="62131"/>
                  <a:pt x="3977" y="63197"/>
                  <a:pt x="3977" y="64416"/>
                </a:cubicBezTo>
                <a:lnTo>
                  <a:pt x="3977" y="115431"/>
                </a:lnTo>
                <a:lnTo>
                  <a:pt x="1920" y="115431"/>
                </a:lnTo>
                <a:cubicBezTo>
                  <a:pt x="822" y="115431"/>
                  <a:pt x="0" y="116497"/>
                  <a:pt x="0" y="117715"/>
                </a:cubicBezTo>
                <a:cubicBezTo>
                  <a:pt x="0" y="118934"/>
                  <a:pt x="822" y="119847"/>
                  <a:pt x="1920" y="119847"/>
                </a:cubicBezTo>
                <a:lnTo>
                  <a:pt x="5897" y="119847"/>
                </a:lnTo>
                <a:lnTo>
                  <a:pt x="25920" y="119847"/>
                </a:lnTo>
                <a:lnTo>
                  <a:pt x="37851" y="119847"/>
                </a:lnTo>
                <a:lnTo>
                  <a:pt x="81874" y="119847"/>
                </a:lnTo>
                <a:lnTo>
                  <a:pt x="93942" y="119847"/>
                </a:lnTo>
                <a:lnTo>
                  <a:pt x="113828" y="119847"/>
                </a:lnTo>
                <a:lnTo>
                  <a:pt x="117805" y="119847"/>
                </a:lnTo>
                <a:cubicBezTo>
                  <a:pt x="119040" y="119847"/>
                  <a:pt x="119862" y="118934"/>
                  <a:pt x="119862" y="117715"/>
                </a:cubicBezTo>
                <a:cubicBezTo>
                  <a:pt x="119862" y="116497"/>
                  <a:pt x="119040" y="115431"/>
                  <a:pt x="117805" y="115431"/>
                </a:cubicBezTo>
                <a:close/>
                <a:moveTo>
                  <a:pt x="73920" y="97766"/>
                </a:moveTo>
                <a:lnTo>
                  <a:pt x="45942" y="97766"/>
                </a:lnTo>
                <a:cubicBezTo>
                  <a:pt x="44845" y="97766"/>
                  <a:pt x="43885" y="96700"/>
                  <a:pt x="43885" y="95482"/>
                </a:cubicBezTo>
                <a:cubicBezTo>
                  <a:pt x="43885" y="94263"/>
                  <a:pt x="44845" y="93197"/>
                  <a:pt x="45942" y="93197"/>
                </a:cubicBezTo>
                <a:lnTo>
                  <a:pt x="73920" y="93197"/>
                </a:lnTo>
                <a:cubicBezTo>
                  <a:pt x="75017" y="93197"/>
                  <a:pt x="75840" y="94263"/>
                  <a:pt x="75840" y="95482"/>
                </a:cubicBezTo>
                <a:cubicBezTo>
                  <a:pt x="75840" y="96700"/>
                  <a:pt x="75017" y="97766"/>
                  <a:pt x="73920" y="97766"/>
                </a:cubicBezTo>
                <a:close/>
                <a:moveTo>
                  <a:pt x="73920" y="84365"/>
                </a:moveTo>
                <a:lnTo>
                  <a:pt x="45942" y="84365"/>
                </a:lnTo>
                <a:cubicBezTo>
                  <a:pt x="44845" y="84365"/>
                  <a:pt x="43885" y="83451"/>
                  <a:pt x="43885" y="82233"/>
                </a:cubicBezTo>
                <a:cubicBezTo>
                  <a:pt x="43885" y="81015"/>
                  <a:pt x="44845" y="79949"/>
                  <a:pt x="45942" y="79949"/>
                </a:cubicBezTo>
                <a:lnTo>
                  <a:pt x="73920" y="79949"/>
                </a:lnTo>
                <a:cubicBezTo>
                  <a:pt x="75017" y="79949"/>
                  <a:pt x="75840" y="81015"/>
                  <a:pt x="75840" y="82233"/>
                </a:cubicBezTo>
                <a:cubicBezTo>
                  <a:pt x="75840" y="83451"/>
                  <a:pt x="75017" y="84365"/>
                  <a:pt x="73920" y="84365"/>
                </a:cubicBezTo>
                <a:close/>
                <a:moveTo>
                  <a:pt x="73920" y="71116"/>
                </a:moveTo>
                <a:lnTo>
                  <a:pt x="45942" y="71116"/>
                </a:lnTo>
                <a:cubicBezTo>
                  <a:pt x="44845" y="71116"/>
                  <a:pt x="43885" y="70050"/>
                  <a:pt x="43885" y="68832"/>
                </a:cubicBezTo>
                <a:cubicBezTo>
                  <a:pt x="43885" y="67614"/>
                  <a:pt x="44845" y="66700"/>
                  <a:pt x="45942" y="66700"/>
                </a:cubicBezTo>
                <a:lnTo>
                  <a:pt x="73920" y="66700"/>
                </a:lnTo>
                <a:cubicBezTo>
                  <a:pt x="75017" y="66700"/>
                  <a:pt x="75840" y="67614"/>
                  <a:pt x="75840" y="68832"/>
                </a:cubicBezTo>
                <a:cubicBezTo>
                  <a:pt x="75840" y="70050"/>
                  <a:pt x="75017" y="71116"/>
                  <a:pt x="73920" y="71116"/>
                </a:cubicBezTo>
                <a:close/>
                <a:moveTo>
                  <a:pt x="73920" y="57715"/>
                </a:moveTo>
                <a:lnTo>
                  <a:pt x="45942" y="57715"/>
                </a:lnTo>
                <a:cubicBezTo>
                  <a:pt x="44845" y="57715"/>
                  <a:pt x="43885" y="56802"/>
                  <a:pt x="43885" y="55583"/>
                </a:cubicBezTo>
                <a:cubicBezTo>
                  <a:pt x="43885" y="54365"/>
                  <a:pt x="44845" y="53299"/>
                  <a:pt x="45942" y="53299"/>
                </a:cubicBezTo>
                <a:lnTo>
                  <a:pt x="73920" y="53299"/>
                </a:lnTo>
                <a:cubicBezTo>
                  <a:pt x="75017" y="53299"/>
                  <a:pt x="75840" y="54365"/>
                  <a:pt x="75840" y="55583"/>
                </a:cubicBezTo>
                <a:cubicBezTo>
                  <a:pt x="75840" y="56802"/>
                  <a:pt x="75017" y="57715"/>
                  <a:pt x="73920" y="57715"/>
                </a:cubicBezTo>
                <a:close/>
                <a:moveTo>
                  <a:pt x="73920" y="44467"/>
                </a:moveTo>
                <a:lnTo>
                  <a:pt x="45942" y="44467"/>
                </a:lnTo>
                <a:cubicBezTo>
                  <a:pt x="44845" y="44467"/>
                  <a:pt x="43885" y="43401"/>
                  <a:pt x="43885" y="42182"/>
                </a:cubicBezTo>
                <a:cubicBezTo>
                  <a:pt x="43885" y="40964"/>
                  <a:pt x="44845" y="40050"/>
                  <a:pt x="45942" y="40050"/>
                </a:cubicBezTo>
                <a:lnTo>
                  <a:pt x="73920" y="40050"/>
                </a:lnTo>
                <a:cubicBezTo>
                  <a:pt x="75017" y="40050"/>
                  <a:pt x="75840" y="40964"/>
                  <a:pt x="75840" y="42182"/>
                </a:cubicBezTo>
                <a:cubicBezTo>
                  <a:pt x="75840" y="43401"/>
                  <a:pt x="75017" y="44467"/>
                  <a:pt x="73920" y="44467"/>
                </a:cubicBezTo>
                <a:close/>
                <a:moveTo>
                  <a:pt x="73920" y="31065"/>
                </a:moveTo>
                <a:lnTo>
                  <a:pt x="45942" y="31065"/>
                </a:lnTo>
                <a:cubicBezTo>
                  <a:pt x="44845" y="31065"/>
                  <a:pt x="43885" y="30152"/>
                  <a:pt x="43885" y="28934"/>
                </a:cubicBezTo>
                <a:cubicBezTo>
                  <a:pt x="43885" y="27715"/>
                  <a:pt x="44845" y="26649"/>
                  <a:pt x="45942" y="26649"/>
                </a:cubicBezTo>
                <a:lnTo>
                  <a:pt x="73920" y="26649"/>
                </a:lnTo>
                <a:cubicBezTo>
                  <a:pt x="75017" y="26649"/>
                  <a:pt x="75840" y="27715"/>
                  <a:pt x="75840" y="28934"/>
                </a:cubicBezTo>
                <a:cubicBezTo>
                  <a:pt x="75840" y="30152"/>
                  <a:pt x="75017" y="31065"/>
                  <a:pt x="73920" y="31065"/>
                </a:cubicBezTo>
                <a:close/>
              </a:path>
            </a:pathLst>
          </a:custGeom>
          <a:solidFill>
            <a:srgbClr val="A50000">
              <a:alpha val="33725"/>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23" name="Shape 23"/>
          <p:cNvSpPr/>
          <p:nvPr/>
        </p:nvSpPr>
        <p:spPr>
          <a:xfrm>
            <a:off x="1529811" y="5729560"/>
            <a:ext cx="559716" cy="1123489"/>
          </a:xfrm>
          <a:custGeom>
            <a:avLst/>
            <a:gdLst/>
            <a:ahLst/>
            <a:cxnLst/>
            <a:rect l="0" t="0" r="0" b="0"/>
            <a:pathLst>
              <a:path w="120000" h="120000" extrusionOk="0">
                <a:moveTo>
                  <a:pt x="115939" y="43967"/>
                </a:moveTo>
                <a:lnTo>
                  <a:pt x="95915" y="43967"/>
                </a:lnTo>
                <a:lnTo>
                  <a:pt x="95915" y="17992"/>
                </a:lnTo>
                <a:cubicBezTo>
                  <a:pt x="95915" y="16872"/>
                  <a:pt x="94095" y="15962"/>
                  <a:pt x="91855" y="15962"/>
                </a:cubicBezTo>
                <a:lnTo>
                  <a:pt x="63850" y="15962"/>
                </a:lnTo>
                <a:lnTo>
                  <a:pt x="63850" y="1960"/>
                </a:lnTo>
                <a:cubicBezTo>
                  <a:pt x="63850" y="910"/>
                  <a:pt x="62170" y="0"/>
                  <a:pt x="59929" y="0"/>
                </a:cubicBezTo>
                <a:cubicBezTo>
                  <a:pt x="57689" y="0"/>
                  <a:pt x="55869" y="910"/>
                  <a:pt x="55869" y="1960"/>
                </a:cubicBezTo>
                <a:lnTo>
                  <a:pt x="55869" y="15962"/>
                </a:lnTo>
                <a:lnTo>
                  <a:pt x="27864" y="15962"/>
                </a:lnTo>
                <a:cubicBezTo>
                  <a:pt x="25764" y="15962"/>
                  <a:pt x="23943" y="16872"/>
                  <a:pt x="23943" y="17992"/>
                </a:cubicBezTo>
                <a:lnTo>
                  <a:pt x="23943" y="43967"/>
                </a:lnTo>
                <a:lnTo>
                  <a:pt x="3920" y="43967"/>
                </a:lnTo>
                <a:cubicBezTo>
                  <a:pt x="1680" y="43967"/>
                  <a:pt x="0" y="44877"/>
                  <a:pt x="0" y="45997"/>
                </a:cubicBezTo>
                <a:lnTo>
                  <a:pt x="0" y="117899"/>
                </a:lnTo>
                <a:cubicBezTo>
                  <a:pt x="0" y="119019"/>
                  <a:pt x="1680" y="119929"/>
                  <a:pt x="3920" y="119929"/>
                </a:cubicBezTo>
                <a:lnTo>
                  <a:pt x="47887" y="119929"/>
                </a:lnTo>
                <a:lnTo>
                  <a:pt x="47887" y="105927"/>
                </a:lnTo>
                <a:cubicBezTo>
                  <a:pt x="47887" y="104807"/>
                  <a:pt x="49708" y="103967"/>
                  <a:pt x="51948" y="103967"/>
                </a:cubicBezTo>
                <a:lnTo>
                  <a:pt x="67911" y="103967"/>
                </a:lnTo>
                <a:cubicBezTo>
                  <a:pt x="70151" y="103967"/>
                  <a:pt x="71971" y="104807"/>
                  <a:pt x="71971" y="105927"/>
                </a:cubicBezTo>
                <a:lnTo>
                  <a:pt x="71971" y="119929"/>
                </a:lnTo>
                <a:lnTo>
                  <a:pt x="115939" y="119929"/>
                </a:lnTo>
                <a:cubicBezTo>
                  <a:pt x="118039" y="119929"/>
                  <a:pt x="119859" y="119019"/>
                  <a:pt x="119859" y="117899"/>
                </a:cubicBezTo>
                <a:lnTo>
                  <a:pt x="119859" y="45997"/>
                </a:lnTo>
                <a:cubicBezTo>
                  <a:pt x="119859" y="44877"/>
                  <a:pt x="118039" y="43967"/>
                  <a:pt x="115939" y="43967"/>
                </a:cubicBezTo>
                <a:close/>
                <a:moveTo>
                  <a:pt x="43967" y="23943"/>
                </a:moveTo>
                <a:lnTo>
                  <a:pt x="75892" y="23943"/>
                </a:lnTo>
                <a:cubicBezTo>
                  <a:pt x="78133" y="23943"/>
                  <a:pt x="79953" y="24854"/>
                  <a:pt x="79953" y="25974"/>
                </a:cubicBezTo>
                <a:cubicBezTo>
                  <a:pt x="79953" y="27094"/>
                  <a:pt x="78133" y="28004"/>
                  <a:pt x="75892" y="28004"/>
                </a:cubicBezTo>
                <a:lnTo>
                  <a:pt x="43967" y="28004"/>
                </a:lnTo>
                <a:cubicBezTo>
                  <a:pt x="41726" y="28004"/>
                  <a:pt x="39906" y="27094"/>
                  <a:pt x="39906" y="25974"/>
                </a:cubicBezTo>
                <a:cubicBezTo>
                  <a:pt x="39906" y="24854"/>
                  <a:pt x="41726" y="23943"/>
                  <a:pt x="43967" y="23943"/>
                </a:cubicBezTo>
                <a:close/>
                <a:moveTo>
                  <a:pt x="43967" y="35985"/>
                </a:moveTo>
                <a:lnTo>
                  <a:pt x="75892" y="35985"/>
                </a:lnTo>
                <a:cubicBezTo>
                  <a:pt x="78133" y="35985"/>
                  <a:pt x="79953" y="36896"/>
                  <a:pt x="79953" y="37946"/>
                </a:cubicBezTo>
                <a:cubicBezTo>
                  <a:pt x="79953" y="39066"/>
                  <a:pt x="78133" y="39976"/>
                  <a:pt x="75892" y="39976"/>
                </a:cubicBezTo>
                <a:lnTo>
                  <a:pt x="43967" y="39976"/>
                </a:lnTo>
                <a:cubicBezTo>
                  <a:pt x="41726" y="39976"/>
                  <a:pt x="39906" y="39066"/>
                  <a:pt x="39906" y="37946"/>
                </a:cubicBezTo>
                <a:cubicBezTo>
                  <a:pt x="39906" y="36896"/>
                  <a:pt x="41726" y="35985"/>
                  <a:pt x="43967" y="35985"/>
                </a:cubicBezTo>
                <a:close/>
                <a:moveTo>
                  <a:pt x="91855" y="95915"/>
                </a:moveTo>
                <a:lnTo>
                  <a:pt x="27864" y="95915"/>
                </a:lnTo>
                <a:cubicBezTo>
                  <a:pt x="25764" y="95915"/>
                  <a:pt x="23943" y="95075"/>
                  <a:pt x="23943" y="93955"/>
                </a:cubicBezTo>
                <a:cubicBezTo>
                  <a:pt x="23943" y="92835"/>
                  <a:pt x="25764" y="91925"/>
                  <a:pt x="27864" y="91925"/>
                </a:cubicBezTo>
                <a:lnTo>
                  <a:pt x="91855" y="91925"/>
                </a:lnTo>
                <a:cubicBezTo>
                  <a:pt x="94095" y="91925"/>
                  <a:pt x="95915" y="92835"/>
                  <a:pt x="95915" y="93955"/>
                </a:cubicBezTo>
                <a:cubicBezTo>
                  <a:pt x="95915" y="95075"/>
                  <a:pt x="94095" y="95915"/>
                  <a:pt x="91855" y="95915"/>
                </a:cubicBezTo>
                <a:close/>
                <a:moveTo>
                  <a:pt x="91855" y="79953"/>
                </a:moveTo>
                <a:lnTo>
                  <a:pt x="27864" y="79953"/>
                </a:lnTo>
                <a:cubicBezTo>
                  <a:pt x="25764" y="79953"/>
                  <a:pt x="23943" y="79043"/>
                  <a:pt x="23943" y="77922"/>
                </a:cubicBezTo>
                <a:cubicBezTo>
                  <a:pt x="23943" y="76872"/>
                  <a:pt x="25764" y="75962"/>
                  <a:pt x="27864" y="75962"/>
                </a:cubicBezTo>
                <a:lnTo>
                  <a:pt x="91855" y="75962"/>
                </a:lnTo>
                <a:cubicBezTo>
                  <a:pt x="94095" y="75962"/>
                  <a:pt x="95915" y="76872"/>
                  <a:pt x="95915" y="77922"/>
                </a:cubicBezTo>
                <a:cubicBezTo>
                  <a:pt x="95915" y="79043"/>
                  <a:pt x="94095" y="79953"/>
                  <a:pt x="91855" y="79953"/>
                </a:cubicBezTo>
                <a:close/>
                <a:moveTo>
                  <a:pt x="91855" y="63990"/>
                </a:moveTo>
                <a:lnTo>
                  <a:pt x="27864" y="63990"/>
                </a:lnTo>
                <a:cubicBezTo>
                  <a:pt x="25764" y="63990"/>
                  <a:pt x="23943" y="63080"/>
                  <a:pt x="23943" y="61960"/>
                </a:cubicBezTo>
                <a:cubicBezTo>
                  <a:pt x="23943" y="60840"/>
                  <a:pt x="25764" y="59929"/>
                  <a:pt x="27864" y="59929"/>
                </a:cubicBezTo>
                <a:lnTo>
                  <a:pt x="91855" y="59929"/>
                </a:lnTo>
                <a:cubicBezTo>
                  <a:pt x="94095" y="59929"/>
                  <a:pt x="95915" y="60840"/>
                  <a:pt x="95915" y="61960"/>
                </a:cubicBezTo>
                <a:cubicBezTo>
                  <a:pt x="95915" y="63080"/>
                  <a:pt x="94095" y="63990"/>
                  <a:pt x="91855" y="63990"/>
                </a:cubicBezTo>
                <a:close/>
              </a:path>
            </a:pathLst>
          </a:custGeom>
          <a:solidFill>
            <a:srgbClr val="A50000">
              <a:alpha val="25882"/>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24" name="Shape 24"/>
          <p:cNvSpPr/>
          <p:nvPr/>
        </p:nvSpPr>
        <p:spPr>
          <a:xfrm>
            <a:off x="2164541" y="5954835"/>
            <a:ext cx="487588" cy="898214"/>
          </a:xfrm>
          <a:custGeom>
            <a:avLst/>
            <a:gdLst/>
            <a:ahLst/>
            <a:cxnLst/>
            <a:rect l="0" t="0" r="0" b="0"/>
            <a:pathLst>
              <a:path w="120000" h="120000" extrusionOk="0">
                <a:moveTo>
                  <a:pt x="115161" y="0"/>
                </a:moveTo>
                <a:lnTo>
                  <a:pt x="4677" y="0"/>
                </a:lnTo>
                <a:cubicBezTo>
                  <a:pt x="2096" y="0"/>
                  <a:pt x="0" y="1137"/>
                  <a:pt x="0" y="2536"/>
                </a:cubicBezTo>
                <a:lnTo>
                  <a:pt x="0" y="117376"/>
                </a:lnTo>
                <a:cubicBezTo>
                  <a:pt x="0" y="118775"/>
                  <a:pt x="2096" y="119912"/>
                  <a:pt x="4677" y="119912"/>
                </a:cubicBezTo>
                <a:lnTo>
                  <a:pt x="46129" y="119912"/>
                </a:lnTo>
                <a:lnTo>
                  <a:pt x="46129" y="107405"/>
                </a:lnTo>
                <a:cubicBezTo>
                  <a:pt x="46129" y="106005"/>
                  <a:pt x="48225" y="104956"/>
                  <a:pt x="50645" y="104956"/>
                </a:cubicBezTo>
                <a:lnTo>
                  <a:pt x="69193" y="104956"/>
                </a:lnTo>
                <a:cubicBezTo>
                  <a:pt x="71612" y="104956"/>
                  <a:pt x="73709" y="106005"/>
                  <a:pt x="73709" y="107405"/>
                </a:cubicBezTo>
                <a:lnTo>
                  <a:pt x="73709" y="119912"/>
                </a:lnTo>
                <a:lnTo>
                  <a:pt x="115161" y="119912"/>
                </a:lnTo>
                <a:cubicBezTo>
                  <a:pt x="117741" y="119912"/>
                  <a:pt x="119838" y="118775"/>
                  <a:pt x="119838" y="117376"/>
                </a:cubicBezTo>
                <a:lnTo>
                  <a:pt x="119838" y="2536"/>
                </a:lnTo>
                <a:cubicBezTo>
                  <a:pt x="119838" y="1137"/>
                  <a:pt x="117741" y="0"/>
                  <a:pt x="115161" y="0"/>
                </a:cubicBezTo>
                <a:close/>
                <a:moveTo>
                  <a:pt x="96774" y="94897"/>
                </a:moveTo>
                <a:lnTo>
                  <a:pt x="23064" y="94897"/>
                </a:lnTo>
                <a:cubicBezTo>
                  <a:pt x="20483" y="94897"/>
                  <a:pt x="18548" y="93848"/>
                  <a:pt x="18548" y="92448"/>
                </a:cubicBezTo>
                <a:cubicBezTo>
                  <a:pt x="18548" y="91049"/>
                  <a:pt x="20483" y="89912"/>
                  <a:pt x="23064" y="89912"/>
                </a:cubicBezTo>
                <a:lnTo>
                  <a:pt x="96774" y="89912"/>
                </a:lnTo>
                <a:cubicBezTo>
                  <a:pt x="99354" y="89912"/>
                  <a:pt x="101451" y="91049"/>
                  <a:pt x="101451" y="92448"/>
                </a:cubicBezTo>
                <a:cubicBezTo>
                  <a:pt x="101451" y="93848"/>
                  <a:pt x="99354" y="94897"/>
                  <a:pt x="96774" y="94897"/>
                </a:cubicBezTo>
                <a:close/>
                <a:moveTo>
                  <a:pt x="96774" y="79941"/>
                </a:moveTo>
                <a:lnTo>
                  <a:pt x="23064" y="79941"/>
                </a:lnTo>
                <a:cubicBezTo>
                  <a:pt x="20483" y="79941"/>
                  <a:pt x="18548" y="78892"/>
                  <a:pt x="18548" y="77492"/>
                </a:cubicBezTo>
                <a:cubicBezTo>
                  <a:pt x="18548" y="76180"/>
                  <a:pt x="20483" y="74956"/>
                  <a:pt x="23064" y="74956"/>
                </a:cubicBezTo>
                <a:lnTo>
                  <a:pt x="96774" y="74956"/>
                </a:lnTo>
                <a:cubicBezTo>
                  <a:pt x="99354" y="74956"/>
                  <a:pt x="101451" y="76180"/>
                  <a:pt x="101451" y="77492"/>
                </a:cubicBezTo>
                <a:cubicBezTo>
                  <a:pt x="101451" y="78892"/>
                  <a:pt x="99354" y="79941"/>
                  <a:pt x="96774" y="79941"/>
                </a:cubicBezTo>
                <a:close/>
                <a:moveTo>
                  <a:pt x="96774" y="64985"/>
                </a:moveTo>
                <a:lnTo>
                  <a:pt x="23064" y="64985"/>
                </a:lnTo>
                <a:cubicBezTo>
                  <a:pt x="20483" y="64985"/>
                  <a:pt x="18548" y="63848"/>
                  <a:pt x="18548" y="62448"/>
                </a:cubicBezTo>
                <a:cubicBezTo>
                  <a:pt x="18548" y="61049"/>
                  <a:pt x="20483" y="60000"/>
                  <a:pt x="23064" y="60000"/>
                </a:cubicBezTo>
                <a:lnTo>
                  <a:pt x="96774" y="60000"/>
                </a:lnTo>
                <a:cubicBezTo>
                  <a:pt x="99354" y="60000"/>
                  <a:pt x="101451" y="61049"/>
                  <a:pt x="101451" y="62448"/>
                </a:cubicBezTo>
                <a:cubicBezTo>
                  <a:pt x="101451" y="63848"/>
                  <a:pt x="99354" y="64985"/>
                  <a:pt x="96774" y="64985"/>
                </a:cubicBezTo>
                <a:close/>
                <a:moveTo>
                  <a:pt x="96774" y="50029"/>
                </a:moveTo>
                <a:lnTo>
                  <a:pt x="23064" y="50029"/>
                </a:lnTo>
                <a:cubicBezTo>
                  <a:pt x="20483" y="50029"/>
                  <a:pt x="18548" y="48892"/>
                  <a:pt x="18548" y="47492"/>
                </a:cubicBezTo>
                <a:cubicBezTo>
                  <a:pt x="18548" y="46093"/>
                  <a:pt x="20483" y="44956"/>
                  <a:pt x="23064" y="44956"/>
                </a:cubicBezTo>
                <a:lnTo>
                  <a:pt x="96774" y="44956"/>
                </a:lnTo>
                <a:cubicBezTo>
                  <a:pt x="99354" y="44956"/>
                  <a:pt x="101451" y="46093"/>
                  <a:pt x="101451" y="47492"/>
                </a:cubicBezTo>
                <a:cubicBezTo>
                  <a:pt x="101451" y="48892"/>
                  <a:pt x="99354" y="50029"/>
                  <a:pt x="96774" y="50029"/>
                </a:cubicBezTo>
                <a:close/>
                <a:moveTo>
                  <a:pt x="96774" y="34985"/>
                </a:moveTo>
                <a:lnTo>
                  <a:pt x="23064" y="34985"/>
                </a:lnTo>
                <a:cubicBezTo>
                  <a:pt x="20483" y="34985"/>
                  <a:pt x="18548" y="33935"/>
                  <a:pt x="18548" y="32536"/>
                </a:cubicBezTo>
                <a:cubicBezTo>
                  <a:pt x="18548" y="31224"/>
                  <a:pt x="20483" y="30000"/>
                  <a:pt x="23064" y="30000"/>
                </a:cubicBezTo>
                <a:lnTo>
                  <a:pt x="96774" y="30000"/>
                </a:lnTo>
                <a:cubicBezTo>
                  <a:pt x="99354" y="30000"/>
                  <a:pt x="101451" y="31224"/>
                  <a:pt x="101451" y="32536"/>
                </a:cubicBezTo>
                <a:cubicBezTo>
                  <a:pt x="101451" y="33935"/>
                  <a:pt x="99354" y="34985"/>
                  <a:pt x="96774" y="34985"/>
                </a:cubicBezTo>
                <a:close/>
                <a:moveTo>
                  <a:pt x="96774" y="20029"/>
                </a:moveTo>
                <a:lnTo>
                  <a:pt x="23064" y="20029"/>
                </a:lnTo>
                <a:cubicBezTo>
                  <a:pt x="20483" y="20029"/>
                  <a:pt x="18548" y="18892"/>
                  <a:pt x="18548" y="17492"/>
                </a:cubicBezTo>
                <a:cubicBezTo>
                  <a:pt x="18548" y="16180"/>
                  <a:pt x="20483" y="15043"/>
                  <a:pt x="23064" y="15043"/>
                </a:cubicBezTo>
                <a:lnTo>
                  <a:pt x="96774" y="15043"/>
                </a:lnTo>
                <a:cubicBezTo>
                  <a:pt x="99354" y="15043"/>
                  <a:pt x="101451" y="16180"/>
                  <a:pt x="101451" y="17492"/>
                </a:cubicBezTo>
                <a:cubicBezTo>
                  <a:pt x="101451" y="18892"/>
                  <a:pt x="99354" y="20029"/>
                  <a:pt x="96774" y="20029"/>
                </a:cubicBezTo>
                <a:close/>
              </a:path>
            </a:pathLst>
          </a:custGeom>
          <a:solidFill>
            <a:srgbClr val="A50000">
              <a:alpha val="33725"/>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25" name="Shape 25"/>
          <p:cNvSpPr/>
          <p:nvPr/>
        </p:nvSpPr>
        <p:spPr>
          <a:xfrm>
            <a:off x="675808" y="6070362"/>
            <a:ext cx="781871" cy="782687"/>
          </a:xfrm>
          <a:custGeom>
            <a:avLst/>
            <a:gdLst/>
            <a:ahLst/>
            <a:cxnLst/>
            <a:rect l="0" t="0" r="0" b="0"/>
            <a:pathLst>
              <a:path w="120000" h="120000" extrusionOk="0">
                <a:moveTo>
                  <a:pt x="117894" y="47959"/>
                </a:moveTo>
                <a:lnTo>
                  <a:pt x="111879" y="47959"/>
                </a:lnTo>
                <a:lnTo>
                  <a:pt x="111879" y="37926"/>
                </a:lnTo>
                <a:cubicBezTo>
                  <a:pt x="111879" y="36822"/>
                  <a:pt x="110977" y="35919"/>
                  <a:pt x="109874" y="35919"/>
                </a:cubicBezTo>
                <a:lnTo>
                  <a:pt x="89924" y="35919"/>
                </a:lnTo>
                <a:cubicBezTo>
                  <a:pt x="88822" y="35919"/>
                  <a:pt x="87919" y="36822"/>
                  <a:pt x="87919" y="37926"/>
                </a:cubicBezTo>
                <a:lnTo>
                  <a:pt x="87919" y="47959"/>
                </a:lnTo>
                <a:lnTo>
                  <a:pt x="81904" y="47959"/>
                </a:lnTo>
                <a:cubicBezTo>
                  <a:pt x="80802" y="47959"/>
                  <a:pt x="79899" y="48862"/>
                  <a:pt x="79899" y="49966"/>
                </a:cubicBezTo>
                <a:lnTo>
                  <a:pt x="79899" y="67926"/>
                </a:lnTo>
                <a:lnTo>
                  <a:pt x="47919" y="67926"/>
                </a:lnTo>
                <a:lnTo>
                  <a:pt x="47919" y="37926"/>
                </a:lnTo>
                <a:cubicBezTo>
                  <a:pt x="47919" y="36822"/>
                  <a:pt x="47117" y="35919"/>
                  <a:pt x="46015" y="35919"/>
                </a:cubicBezTo>
                <a:lnTo>
                  <a:pt x="40000" y="35919"/>
                </a:lnTo>
                <a:lnTo>
                  <a:pt x="40000" y="21973"/>
                </a:lnTo>
                <a:cubicBezTo>
                  <a:pt x="40000" y="20869"/>
                  <a:pt x="39097" y="19966"/>
                  <a:pt x="37994" y="19966"/>
                </a:cubicBezTo>
                <a:lnTo>
                  <a:pt x="23959" y="19966"/>
                </a:lnTo>
                <a:lnTo>
                  <a:pt x="23959" y="2006"/>
                </a:lnTo>
                <a:cubicBezTo>
                  <a:pt x="23959" y="903"/>
                  <a:pt x="23057" y="0"/>
                  <a:pt x="21954" y="0"/>
                </a:cubicBezTo>
                <a:cubicBezTo>
                  <a:pt x="20852" y="0"/>
                  <a:pt x="20050" y="903"/>
                  <a:pt x="20050" y="2006"/>
                </a:cubicBezTo>
                <a:lnTo>
                  <a:pt x="20050" y="19966"/>
                </a:lnTo>
                <a:lnTo>
                  <a:pt x="10025" y="19966"/>
                </a:lnTo>
                <a:cubicBezTo>
                  <a:pt x="8922" y="19966"/>
                  <a:pt x="8020" y="20869"/>
                  <a:pt x="8020" y="21973"/>
                </a:cubicBezTo>
                <a:lnTo>
                  <a:pt x="8020" y="35919"/>
                </a:lnTo>
                <a:lnTo>
                  <a:pt x="2005" y="35919"/>
                </a:lnTo>
                <a:cubicBezTo>
                  <a:pt x="902" y="35919"/>
                  <a:pt x="0" y="36822"/>
                  <a:pt x="0" y="37926"/>
                </a:cubicBezTo>
                <a:lnTo>
                  <a:pt x="0" y="117892"/>
                </a:lnTo>
                <a:cubicBezTo>
                  <a:pt x="0" y="118996"/>
                  <a:pt x="902" y="119899"/>
                  <a:pt x="2005" y="119899"/>
                </a:cubicBezTo>
                <a:lnTo>
                  <a:pt x="16040" y="119899"/>
                </a:lnTo>
                <a:lnTo>
                  <a:pt x="16040" y="105953"/>
                </a:lnTo>
                <a:cubicBezTo>
                  <a:pt x="16040" y="104849"/>
                  <a:pt x="16942" y="103946"/>
                  <a:pt x="18045" y="103946"/>
                </a:cubicBezTo>
                <a:lnTo>
                  <a:pt x="25964" y="103946"/>
                </a:lnTo>
                <a:cubicBezTo>
                  <a:pt x="27067" y="103946"/>
                  <a:pt x="27969" y="104849"/>
                  <a:pt x="27969" y="105953"/>
                </a:cubicBezTo>
                <a:lnTo>
                  <a:pt x="27969" y="119899"/>
                </a:lnTo>
                <a:lnTo>
                  <a:pt x="46015" y="119899"/>
                </a:lnTo>
                <a:lnTo>
                  <a:pt x="81904" y="119899"/>
                </a:lnTo>
                <a:lnTo>
                  <a:pt x="95839" y="119899"/>
                </a:lnTo>
                <a:lnTo>
                  <a:pt x="95839" y="105953"/>
                </a:lnTo>
                <a:cubicBezTo>
                  <a:pt x="95839" y="104849"/>
                  <a:pt x="96741" y="103946"/>
                  <a:pt x="97844" y="103946"/>
                </a:cubicBezTo>
                <a:lnTo>
                  <a:pt x="105864" y="103946"/>
                </a:lnTo>
                <a:cubicBezTo>
                  <a:pt x="106967" y="103946"/>
                  <a:pt x="107869" y="104849"/>
                  <a:pt x="107869" y="105953"/>
                </a:cubicBezTo>
                <a:lnTo>
                  <a:pt x="107869" y="119899"/>
                </a:lnTo>
                <a:lnTo>
                  <a:pt x="117894" y="119899"/>
                </a:lnTo>
                <a:cubicBezTo>
                  <a:pt x="118997" y="119899"/>
                  <a:pt x="119899" y="118996"/>
                  <a:pt x="119899" y="117892"/>
                </a:cubicBezTo>
                <a:lnTo>
                  <a:pt x="119899" y="49966"/>
                </a:lnTo>
                <a:cubicBezTo>
                  <a:pt x="119899" y="48862"/>
                  <a:pt x="118997" y="47959"/>
                  <a:pt x="117894" y="47959"/>
                </a:cubicBezTo>
                <a:close/>
                <a:moveTo>
                  <a:pt x="18045" y="27993"/>
                </a:moveTo>
                <a:lnTo>
                  <a:pt x="29974" y="27993"/>
                </a:lnTo>
                <a:cubicBezTo>
                  <a:pt x="31077" y="27993"/>
                  <a:pt x="31979" y="28896"/>
                  <a:pt x="31979" y="30000"/>
                </a:cubicBezTo>
                <a:cubicBezTo>
                  <a:pt x="31979" y="31103"/>
                  <a:pt x="31077" y="32006"/>
                  <a:pt x="29974" y="32006"/>
                </a:cubicBezTo>
                <a:lnTo>
                  <a:pt x="18045" y="32006"/>
                </a:lnTo>
                <a:cubicBezTo>
                  <a:pt x="16942" y="32006"/>
                  <a:pt x="16040" y="31103"/>
                  <a:pt x="16040" y="30000"/>
                </a:cubicBezTo>
                <a:cubicBezTo>
                  <a:pt x="16040" y="28896"/>
                  <a:pt x="16942" y="27993"/>
                  <a:pt x="18045" y="27993"/>
                </a:cubicBezTo>
                <a:close/>
                <a:moveTo>
                  <a:pt x="37994" y="95919"/>
                </a:moveTo>
                <a:lnTo>
                  <a:pt x="10025" y="95919"/>
                </a:lnTo>
                <a:cubicBezTo>
                  <a:pt x="8922" y="95919"/>
                  <a:pt x="8020" y="95016"/>
                  <a:pt x="8020" y="93913"/>
                </a:cubicBezTo>
                <a:cubicBezTo>
                  <a:pt x="8020" y="92809"/>
                  <a:pt x="8922" y="91906"/>
                  <a:pt x="10025" y="91906"/>
                </a:cubicBezTo>
                <a:lnTo>
                  <a:pt x="37994" y="91906"/>
                </a:lnTo>
                <a:cubicBezTo>
                  <a:pt x="39097" y="91906"/>
                  <a:pt x="40000" y="92809"/>
                  <a:pt x="40000" y="93913"/>
                </a:cubicBezTo>
                <a:cubicBezTo>
                  <a:pt x="40000" y="95016"/>
                  <a:pt x="39097" y="95919"/>
                  <a:pt x="37994" y="95919"/>
                </a:cubicBezTo>
                <a:close/>
                <a:moveTo>
                  <a:pt x="37994" y="87892"/>
                </a:moveTo>
                <a:lnTo>
                  <a:pt x="10025" y="87892"/>
                </a:lnTo>
                <a:cubicBezTo>
                  <a:pt x="8922" y="87892"/>
                  <a:pt x="8020" y="86989"/>
                  <a:pt x="8020" y="85886"/>
                </a:cubicBezTo>
                <a:cubicBezTo>
                  <a:pt x="8020" y="84782"/>
                  <a:pt x="8922" y="83879"/>
                  <a:pt x="10025" y="83879"/>
                </a:cubicBezTo>
                <a:lnTo>
                  <a:pt x="37994" y="83879"/>
                </a:lnTo>
                <a:cubicBezTo>
                  <a:pt x="39097" y="83879"/>
                  <a:pt x="40000" y="84782"/>
                  <a:pt x="40000" y="85886"/>
                </a:cubicBezTo>
                <a:cubicBezTo>
                  <a:pt x="40000" y="86989"/>
                  <a:pt x="39097" y="87892"/>
                  <a:pt x="37994" y="87892"/>
                </a:cubicBezTo>
                <a:close/>
                <a:moveTo>
                  <a:pt x="37994" y="79966"/>
                </a:moveTo>
                <a:lnTo>
                  <a:pt x="10025" y="79966"/>
                </a:lnTo>
                <a:cubicBezTo>
                  <a:pt x="8922" y="79966"/>
                  <a:pt x="8020" y="79063"/>
                  <a:pt x="8020" y="77959"/>
                </a:cubicBezTo>
                <a:cubicBezTo>
                  <a:pt x="8020" y="76856"/>
                  <a:pt x="8922" y="75953"/>
                  <a:pt x="10025" y="75953"/>
                </a:cubicBezTo>
                <a:lnTo>
                  <a:pt x="37994" y="75953"/>
                </a:lnTo>
                <a:cubicBezTo>
                  <a:pt x="39097" y="75953"/>
                  <a:pt x="40000" y="76856"/>
                  <a:pt x="40000" y="77959"/>
                </a:cubicBezTo>
                <a:cubicBezTo>
                  <a:pt x="40000" y="79063"/>
                  <a:pt x="39097" y="79966"/>
                  <a:pt x="37994" y="79966"/>
                </a:cubicBezTo>
                <a:close/>
                <a:moveTo>
                  <a:pt x="37994" y="71939"/>
                </a:moveTo>
                <a:lnTo>
                  <a:pt x="10025" y="71939"/>
                </a:lnTo>
                <a:cubicBezTo>
                  <a:pt x="8922" y="71939"/>
                  <a:pt x="8020" y="71036"/>
                  <a:pt x="8020" y="69933"/>
                </a:cubicBezTo>
                <a:cubicBezTo>
                  <a:pt x="8020" y="68829"/>
                  <a:pt x="8922" y="67926"/>
                  <a:pt x="10025" y="67926"/>
                </a:cubicBezTo>
                <a:lnTo>
                  <a:pt x="37994" y="67926"/>
                </a:lnTo>
                <a:cubicBezTo>
                  <a:pt x="39097" y="67926"/>
                  <a:pt x="40000" y="68829"/>
                  <a:pt x="40000" y="69933"/>
                </a:cubicBezTo>
                <a:cubicBezTo>
                  <a:pt x="40000" y="71036"/>
                  <a:pt x="39097" y="71939"/>
                  <a:pt x="37994" y="71939"/>
                </a:cubicBezTo>
                <a:close/>
                <a:moveTo>
                  <a:pt x="37994" y="63913"/>
                </a:moveTo>
                <a:lnTo>
                  <a:pt x="10025" y="63913"/>
                </a:lnTo>
                <a:cubicBezTo>
                  <a:pt x="8922" y="63913"/>
                  <a:pt x="8020" y="63010"/>
                  <a:pt x="8020" y="61906"/>
                </a:cubicBezTo>
                <a:cubicBezTo>
                  <a:pt x="8020" y="60802"/>
                  <a:pt x="8922" y="59899"/>
                  <a:pt x="10025" y="59899"/>
                </a:cubicBezTo>
                <a:lnTo>
                  <a:pt x="37994" y="59899"/>
                </a:lnTo>
                <a:cubicBezTo>
                  <a:pt x="39097" y="59899"/>
                  <a:pt x="40000" y="60802"/>
                  <a:pt x="40000" y="61906"/>
                </a:cubicBezTo>
                <a:cubicBezTo>
                  <a:pt x="40000" y="63010"/>
                  <a:pt x="39097" y="63913"/>
                  <a:pt x="37994" y="63913"/>
                </a:cubicBezTo>
                <a:close/>
                <a:moveTo>
                  <a:pt x="37994" y="55986"/>
                </a:moveTo>
                <a:lnTo>
                  <a:pt x="10025" y="55986"/>
                </a:lnTo>
                <a:cubicBezTo>
                  <a:pt x="8922" y="55986"/>
                  <a:pt x="8020" y="55083"/>
                  <a:pt x="8020" y="53979"/>
                </a:cubicBezTo>
                <a:cubicBezTo>
                  <a:pt x="8020" y="52876"/>
                  <a:pt x="8922" y="51973"/>
                  <a:pt x="10025" y="51973"/>
                </a:cubicBezTo>
                <a:lnTo>
                  <a:pt x="37994" y="51973"/>
                </a:lnTo>
                <a:cubicBezTo>
                  <a:pt x="39097" y="51973"/>
                  <a:pt x="40000" y="52876"/>
                  <a:pt x="40000" y="53979"/>
                </a:cubicBezTo>
                <a:cubicBezTo>
                  <a:pt x="40000" y="55083"/>
                  <a:pt x="39097" y="55986"/>
                  <a:pt x="37994" y="55986"/>
                </a:cubicBezTo>
                <a:close/>
                <a:moveTo>
                  <a:pt x="37994" y="47959"/>
                </a:moveTo>
                <a:lnTo>
                  <a:pt x="10025" y="47959"/>
                </a:lnTo>
                <a:cubicBezTo>
                  <a:pt x="8922" y="47959"/>
                  <a:pt x="8020" y="47056"/>
                  <a:pt x="8020" y="45953"/>
                </a:cubicBezTo>
                <a:cubicBezTo>
                  <a:pt x="8020" y="44849"/>
                  <a:pt x="8922" y="43946"/>
                  <a:pt x="10025" y="43946"/>
                </a:cubicBezTo>
                <a:lnTo>
                  <a:pt x="37994" y="43946"/>
                </a:lnTo>
                <a:cubicBezTo>
                  <a:pt x="39097" y="43946"/>
                  <a:pt x="40000" y="44849"/>
                  <a:pt x="40000" y="45953"/>
                </a:cubicBezTo>
                <a:cubicBezTo>
                  <a:pt x="40000" y="47056"/>
                  <a:pt x="39097" y="47959"/>
                  <a:pt x="37994" y="47959"/>
                </a:cubicBezTo>
                <a:close/>
                <a:moveTo>
                  <a:pt x="73884" y="99933"/>
                </a:moveTo>
                <a:lnTo>
                  <a:pt x="53934" y="99933"/>
                </a:lnTo>
                <a:cubicBezTo>
                  <a:pt x="52832" y="99933"/>
                  <a:pt x="51929" y="99030"/>
                  <a:pt x="51929" y="97926"/>
                </a:cubicBezTo>
                <a:cubicBezTo>
                  <a:pt x="51929" y="96822"/>
                  <a:pt x="52832" y="95919"/>
                  <a:pt x="53934" y="95919"/>
                </a:cubicBezTo>
                <a:lnTo>
                  <a:pt x="73884" y="95919"/>
                </a:lnTo>
                <a:cubicBezTo>
                  <a:pt x="74987" y="95919"/>
                  <a:pt x="75889" y="96822"/>
                  <a:pt x="75889" y="97926"/>
                </a:cubicBezTo>
                <a:cubicBezTo>
                  <a:pt x="75889" y="99030"/>
                  <a:pt x="74987" y="99933"/>
                  <a:pt x="73884" y="99933"/>
                </a:cubicBezTo>
                <a:close/>
                <a:moveTo>
                  <a:pt x="73884" y="91906"/>
                </a:moveTo>
                <a:lnTo>
                  <a:pt x="53934" y="91906"/>
                </a:lnTo>
                <a:cubicBezTo>
                  <a:pt x="52832" y="91906"/>
                  <a:pt x="51929" y="91003"/>
                  <a:pt x="51929" y="89899"/>
                </a:cubicBezTo>
                <a:cubicBezTo>
                  <a:pt x="51929" y="88795"/>
                  <a:pt x="52832" y="87892"/>
                  <a:pt x="53934" y="87892"/>
                </a:cubicBezTo>
                <a:lnTo>
                  <a:pt x="73884" y="87892"/>
                </a:lnTo>
                <a:cubicBezTo>
                  <a:pt x="74987" y="87892"/>
                  <a:pt x="75889" y="88795"/>
                  <a:pt x="75889" y="89899"/>
                </a:cubicBezTo>
                <a:cubicBezTo>
                  <a:pt x="75889" y="91003"/>
                  <a:pt x="74987" y="91906"/>
                  <a:pt x="73884" y="91906"/>
                </a:cubicBezTo>
                <a:close/>
                <a:moveTo>
                  <a:pt x="73884" y="83879"/>
                </a:moveTo>
                <a:lnTo>
                  <a:pt x="53934" y="83879"/>
                </a:lnTo>
                <a:cubicBezTo>
                  <a:pt x="52832" y="83879"/>
                  <a:pt x="51929" y="82976"/>
                  <a:pt x="51929" y="81872"/>
                </a:cubicBezTo>
                <a:cubicBezTo>
                  <a:pt x="51929" y="80769"/>
                  <a:pt x="52832" y="79966"/>
                  <a:pt x="53934" y="79966"/>
                </a:cubicBezTo>
                <a:lnTo>
                  <a:pt x="73884" y="79966"/>
                </a:lnTo>
                <a:cubicBezTo>
                  <a:pt x="74987" y="79966"/>
                  <a:pt x="75889" y="80769"/>
                  <a:pt x="75889" y="81872"/>
                </a:cubicBezTo>
                <a:cubicBezTo>
                  <a:pt x="75889" y="82976"/>
                  <a:pt x="74987" y="83879"/>
                  <a:pt x="73884" y="83879"/>
                </a:cubicBezTo>
                <a:close/>
                <a:moveTo>
                  <a:pt x="109874" y="99933"/>
                </a:moveTo>
                <a:lnTo>
                  <a:pt x="89924" y="99933"/>
                </a:lnTo>
                <a:cubicBezTo>
                  <a:pt x="88822" y="99933"/>
                  <a:pt x="87919" y="99030"/>
                  <a:pt x="87919" y="97926"/>
                </a:cubicBezTo>
                <a:cubicBezTo>
                  <a:pt x="87919" y="96822"/>
                  <a:pt x="88822" y="95919"/>
                  <a:pt x="89924" y="95919"/>
                </a:cubicBezTo>
                <a:lnTo>
                  <a:pt x="109874" y="95919"/>
                </a:lnTo>
                <a:cubicBezTo>
                  <a:pt x="110977" y="95919"/>
                  <a:pt x="111879" y="96822"/>
                  <a:pt x="111879" y="97926"/>
                </a:cubicBezTo>
                <a:cubicBezTo>
                  <a:pt x="111879" y="99030"/>
                  <a:pt x="110977" y="99933"/>
                  <a:pt x="109874" y="99933"/>
                </a:cubicBezTo>
                <a:close/>
                <a:moveTo>
                  <a:pt x="109874" y="91906"/>
                </a:moveTo>
                <a:lnTo>
                  <a:pt x="89924" y="91906"/>
                </a:lnTo>
                <a:cubicBezTo>
                  <a:pt x="88822" y="91906"/>
                  <a:pt x="87919" y="91003"/>
                  <a:pt x="87919" y="89899"/>
                </a:cubicBezTo>
                <a:cubicBezTo>
                  <a:pt x="87919" y="88795"/>
                  <a:pt x="88822" y="87892"/>
                  <a:pt x="89924" y="87892"/>
                </a:cubicBezTo>
                <a:lnTo>
                  <a:pt x="109874" y="87892"/>
                </a:lnTo>
                <a:cubicBezTo>
                  <a:pt x="110977" y="87892"/>
                  <a:pt x="111879" y="88795"/>
                  <a:pt x="111879" y="89899"/>
                </a:cubicBezTo>
                <a:cubicBezTo>
                  <a:pt x="111879" y="91003"/>
                  <a:pt x="110977" y="91906"/>
                  <a:pt x="109874" y="91906"/>
                </a:cubicBezTo>
                <a:close/>
                <a:moveTo>
                  <a:pt x="109874" y="83879"/>
                </a:moveTo>
                <a:lnTo>
                  <a:pt x="89924" y="83879"/>
                </a:lnTo>
                <a:cubicBezTo>
                  <a:pt x="88822" y="83879"/>
                  <a:pt x="87919" y="82976"/>
                  <a:pt x="87919" y="81872"/>
                </a:cubicBezTo>
                <a:cubicBezTo>
                  <a:pt x="87919" y="80769"/>
                  <a:pt x="88822" y="79966"/>
                  <a:pt x="89924" y="79966"/>
                </a:cubicBezTo>
                <a:lnTo>
                  <a:pt x="109874" y="79966"/>
                </a:lnTo>
                <a:cubicBezTo>
                  <a:pt x="110977" y="79966"/>
                  <a:pt x="111879" y="80769"/>
                  <a:pt x="111879" y="81872"/>
                </a:cubicBezTo>
                <a:cubicBezTo>
                  <a:pt x="111879" y="82976"/>
                  <a:pt x="110977" y="83879"/>
                  <a:pt x="109874" y="83879"/>
                </a:cubicBezTo>
                <a:close/>
                <a:moveTo>
                  <a:pt x="109874" y="75953"/>
                </a:moveTo>
                <a:lnTo>
                  <a:pt x="89924" y="75953"/>
                </a:lnTo>
                <a:cubicBezTo>
                  <a:pt x="88822" y="75953"/>
                  <a:pt x="87919" y="75050"/>
                  <a:pt x="87919" y="73946"/>
                </a:cubicBezTo>
                <a:cubicBezTo>
                  <a:pt x="87919" y="72842"/>
                  <a:pt x="88822" y="71939"/>
                  <a:pt x="89924" y="71939"/>
                </a:cubicBezTo>
                <a:lnTo>
                  <a:pt x="109874" y="71939"/>
                </a:lnTo>
                <a:cubicBezTo>
                  <a:pt x="110977" y="71939"/>
                  <a:pt x="111879" y="72842"/>
                  <a:pt x="111879" y="73946"/>
                </a:cubicBezTo>
                <a:cubicBezTo>
                  <a:pt x="111879" y="75050"/>
                  <a:pt x="110977" y="75953"/>
                  <a:pt x="109874" y="75953"/>
                </a:cubicBezTo>
                <a:close/>
                <a:moveTo>
                  <a:pt x="109874" y="67926"/>
                </a:moveTo>
                <a:lnTo>
                  <a:pt x="89924" y="67926"/>
                </a:lnTo>
                <a:cubicBezTo>
                  <a:pt x="88822" y="67926"/>
                  <a:pt x="87919" y="67023"/>
                  <a:pt x="87919" y="65919"/>
                </a:cubicBezTo>
                <a:cubicBezTo>
                  <a:pt x="87919" y="64816"/>
                  <a:pt x="88822" y="63913"/>
                  <a:pt x="89924" y="63913"/>
                </a:cubicBezTo>
                <a:lnTo>
                  <a:pt x="109874" y="63913"/>
                </a:lnTo>
                <a:cubicBezTo>
                  <a:pt x="110977" y="63913"/>
                  <a:pt x="111879" y="64816"/>
                  <a:pt x="111879" y="65919"/>
                </a:cubicBezTo>
                <a:cubicBezTo>
                  <a:pt x="111879" y="67023"/>
                  <a:pt x="110977" y="67926"/>
                  <a:pt x="109874" y="67926"/>
                </a:cubicBezTo>
                <a:close/>
                <a:moveTo>
                  <a:pt x="109874" y="59899"/>
                </a:moveTo>
                <a:lnTo>
                  <a:pt x="89924" y="59899"/>
                </a:lnTo>
                <a:cubicBezTo>
                  <a:pt x="88822" y="59899"/>
                  <a:pt x="87919" y="58996"/>
                  <a:pt x="87919" y="57892"/>
                </a:cubicBezTo>
                <a:cubicBezTo>
                  <a:pt x="87919" y="56789"/>
                  <a:pt x="88822" y="55986"/>
                  <a:pt x="89924" y="55986"/>
                </a:cubicBezTo>
                <a:lnTo>
                  <a:pt x="109874" y="55986"/>
                </a:lnTo>
                <a:cubicBezTo>
                  <a:pt x="110977" y="55986"/>
                  <a:pt x="111879" y="56789"/>
                  <a:pt x="111879" y="57892"/>
                </a:cubicBezTo>
                <a:cubicBezTo>
                  <a:pt x="111879" y="58996"/>
                  <a:pt x="110977" y="59899"/>
                  <a:pt x="109874" y="59899"/>
                </a:cubicBezTo>
                <a:close/>
              </a:path>
            </a:pathLst>
          </a:custGeom>
          <a:solidFill>
            <a:srgbClr val="A50000">
              <a:alpha val="46666"/>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26" name="Shape 26"/>
          <p:cNvSpPr/>
          <p:nvPr/>
        </p:nvSpPr>
        <p:spPr>
          <a:xfrm>
            <a:off x="2914677" y="6278310"/>
            <a:ext cx="268316" cy="574741"/>
          </a:xfrm>
          <a:custGeom>
            <a:avLst/>
            <a:gdLst/>
            <a:ahLst/>
            <a:cxnLst/>
            <a:rect l="0" t="0" r="0" b="0"/>
            <a:pathLst>
              <a:path w="120000" h="120000" extrusionOk="0">
                <a:moveTo>
                  <a:pt x="115599" y="0"/>
                </a:moveTo>
                <a:lnTo>
                  <a:pt x="4400" y="0"/>
                </a:lnTo>
                <a:cubicBezTo>
                  <a:pt x="2053" y="0"/>
                  <a:pt x="0" y="958"/>
                  <a:pt x="0" y="2054"/>
                </a:cubicBezTo>
                <a:lnTo>
                  <a:pt x="0" y="8082"/>
                </a:lnTo>
                <a:lnTo>
                  <a:pt x="72762" y="8082"/>
                </a:lnTo>
                <a:cubicBezTo>
                  <a:pt x="75110" y="8082"/>
                  <a:pt x="76870" y="8904"/>
                  <a:pt x="76870" y="10000"/>
                </a:cubicBezTo>
                <a:cubicBezTo>
                  <a:pt x="76870" y="11095"/>
                  <a:pt x="75110" y="12054"/>
                  <a:pt x="72762" y="12054"/>
                </a:cubicBezTo>
                <a:lnTo>
                  <a:pt x="0" y="12054"/>
                </a:lnTo>
                <a:lnTo>
                  <a:pt x="0" y="20000"/>
                </a:lnTo>
                <a:lnTo>
                  <a:pt x="55158" y="20000"/>
                </a:lnTo>
                <a:cubicBezTo>
                  <a:pt x="57506" y="20000"/>
                  <a:pt x="59559" y="20958"/>
                  <a:pt x="59559" y="22054"/>
                </a:cubicBezTo>
                <a:cubicBezTo>
                  <a:pt x="59559" y="23150"/>
                  <a:pt x="57506" y="23972"/>
                  <a:pt x="55158" y="23972"/>
                </a:cubicBezTo>
                <a:lnTo>
                  <a:pt x="0" y="23972"/>
                </a:lnTo>
                <a:lnTo>
                  <a:pt x="0" y="32054"/>
                </a:lnTo>
                <a:lnTo>
                  <a:pt x="37555" y="32054"/>
                </a:lnTo>
                <a:cubicBezTo>
                  <a:pt x="39902" y="32054"/>
                  <a:pt x="41955" y="32876"/>
                  <a:pt x="41955" y="33972"/>
                </a:cubicBezTo>
                <a:cubicBezTo>
                  <a:pt x="41955" y="35068"/>
                  <a:pt x="39902" y="36027"/>
                  <a:pt x="37555" y="36027"/>
                </a:cubicBezTo>
                <a:lnTo>
                  <a:pt x="0" y="36027"/>
                </a:lnTo>
                <a:lnTo>
                  <a:pt x="0" y="40000"/>
                </a:lnTo>
                <a:lnTo>
                  <a:pt x="38435" y="40000"/>
                </a:lnTo>
                <a:cubicBezTo>
                  <a:pt x="40782" y="40000"/>
                  <a:pt x="42836" y="40821"/>
                  <a:pt x="42836" y="42054"/>
                </a:cubicBezTo>
                <a:lnTo>
                  <a:pt x="42836" y="119863"/>
                </a:lnTo>
                <a:lnTo>
                  <a:pt x="51344" y="119863"/>
                </a:lnTo>
                <a:lnTo>
                  <a:pt x="51344" y="101917"/>
                </a:lnTo>
                <a:cubicBezTo>
                  <a:pt x="51344" y="100821"/>
                  <a:pt x="53398" y="99863"/>
                  <a:pt x="55745" y="99863"/>
                </a:cubicBezTo>
                <a:lnTo>
                  <a:pt x="89779" y="99863"/>
                </a:lnTo>
                <a:cubicBezTo>
                  <a:pt x="92127" y="99863"/>
                  <a:pt x="94180" y="100821"/>
                  <a:pt x="94180" y="101917"/>
                </a:cubicBezTo>
                <a:lnTo>
                  <a:pt x="94180" y="119863"/>
                </a:lnTo>
                <a:lnTo>
                  <a:pt x="115599" y="119863"/>
                </a:lnTo>
                <a:cubicBezTo>
                  <a:pt x="117946" y="119863"/>
                  <a:pt x="119706" y="118904"/>
                  <a:pt x="119706" y="117808"/>
                </a:cubicBezTo>
                <a:lnTo>
                  <a:pt x="119706" y="2054"/>
                </a:lnTo>
                <a:cubicBezTo>
                  <a:pt x="119706" y="958"/>
                  <a:pt x="117946" y="0"/>
                  <a:pt x="115599" y="0"/>
                </a:cubicBezTo>
              </a:path>
            </a:pathLst>
          </a:custGeom>
          <a:solidFill>
            <a:srgbClr val="A50000">
              <a:alpha val="33725"/>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27" name="Shape 27"/>
          <p:cNvSpPr/>
          <p:nvPr/>
        </p:nvSpPr>
        <p:spPr>
          <a:xfrm>
            <a:off x="2724258" y="6489144"/>
            <a:ext cx="268316" cy="363907"/>
          </a:xfrm>
          <a:custGeom>
            <a:avLst/>
            <a:gdLst/>
            <a:ahLst/>
            <a:cxnLst/>
            <a:rect l="0" t="0" r="0" b="0"/>
            <a:pathLst>
              <a:path w="120000" h="120000" extrusionOk="0">
                <a:moveTo>
                  <a:pt x="4107" y="0"/>
                </a:moveTo>
                <a:lnTo>
                  <a:pt x="0" y="0"/>
                </a:lnTo>
                <a:lnTo>
                  <a:pt x="0" y="3243"/>
                </a:lnTo>
                <a:lnTo>
                  <a:pt x="0" y="19027"/>
                </a:lnTo>
                <a:lnTo>
                  <a:pt x="52518" y="19027"/>
                </a:lnTo>
                <a:cubicBezTo>
                  <a:pt x="54865" y="19027"/>
                  <a:pt x="56919" y="20324"/>
                  <a:pt x="56919" y="22054"/>
                </a:cubicBezTo>
                <a:cubicBezTo>
                  <a:pt x="56919" y="23783"/>
                  <a:pt x="54865" y="25297"/>
                  <a:pt x="52518" y="25297"/>
                </a:cubicBezTo>
                <a:lnTo>
                  <a:pt x="0" y="25297"/>
                </a:lnTo>
                <a:lnTo>
                  <a:pt x="0" y="37837"/>
                </a:lnTo>
                <a:lnTo>
                  <a:pt x="43716" y="37837"/>
                </a:lnTo>
                <a:cubicBezTo>
                  <a:pt x="46063" y="37837"/>
                  <a:pt x="48117" y="39351"/>
                  <a:pt x="48117" y="41081"/>
                </a:cubicBezTo>
                <a:cubicBezTo>
                  <a:pt x="48117" y="42810"/>
                  <a:pt x="46063" y="44108"/>
                  <a:pt x="43716" y="44108"/>
                </a:cubicBezTo>
                <a:lnTo>
                  <a:pt x="0" y="44108"/>
                </a:lnTo>
                <a:lnTo>
                  <a:pt x="0" y="56648"/>
                </a:lnTo>
                <a:lnTo>
                  <a:pt x="26405" y="56648"/>
                </a:lnTo>
                <a:cubicBezTo>
                  <a:pt x="28753" y="56648"/>
                  <a:pt x="30513" y="58162"/>
                  <a:pt x="30513" y="59891"/>
                </a:cubicBezTo>
                <a:cubicBezTo>
                  <a:pt x="30513" y="61621"/>
                  <a:pt x="28753" y="63135"/>
                  <a:pt x="26405" y="63135"/>
                </a:cubicBezTo>
                <a:lnTo>
                  <a:pt x="0" y="63135"/>
                </a:lnTo>
                <a:lnTo>
                  <a:pt x="0" y="116540"/>
                </a:lnTo>
                <a:lnTo>
                  <a:pt x="0" y="119783"/>
                </a:lnTo>
                <a:lnTo>
                  <a:pt x="4107" y="119783"/>
                </a:lnTo>
                <a:lnTo>
                  <a:pt x="25525" y="119783"/>
                </a:lnTo>
                <a:lnTo>
                  <a:pt x="25525" y="91459"/>
                </a:lnTo>
                <a:cubicBezTo>
                  <a:pt x="25525" y="89729"/>
                  <a:pt x="27579" y="88216"/>
                  <a:pt x="29926" y="88216"/>
                </a:cubicBezTo>
                <a:lnTo>
                  <a:pt x="63960" y="88216"/>
                </a:lnTo>
                <a:cubicBezTo>
                  <a:pt x="66308" y="88216"/>
                  <a:pt x="68361" y="89729"/>
                  <a:pt x="68361" y="91459"/>
                </a:cubicBezTo>
                <a:lnTo>
                  <a:pt x="68361" y="119783"/>
                </a:lnTo>
                <a:lnTo>
                  <a:pt x="115305" y="119783"/>
                </a:lnTo>
                <a:lnTo>
                  <a:pt x="119706" y="119783"/>
                </a:lnTo>
                <a:lnTo>
                  <a:pt x="119706" y="116540"/>
                </a:lnTo>
                <a:lnTo>
                  <a:pt x="119706" y="3243"/>
                </a:lnTo>
                <a:lnTo>
                  <a:pt x="119706" y="0"/>
                </a:lnTo>
                <a:lnTo>
                  <a:pt x="115305" y="0"/>
                </a:lnTo>
                <a:lnTo>
                  <a:pt x="4107" y="0"/>
                </a:lnTo>
              </a:path>
            </a:pathLst>
          </a:custGeom>
          <a:solidFill>
            <a:srgbClr val="A50000">
              <a:alpha val="15686"/>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28" name="Shape 28"/>
          <p:cNvSpPr/>
          <p:nvPr/>
        </p:nvSpPr>
        <p:spPr>
          <a:xfrm>
            <a:off x="222840" y="6050144"/>
            <a:ext cx="375067" cy="802906"/>
          </a:xfrm>
          <a:custGeom>
            <a:avLst/>
            <a:gdLst/>
            <a:ahLst/>
            <a:cxnLst/>
            <a:rect l="0" t="0" r="0" b="0"/>
            <a:pathLst>
              <a:path w="120000" h="120000" extrusionOk="0">
                <a:moveTo>
                  <a:pt x="115594" y="0"/>
                </a:moveTo>
                <a:lnTo>
                  <a:pt x="4195" y="0"/>
                </a:lnTo>
                <a:cubicBezTo>
                  <a:pt x="1888" y="0"/>
                  <a:pt x="0" y="978"/>
                  <a:pt x="0" y="2055"/>
                </a:cubicBezTo>
                <a:lnTo>
                  <a:pt x="0" y="8026"/>
                </a:lnTo>
                <a:lnTo>
                  <a:pt x="72797" y="8026"/>
                </a:lnTo>
                <a:cubicBezTo>
                  <a:pt x="75104" y="8026"/>
                  <a:pt x="76993" y="8907"/>
                  <a:pt x="76993" y="9983"/>
                </a:cubicBezTo>
                <a:cubicBezTo>
                  <a:pt x="76993" y="11158"/>
                  <a:pt x="75104" y="12039"/>
                  <a:pt x="72797" y="12039"/>
                </a:cubicBezTo>
                <a:lnTo>
                  <a:pt x="0" y="12039"/>
                </a:lnTo>
                <a:lnTo>
                  <a:pt x="0" y="20065"/>
                </a:lnTo>
                <a:lnTo>
                  <a:pt x="55174" y="20065"/>
                </a:lnTo>
                <a:cubicBezTo>
                  <a:pt x="57482" y="20065"/>
                  <a:pt x="59370" y="20946"/>
                  <a:pt x="59370" y="22022"/>
                </a:cubicBezTo>
                <a:cubicBezTo>
                  <a:pt x="59370" y="23099"/>
                  <a:pt x="57482" y="23980"/>
                  <a:pt x="55174" y="23980"/>
                </a:cubicBezTo>
                <a:lnTo>
                  <a:pt x="0" y="23980"/>
                </a:lnTo>
                <a:lnTo>
                  <a:pt x="0" y="32006"/>
                </a:lnTo>
                <a:lnTo>
                  <a:pt x="37552" y="32006"/>
                </a:lnTo>
                <a:cubicBezTo>
                  <a:pt x="39860" y="32006"/>
                  <a:pt x="41748" y="32887"/>
                  <a:pt x="41748" y="33964"/>
                </a:cubicBezTo>
                <a:cubicBezTo>
                  <a:pt x="41748" y="35138"/>
                  <a:pt x="39860" y="36019"/>
                  <a:pt x="37552" y="36019"/>
                </a:cubicBezTo>
                <a:lnTo>
                  <a:pt x="0" y="36019"/>
                </a:lnTo>
                <a:lnTo>
                  <a:pt x="0" y="40032"/>
                </a:lnTo>
                <a:lnTo>
                  <a:pt x="38601" y="40032"/>
                </a:lnTo>
                <a:cubicBezTo>
                  <a:pt x="40909" y="40032"/>
                  <a:pt x="42797" y="40913"/>
                  <a:pt x="42797" y="41990"/>
                </a:cubicBezTo>
                <a:lnTo>
                  <a:pt x="42797" y="119902"/>
                </a:lnTo>
                <a:lnTo>
                  <a:pt x="51398" y="119902"/>
                </a:lnTo>
                <a:lnTo>
                  <a:pt x="51398" y="101892"/>
                </a:lnTo>
                <a:cubicBezTo>
                  <a:pt x="51398" y="100815"/>
                  <a:pt x="53286" y="99934"/>
                  <a:pt x="55594" y="99934"/>
                </a:cubicBezTo>
                <a:lnTo>
                  <a:pt x="89790" y="99934"/>
                </a:lnTo>
                <a:cubicBezTo>
                  <a:pt x="92307" y="99934"/>
                  <a:pt x="94195" y="100815"/>
                  <a:pt x="94195" y="101892"/>
                </a:cubicBezTo>
                <a:lnTo>
                  <a:pt x="94195" y="119902"/>
                </a:lnTo>
                <a:lnTo>
                  <a:pt x="115594" y="119902"/>
                </a:lnTo>
                <a:cubicBezTo>
                  <a:pt x="117902" y="119902"/>
                  <a:pt x="119790" y="119021"/>
                  <a:pt x="119790" y="117944"/>
                </a:cubicBezTo>
                <a:lnTo>
                  <a:pt x="119790" y="2055"/>
                </a:lnTo>
                <a:cubicBezTo>
                  <a:pt x="119790" y="978"/>
                  <a:pt x="117902" y="0"/>
                  <a:pt x="115594" y="0"/>
                </a:cubicBezTo>
              </a:path>
            </a:pathLst>
          </a:custGeom>
          <a:solidFill>
            <a:srgbClr val="A50000">
              <a:alpha val="33725"/>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29" name="Shape 29"/>
          <p:cNvSpPr/>
          <p:nvPr/>
        </p:nvSpPr>
        <p:spPr>
          <a:xfrm>
            <a:off x="-42592" y="6344735"/>
            <a:ext cx="375067" cy="508314"/>
          </a:xfrm>
          <a:custGeom>
            <a:avLst/>
            <a:gdLst/>
            <a:ahLst/>
            <a:cxnLst/>
            <a:rect l="0" t="0" r="0" b="0"/>
            <a:pathLst>
              <a:path w="120000" h="120000" extrusionOk="0">
                <a:moveTo>
                  <a:pt x="4195" y="0"/>
                </a:moveTo>
                <a:lnTo>
                  <a:pt x="0" y="0"/>
                </a:lnTo>
                <a:lnTo>
                  <a:pt x="0" y="3243"/>
                </a:lnTo>
                <a:lnTo>
                  <a:pt x="0" y="18996"/>
                </a:lnTo>
                <a:lnTo>
                  <a:pt x="52657" y="18996"/>
                </a:lnTo>
                <a:cubicBezTo>
                  <a:pt x="55174" y="18996"/>
                  <a:pt x="57062" y="20386"/>
                  <a:pt x="57062" y="22084"/>
                </a:cubicBezTo>
                <a:cubicBezTo>
                  <a:pt x="57062" y="23938"/>
                  <a:pt x="55174" y="25328"/>
                  <a:pt x="52657" y="25328"/>
                </a:cubicBezTo>
                <a:lnTo>
                  <a:pt x="0" y="25328"/>
                </a:lnTo>
                <a:lnTo>
                  <a:pt x="0" y="37837"/>
                </a:lnTo>
                <a:lnTo>
                  <a:pt x="43846" y="37837"/>
                </a:lnTo>
                <a:cubicBezTo>
                  <a:pt x="46363" y="37837"/>
                  <a:pt x="48251" y="39382"/>
                  <a:pt x="48251" y="41081"/>
                </a:cubicBezTo>
                <a:cubicBezTo>
                  <a:pt x="48251" y="42934"/>
                  <a:pt x="46363" y="44169"/>
                  <a:pt x="43846" y="44169"/>
                </a:cubicBezTo>
                <a:lnTo>
                  <a:pt x="0" y="44169"/>
                </a:lnTo>
                <a:lnTo>
                  <a:pt x="0" y="56833"/>
                </a:lnTo>
                <a:lnTo>
                  <a:pt x="26433" y="56833"/>
                </a:lnTo>
                <a:cubicBezTo>
                  <a:pt x="28741" y="56833"/>
                  <a:pt x="30629" y="58223"/>
                  <a:pt x="30629" y="59922"/>
                </a:cubicBezTo>
                <a:cubicBezTo>
                  <a:pt x="30629" y="61621"/>
                  <a:pt x="28741" y="63166"/>
                  <a:pt x="26433" y="63166"/>
                </a:cubicBezTo>
                <a:lnTo>
                  <a:pt x="0" y="63166"/>
                </a:lnTo>
                <a:lnTo>
                  <a:pt x="0" y="116602"/>
                </a:lnTo>
                <a:lnTo>
                  <a:pt x="0" y="119845"/>
                </a:lnTo>
                <a:lnTo>
                  <a:pt x="4195" y="119845"/>
                </a:lnTo>
                <a:lnTo>
                  <a:pt x="25594" y="119845"/>
                </a:lnTo>
                <a:lnTo>
                  <a:pt x="25594" y="91428"/>
                </a:lnTo>
                <a:cubicBezTo>
                  <a:pt x="25594" y="89729"/>
                  <a:pt x="27482" y="88339"/>
                  <a:pt x="30000" y="88339"/>
                </a:cubicBezTo>
                <a:lnTo>
                  <a:pt x="64195" y="88339"/>
                </a:lnTo>
                <a:cubicBezTo>
                  <a:pt x="66503" y="88339"/>
                  <a:pt x="68391" y="89729"/>
                  <a:pt x="68391" y="91428"/>
                </a:cubicBezTo>
                <a:lnTo>
                  <a:pt x="68391" y="119845"/>
                </a:lnTo>
                <a:lnTo>
                  <a:pt x="115594" y="119845"/>
                </a:lnTo>
                <a:lnTo>
                  <a:pt x="119790" y="119845"/>
                </a:lnTo>
                <a:lnTo>
                  <a:pt x="119790" y="116602"/>
                </a:lnTo>
                <a:lnTo>
                  <a:pt x="119790" y="3243"/>
                </a:lnTo>
                <a:lnTo>
                  <a:pt x="119790" y="0"/>
                </a:lnTo>
                <a:lnTo>
                  <a:pt x="115594" y="0"/>
                </a:lnTo>
                <a:lnTo>
                  <a:pt x="4195" y="0"/>
                </a:lnTo>
              </a:path>
            </a:pathLst>
          </a:custGeom>
          <a:solidFill>
            <a:srgbClr val="A50000">
              <a:alpha val="33725"/>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grpSp>
        <p:nvGrpSpPr>
          <p:cNvPr id="30" name="Shape 30"/>
          <p:cNvGrpSpPr/>
          <p:nvPr/>
        </p:nvGrpSpPr>
        <p:grpSpPr>
          <a:xfrm>
            <a:off x="8139244" y="2629156"/>
            <a:ext cx="6064487" cy="3949186"/>
            <a:chOff x="17821246" y="7239529"/>
            <a:chExt cx="10158156" cy="6608088"/>
          </a:xfrm>
        </p:grpSpPr>
        <p:sp>
          <p:nvSpPr>
            <p:cNvPr id="31" name="Shape 31"/>
            <p:cNvSpPr/>
            <p:nvPr/>
          </p:nvSpPr>
          <p:spPr>
            <a:xfrm>
              <a:off x="18921632" y="9347882"/>
              <a:ext cx="4707684" cy="2928584"/>
            </a:xfrm>
            <a:custGeom>
              <a:avLst/>
              <a:gdLst/>
              <a:ahLst/>
              <a:cxnLst/>
              <a:rect l="0" t="0" r="0" b="0"/>
              <a:pathLst>
                <a:path w="120000" h="120000" extrusionOk="0">
                  <a:moveTo>
                    <a:pt x="93062" y="32483"/>
                  </a:moveTo>
                  <a:cubicBezTo>
                    <a:pt x="86687" y="12671"/>
                    <a:pt x="73835" y="0"/>
                    <a:pt x="59983" y="0"/>
                  </a:cubicBezTo>
                  <a:cubicBezTo>
                    <a:pt x="41023" y="0"/>
                    <a:pt x="25168" y="22926"/>
                    <a:pt x="22998" y="52832"/>
                  </a:cubicBezTo>
                  <a:cubicBezTo>
                    <a:pt x="22264" y="52724"/>
                    <a:pt x="21563" y="52671"/>
                    <a:pt x="20862" y="52671"/>
                  </a:cubicBezTo>
                  <a:cubicBezTo>
                    <a:pt x="9346" y="52671"/>
                    <a:pt x="0" y="67758"/>
                    <a:pt x="0" y="86335"/>
                  </a:cubicBezTo>
                  <a:cubicBezTo>
                    <a:pt x="0" y="119570"/>
                    <a:pt x="21196" y="119946"/>
                    <a:pt x="22097" y="119946"/>
                  </a:cubicBezTo>
                  <a:lnTo>
                    <a:pt x="95265" y="119946"/>
                  </a:lnTo>
                  <a:lnTo>
                    <a:pt x="95532" y="119892"/>
                  </a:lnTo>
                  <a:cubicBezTo>
                    <a:pt x="95766" y="119838"/>
                    <a:pt x="119966" y="114362"/>
                    <a:pt x="119966" y="76187"/>
                  </a:cubicBezTo>
                  <a:cubicBezTo>
                    <a:pt x="119966" y="52241"/>
                    <a:pt x="107916" y="32697"/>
                    <a:pt x="93062" y="32483"/>
                  </a:cubicBezTo>
                </a:path>
              </a:pathLst>
            </a:custGeom>
            <a:solidFill>
              <a:srgbClr val="800000">
                <a:alpha val="31764"/>
              </a:srgbClr>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32" name="Shape 32"/>
            <p:cNvSpPr/>
            <p:nvPr/>
          </p:nvSpPr>
          <p:spPr>
            <a:xfrm>
              <a:off x="21076726" y="7239529"/>
              <a:ext cx="6902677" cy="4291790"/>
            </a:xfrm>
            <a:custGeom>
              <a:avLst/>
              <a:gdLst/>
              <a:ahLst/>
              <a:cxnLst/>
              <a:rect l="0" t="0" r="0" b="0"/>
              <a:pathLst>
                <a:path w="120000" h="120000" extrusionOk="0">
                  <a:moveTo>
                    <a:pt x="93090" y="32490"/>
                  </a:moveTo>
                  <a:cubicBezTo>
                    <a:pt x="86715" y="12673"/>
                    <a:pt x="73853" y="0"/>
                    <a:pt x="59988" y="0"/>
                  </a:cubicBezTo>
                  <a:cubicBezTo>
                    <a:pt x="41024" y="0"/>
                    <a:pt x="25179" y="22967"/>
                    <a:pt x="22993" y="52857"/>
                  </a:cubicBezTo>
                  <a:cubicBezTo>
                    <a:pt x="22287" y="52747"/>
                    <a:pt x="21582" y="52673"/>
                    <a:pt x="20876" y="52673"/>
                  </a:cubicBezTo>
                  <a:cubicBezTo>
                    <a:pt x="9356" y="52673"/>
                    <a:pt x="0" y="67765"/>
                    <a:pt x="0" y="86336"/>
                  </a:cubicBezTo>
                  <a:cubicBezTo>
                    <a:pt x="0" y="119597"/>
                    <a:pt x="21195" y="119963"/>
                    <a:pt x="22105" y="119963"/>
                  </a:cubicBezTo>
                  <a:lnTo>
                    <a:pt x="95276" y="119963"/>
                  </a:lnTo>
                  <a:lnTo>
                    <a:pt x="95526" y="119926"/>
                  </a:lnTo>
                  <a:cubicBezTo>
                    <a:pt x="95776" y="119890"/>
                    <a:pt x="119977" y="114395"/>
                    <a:pt x="119977" y="76190"/>
                  </a:cubicBezTo>
                  <a:cubicBezTo>
                    <a:pt x="119977" y="52234"/>
                    <a:pt x="107933" y="32710"/>
                    <a:pt x="93090" y="32490"/>
                  </a:cubicBezTo>
                </a:path>
              </a:pathLst>
            </a:custGeom>
            <a:solidFill>
              <a:srgbClr val="800000">
                <a:alpha val="20000"/>
              </a:srgbClr>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33" name="Shape 33"/>
            <p:cNvSpPr/>
            <p:nvPr/>
          </p:nvSpPr>
          <p:spPr>
            <a:xfrm>
              <a:off x="19467415" y="11531321"/>
              <a:ext cx="3021004" cy="2316297"/>
            </a:xfrm>
            <a:custGeom>
              <a:avLst/>
              <a:gdLst/>
              <a:ahLst/>
              <a:cxnLst/>
              <a:rect l="0" t="0" r="0" b="0"/>
              <a:pathLst>
                <a:path w="120000" h="120000" extrusionOk="0">
                  <a:moveTo>
                    <a:pt x="108338" y="61460"/>
                  </a:moveTo>
                  <a:cubicBezTo>
                    <a:pt x="110577" y="52292"/>
                    <a:pt x="109848" y="43531"/>
                    <a:pt x="106203" y="36740"/>
                  </a:cubicBezTo>
                  <a:cubicBezTo>
                    <a:pt x="102507" y="29745"/>
                    <a:pt x="96104" y="25670"/>
                    <a:pt x="89336" y="25942"/>
                  </a:cubicBezTo>
                  <a:cubicBezTo>
                    <a:pt x="84442" y="10118"/>
                    <a:pt x="73093" y="0"/>
                    <a:pt x="59973" y="0"/>
                  </a:cubicBezTo>
                  <a:cubicBezTo>
                    <a:pt x="43262" y="0"/>
                    <a:pt x="28997" y="18879"/>
                    <a:pt x="28008" y="41765"/>
                  </a:cubicBezTo>
                  <a:cubicBezTo>
                    <a:pt x="12390" y="43123"/>
                    <a:pt x="0" y="60101"/>
                    <a:pt x="0" y="80814"/>
                  </a:cubicBezTo>
                  <a:cubicBezTo>
                    <a:pt x="0" y="102410"/>
                    <a:pt x="13431" y="119932"/>
                    <a:pt x="29986" y="119932"/>
                  </a:cubicBezTo>
                  <a:lnTo>
                    <a:pt x="95947" y="119932"/>
                  </a:lnTo>
                  <a:cubicBezTo>
                    <a:pt x="109639" y="119932"/>
                    <a:pt x="119947" y="106485"/>
                    <a:pt x="119947" y="88624"/>
                  </a:cubicBezTo>
                  <a:cubicBezTo>
                    <a:pt x="119947" y="78438"/>
                    <a:pt x="115366" y="67775"/>
                    <a:pt x="108338" y="61460"/>
                  </a:cubicBezTo>
                </a:path>
              </a:pathLst>
            </a:custGeom>
            <a:solidFill>
              <a:srgbClr val="800000">
                <a:alpha val="21960"/>
              </a:srgbClr>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34" name="Shape 34"/>
            <p:cNvSpPr/>
            <p:nvPr/>
          </p:nvSpPr>
          <p:spPr>
            <a:xfrm>
              <a:off x="17821246" y="10274499"/>
              <a:ext cx="2200770" cy="1686679"/>
            </a:xfrm>
            <a:custGeom>
              <a:avLst/>
              <a:gdLst/>
              <a:ahLst/>
              <a:cxnLst/>
              <a:rect l="0" t="0" r="0" b="0"/>
              <a:pathLst>
                <a:path w="120000" h="120000" extrusionOk="0">
                  <a:moveTo>
                    <a:pt x="108343" y="61493"/>
                  </a:moveTo>
                  <a:cubicBezTo>
                    <a:pt x="110560" y="52255"/>
                    <a:pt x="109773" y="43576"/>
                    <a:pt x="106197" y="36765"/>
                  </a:cubicBezTo>
                  <a:cubicBezTo>
                    <a:pt x="102479" y="29766"/>
                    <a:pt x="96042" y="25660"/>
                    <a:pt x="89249" y="25940"/>
                  </a:cubicBezTo>
                  <a:cubicBezTo>
                    <a:pt x="84386" y="10077"/>
                    <a:pt x="73015" y="0"/>
                    <a:pt x="59928" y="0"/>
                  </a:cubicBezTo>
                  <a:cubicBezTo>
                    <a:pt x="43194" y="0"/>
                    <a:pt x="29034" y="18849"/>
                    <a:pt x="28033" y="41804"/>
                  </a:cubicBezTo>
                  <a:cubicBezTo>
                    <a:pt x="12371" y="43110"/>
                    <a:pt x="0" y="60093"/>
                    <a:pt x="0" y="80808"/>
                  </a:cubicBezTo>
                  <a:cubicBezTo>
                    <a:pt x="0" y="102363"/>
                    <a:pt x="13444" y="119906"/>
                    <a:pt x="29964" y="119906"/>
                  </a:cubicBezTo>
                  <a:lnTo>
                    <a:pt x="95899" y="119906"/>
                  </a:lnTo>
                  <a:cubicBezTo>
                    <a:pt x="109558" y="119906"/>
                    <a:pt x="119928" y="106469"/>
                    <a:pt x="119928" y="88646"/>
                  </a:cubicBezTo>
                  <a:cubicBezTo>
                    <a:pt x="119928" y="78382"/>
                    <a:pt x="115280" y="67744"/>
                    <a:pt x="108343" y="61493"/>
                  </a:cubicBezTo>
                </a:path>
              </a:pathLst>
            </a:custGeom>
            <a:solidFill>
              <a:srgbClr val="800000">
                <a:alpha val="24705"/>
              </a:srgbClr>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grpSp>
      <p:grpSp>
        <p:nvGrpSpPr>
          <p:cNvPr id="35" name="Shape 35"/>
          <p:cNvGrpSpPr/>
          <p:nvPr/>
        </p:nvGrpSpPr>
        <p:grpSpPr>
          <a:xfrm>
            <a:off x="991033" y="653399"/>
            <a:ext cx="1547597" cy="513723"/>
            <a:chOff x="5813496" y="4786016"/>
            <a:chExt cx="12756897" cy="4230225"/>
          </a:xfrm>
        </p:grpSpPr>
        <p:sp>
          <p:nvSpPr>
            <p:cNvPr id="36" name="Shape 36"/>
            <p:cNvSpPr/>
            <p:nvPr/>
          </p:nvSpPr>
          <p:spPr>
            <a:xfrm>
              <a:off x="11495246" y="5628371"/>
              <a:ext cx="2274900" cy="3387869"/>
            </a:xfrm>
            <a:custGeom>
              <a:avLst/>
              <a:gdLst/>
              <a:ahLst/>
              <a:cxnLst/>
              <a:rect l="0" t="0" r="0" b="0"/>
              <a:pathLst>
                <a:path w="120000" h="120000" extrusionOk="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chemeClr val="lt1"/>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37" name="Shape 37"/>
            <p:cNvSpPr/>
            <p:nvPr/>
          </p:nvSpPr>
          <p:spPr>
            <a:xfrm>
              <a:off x="8267514" y="5628312"/>
              <a:ext cx="2287406" cy="3383427"/>
            </a:xfrm>
            <a:custGeom>
              <a:avLst/>
              <a:gdLst/>
              <a:ahLst/>
              <a:cxnLst/>
              <a:rect l="0" t="0" r="0" b="0"/>
              <a:pathLst>
                <a:path w="120000" h="120000" extrusionOk="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chemeClr val="lt1"/>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38" name="Shape 38"/>
            <p:cNvSpPr/>
            <p:nvPr/>
          </p:nvSpPr>
          <p:spPr>
            <a:xfrm>
              <a:off x="5813496" y="5628353"/>
              <a:ext cx="2285987" cy="2479893"/>
            </a:xfrm>
            <a:custGeom>
              <a:avLst/>
              <a:gdLst/>
              <a:ahLst/>
              <a:cxnLst/>
              <a:rect l="0" t="0" r="0" b="0"/>
              <a:pathLst>
                <a:path w="120000" h="120000" extrusionOk="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chemeClr val="lt1"/>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39" name="Shape 39"/>
            <p:cNvSpPr/>
            <p:nvPr/>
          </p:nvSpPr>
          <p:spPr>
            <a:xfrm>
              <a:off x="16270539" y="5628326"/>
              <a:ext cx="2299854" cy="2474999"/>
            </a:xfrm>
            <a:custGeom>
              <a:avLst/>
              <a:gdLst/>
              <a:ahLst/>
              <a:cxnLst/>
              <a:rect l="0" t="0" r="0" b="0"/>
              <a:pathLst>
                <a:path w="120000" h="120000" extrusionOk="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chemeClr val="lt1"/>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40" name="Shape 40"/>
            <p:cNvSpPr/>
            <p:nvPr/>
          </p:nvSpPr>
          <p:spPr>
            <a:xfrm>
              <a:off x="13860818" y="5628353"/>
              <a:ext cx="2288397" cy="2469594"/>
            </a:xfrm>
            <a:custGeom>
              <a:avLst/>
              <a:gdLst/>
              <a:ahLst/>
              <a:cxnLst/>
              <a:rect l="0" t="0" r="0" b="0"/>
              <a:pathLst>
                <a:path w="120000" h="120000" extrusionOk="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chemeClr val="lt1"/>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41" name="Shape 41"/>
            <p:cNvSpPr/>
            <p:nvPr/>
          </p:nvSpPr>
          <p:spPr>
            <a:xfrm>
              <a:off x="10699396" y="5650435"/>
              <a:ext cx="642444" cy="2419154"/>
            </a:xfrm>
            <a:custGeom>
              <a:avLst/>
              <a:gdLst/>
              <a:ahLst/>
              <a:cxnLst/>
              <a:rect l="0" t="0" r="0" b="0"/>
              <a:pathLst>
                <a:path w="120000" h="120000" extrusionOk="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chemeClr val="lt1"/>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42" name="Shape 42"/>
            <p:cNvSpPr/>
            <p:nvPr/>
          </p:nvSpPr>
          <p:spPr>
            <a:xfrm>
              <a:off x="10679950" y="4786016"/>
              <a:ext cx="700273" cy="707427"/>
            </a:xfrm>
            <a:custGeom>
              <a:avLst/>
              <a:gdLst/>
              <a:ahLst/>
              <a:cxnLst/>
              <a:rect l="0" t="0" r="0" b="0"/>
              <a:pathLst>
                <a:path w="120000" h="120000" extrusionOk="0">
                  <a:moveTo>
                    <a:pt x="102419" y="17574"/>
                  </a:moveTo>
                  <a:cubicBezTo>
                    <a:pt x="125853" y="41004"/>
                    <a:pt x="125853" y="78995"/>
                    <a:pt x="102419" y="102425"/>
                  </a:cubicBezTo>
                  <a:cubicBezTo>
                    <a:pt x="78991" y="125860"/>
                    <a:pt x="41002" y="125860"/>
                    <a:pt x="17574" y="102425"/>
                  </a:cubicBezTo>
                  <a:cubicBezTo>
                    <a:pt x="-5860" y="78995"/>
                    <a:pt x="-5860" y="41004"/>
                    <a:pt x="17574" y="17574"/>
                  </a:cubicBezTo>
                  <a:cubicBezTo>
                    <a:pt x="41002" y="-5860"/>
                    <a:pt x="78991" y="-5860"/>
                    <a:pt x="102419" y="17574"/>
                  </a:cubicBezTo>
                  <a:close/>
                </a:path>
              </a:pathLst>
            </a:custGeom>
            <a:solidFill>
              <a:schemeClr val="lt1"/>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grpSp>
      <p:cxnSp>
        <p:nvCxnSpPr>
          <p:cNvPr id="43" name="Shape 43"/>
          <p:cNvCxnSpPr/>
          <p:nvPr/>
        </p:nvCxnSpPr>
        <p:spPr>
          <a:xfrm>
            <a:off x="957336" y="3970357"/>
            <a:ext cx="11221964" cy="0"/>
          </a:xfrm>
          <a:prstGeom prst="straightConnector1">
            <a:avLst/>
          </a:prstGeom>
          <a:noFill/>
          <a:ln w="9525" cap="flat" cmpd="sng">
            <a:solidFill>
              <a:srgbClr val="FFD3CB"/>
            </a:solidFill>
            <a:prstDash val="solid"/>
            <a:round/>
            <a:headEnd type="none" w="med" len="med"/>
            <a:tailEnd type="none" w="med" len="med"/>
          </a:ln>
        </p:spPr>
      </p:cxnSp>
      <p:sp>
        <p:nvSpPr>
          <p:cNvPr id="44" name="Shape 44"/>
          <p:cNvSpPr txBox="1">
            <a:spLocks noGrp="1"/>
          </p:cNvSpPr>
          <p:nvPr>
            <p:ph type="ftr" idx="11"/>
          </p:nvPr>
        </p:nvSpPr>
        <p:spPr>
          <a:xfrm>
            <a:off x="7401522" y="6457146"/>
            <a:ext cx="3856778" cy="365125"/>
          </a:xfrm>
          <a:prstGeom prst="rect">
            <a:avLst/>
          </a:prstGeom>
          <a:noFill/>
          <a:ln>
            <a:noFill/>
          </a:ln>
        </p:spPr>
        <p:txBody>
          <a:bodyPr lIns="91425" tIns="91425" rIns="91425" bIns="91425" anchor="ctr" anchorCtr="0"/>
          <a:lstStyle>
            <a:lvl1pPr marL="0" marR="0" lvl="0" indent="0" algn="r" rtl="0">
              <a:spcBef>
                <a:spcPts val="0"/>
              </a:spcBef>
              <a:buNone/>
              <a:defRPr sz="900" b="0" i="0">
                <a:solidFill>
                  <a:srgbClr val="FF7E65"/>
                </a:solidFill>
                <a:latin typeface="Helvetica Neue"/>
                <a:ea typeface="Helvetica Neue"/>
                <a:cs typeface="Helvetica Neue"/>
                <a:sym typeface="Helvetica Neue"/>
              </a:defRPr>
            </a:lvl1pPr>
            <a:lvl2pPr marL="457200" marR="0" lvl="1" indent="0" algn="l" rtl="0">
              <a:spcBef>
                <a:spcPts val="0"/>
              </a:spcBef>
              <a:buNone/>
              <a:defRPr sz="1800" b="0" i="0" u="none" strike="noStrike" cap="none">
                <a:solidFill>
                  <a:schemeClr val="dk1"/>
                </a:solidFill>
                <a:latin typeface="Helvetica Neue"/>
                <a:ea typeface="Helvetica Neue"/>
                <a:cs typeface="Helvetica Neue"/>
                <a:sym typeface="Helvetica Neue"/>
              </a:defRPr>
            </a:lvl2pPr>
            <a:lvl3pPr marL="914400" marR="0" lvl="2" indent="0" algn="l" rtl="0">
              <a:spcBef>
                <a:spcPts val="0"/>
              </a:spcBef>
              <a:buNone/>
              <a:defRPr sz="1800" b="0" i="0" u="none" strike="noStrike" cap="none">
                <a:solidFill>
                  <a:schemeClr val="dk1"/>
                </a:solidFill>
                <a:latin typeface="Helvetica Neue"/>
                <a:ea typeface="Helvetica Neue"/>
                <a:cs typeface="Helvetica Neue"/>
                <a:sym typeface="Helvetica Neue"/>
              </a:defRPr>
            </a:lvl3pPr>
            <a:lvl4pPr marL="1371600" marR="0" lvl="3" indent="0" algn="l" rtl="0">
              <a:spcBef>
                <a:spcPts val="0"/>
              </a:spcBef>
              <a:buNone/>
              <a:defRPr sz="1800" b="0" i="0" u="none" strike="noStrike" cap="none">
                <a:solidFill>
                  <a:schemeClr val="dk1"/>
                </a:solidFill>
                <a:latin typeface="Helvetica Neue"/>
                <a:ea typeface="Helvetica Neue"/>
                <a:cs typeface="Helvetica Neue"/>
                <a:sym typeface="Helvetica Neue"/>
              </a:defRPr>
            </a:lvl4pPr>
            <a:lvl5pPr marL="1828800" marR="0" lvl="4" indent="0" algn="l" rtl="0">
              <a:spcBef>
                <a:spcPts val="0"/>
              </a:spcBef>
              <a:buNone/>
              <a:defRPr sz="1800" b="0" i="0" u="none" strike="noStrike" cap="none">
                <a:solidFill>
                  <a:schemeClr val="dk1"/>
                </a:solidFill>
                <a:latin typeface="Helvetica Neue"/>
                <a:ea typeface="Helvetica Neue"/>
                <a:cs typeface="Helvetica Neue"/>
                <a:sym typeface="Helvetica Neue"/>
              </a:defRPr>
            </a:lvl5pPr>
            <a:lvl6pPr marL="2286000" marR="0" lvl="5" indent="0" algn="l" rtl="0">
              <a:spcBef>
                <a:spcPts val="0"/>
              </a:spcBef>
              <a:buNone/>
              <a:defRPr sz="1800" b="0" i="0" u="none" strike="noStrike" cap="none">
                <a:solidFill>
                  <a:schemeClr val="dk1"/>
                </a:solidFill>
                <a:latin typeface="Helvetica Neue"/>
                <a:ea typeface="Helvetica Neue"/>
                <a:cs typeface="Helvetica Neue"/>
                <a:sym typeface="Helvetica Neue"/>
              </a:defRPr>
            </a:lvl6pPr>
            <a:lvl7pPr marL="2743200" marR="0" lvl="6" indent="0" algn="l" rtl="0">
              <a:spcBef>
                <a:spcPts val="0"/>
              </a:spcBef>
              <a:buNone/>
              <a:defRPr sz="1800" b="0" i="0" u="none" strike="noStrike" cap="none">
                <a:solidFill>
                  <a:schemeClr val="dk1"/>
                </a:solidFill>
                <a:latin typeface="Helvetica Neue"/>
                <a:ea typeface="Helvetica Neue"/>
                <a:cs typeface="Helvetica Neue"/>
                <a:sym typeface="Helvetica Neue"/>
              </a:defRPr>
            </a:lvl7pPr>
            <a:lvl8pPr marL="3200400" marR="0" lvl="7" indent="0" algn="l" rtl="0">
              <a:spcBef>
                <a:spcPts val="0"/>
              </a:spcBef>
              <a:buNone/>
              <a:defRPr sz="1800" b="0" i="0" u="none" strike="noStrike" cap="none">
                <a:solidFill>
                  <a:schemeClr val="dk1"/>
                </a:solidFill>
                <a:latin typeface="Helvetica Neue"/>
                <a:ea typeface="Helvetica Neue"/>
                <a:cs typeface="Helvetica Neue"/>
                <a:sym typeface="Helvetica Neue"/>
              </a:defRPr>
            </a:lvl8pPr>
            <a:lvl9pPr marL="3657600" marR="0" lvl="8" indent="0" algn="l" rtl="0">
              <a:spcBef>
                <a:spcPts val="0"/>
              </a:spcBef>
              <a:buNone/>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45" name="Shape 45"/>
          <p:cNvSpPr txBox="1">
            <a:spLocks noGrp="1"/>
          </p:cNvSpPr>
          <p:nvPr>
            <p:ph type="ctrTitle"/>
          </p:nvPr>
        </p:nvSpPr>
        <p:spPr>
          <a:xfrm>
            <a:off x="950912" y="2497309"/>
            <a:ext cx="8085692" cy="1376515"/>
          </a:xfrm>
          <a:prstGeom prst="rect">
            <a:avLst/>
          </a:prstGeom>
          <a:noFill/>
          <a:ln>
            <a:noFill/>
          </a:ln>
        </p:spPr>
        <p:txBody>
          <a:bodyPr lIns="91425" tIns="91425" rIns="91425" bIns="91425" anchor="b" anchorCtr="0"/>
          <a:lstStyle>
            <a:lvl1pPr marL="0" marR="0" lvl="0" indent="0" algn="l" rtl="0">
              <a:spcBef>
                <a:spcPts val="0"/>
              </a:spcBef>
              <a:buClr>
                <a:schemeClr val="lt1"/>
              </a:buClr>
              <a:buFont typeface="Helvetica Neue"/>
              <a:buNone/>
              <a:defRPr sz="4800" b="0" i="0" u="none" strike="noStrike" cap="none">
                <a:solidFill>
                  <a:schemeClr val="lt1"/>
                </a:solidFill>
                <a:latin typeface="Helvetica Neue"/>
                <a:ea typeface="Helvetica Neue"/>
                <a:cs typeface="Helvetica Neue"/>
                <a:sym typeface="Helvetica Neue"/>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6" name="Shape 46"/>
          <p:cNvSpPr txBox="1">
            <a:spLocks noGrp="1"/>
          </p:cNvSpPr>
          <p:nvPr>
            <p:ph type="body" idx="1"/>
          </p:nvPr>
        </p:nvSpPr>
        <p:spPr>
          <a:xfrm>
            <a:off x="950912" y="4040187"/>
            <a:ext cx="7994866" cy="730250"/>
          </a:xfrm>
          <a:prstGeom prst="rect">
            <a:avLst/>
          </a:prstGeom>
          <a:noFill/>
          <a:ln>
            <a:noFill/>
          </a:ln>
        </p:spPr>
        <p:txBody>
          <a:bodyPr lIns="91425" tIns="91425" rIns="91425" bIns="91425" anchor="t" anchorCtr="0"/>
          <a:lstStyle>
            <a:lvl1pPr marL="0" marR="0" lvl="0" indent="0" algn="l" rtl="0">
              <a:spcBef>
                <a:spcPts val="400"/>
              </a:spcBef>
              <a:buClr>
                <a:schemeClr val="dk1"/>
              </a:buClr>
              <a:buFont typeface="Arial"/>
              <a:buNone/>
              <a:defRPr sz="2000" b="1" i="0" u="none" strike="noStrike" cap="none">
                <a:solidFill>
                  <a:schemeClr val="lt1"/>
                </a:solidFill>
                <a:latin typeface="Helvetica Neue"/>
                <a:ea typeface="Helvetica Neue"/>
                <a:cs typeface="Helvetica Neue"/>
                <a:sym typeface="Helvetica Neue"/>
              </a:defRPr>
            </a:lvl1pPr>
            <a:lvl2pPr marL="457200" marR="0" lvl="1" indent="0" algn="l" rtl="0">
              <a:spcBef>
                <a:spcPts val="360"/>
              </a:spcBef>
              <a:buClr>
                <a:schemeClr val="dk1"/>
              </a:buClr>
              <a:buFont typeface="Arial"/>
              <a:buNone/>
              <a:defRPr sz="1800" b="0" i="0" u="none" strike="noStrike" cap="none">
                <a:solidFill>
                  <a:schemeClr val="dk1"/>
                </a:solidFill>
                <a:latin typeface="Helvetica Neue"/>
                <a:ea typeface="Helvetica Neue"/>
                <a:cs typeface="Helvetica Neue"/>
                <a:sym typeface="Helvetica Neue"/>
              </a:defRPr>
            </a:lvl2pPr>
            <a:lvl3pPr marL="914400" marR="0" lvl="2" indent="0" algn="l" rtl="0">
              <a:spcBef>
                <a:spcPts val="320"/>
              </a:spcBef>
              <a:buClr>
                <a:schemeClr val="dk1"/>
              </a:buClr>
              <a:buFont typeface="Arial"/>
              <a:buNone/>
              <a:defRPr sz="1600" b="0" i="0" u="none" strike="noStrike" cap="none">
                <a:solidFill>
                  <a:schemeClr val="dk1"/>
                </a:solidFill>
                <a:latin typeface="Helvetica Neue"/>
                <a:ea typeface="Helvetica Neue"/>
                <a:cs typeface="Helvetica Neue"/>
                <a:sym typeface="Helvetica Neue"/>
              </a:defRPr>
            </a:lvl3pPr>
            <a:lvl4pPr marL="1371600" marR="0" lvl="3" indent="0" algn="l" rtl="0">
              <a:spcBef>
                <a:spcPts val="320"/>
              </a:spcBef>
              <a:buClr>
                <a:schemeClr val="dk1"/>
              </a:buClr>
              <a:buFont typeface="Arial"/>
              <a:buNone/>
              <a:defRPr sz="1600" b="0" i="0" u="none" strike="noStrike" cap="none">
                <a:solidFill>
                  <a:schemeClr val="dk1"/>
                </a:solidFill>
                <a:latin typeface="Helvetica Neue"/>
                <a:ea typeface="Helvetica Neue"/>
                <a:cs typeface="Helvetica Neue"/>
                <a:sym typeface="Helvetica Neue"/>
              </a:defRPr>
            </a:lvl4pPr>
            <a:lvl5pPr marL="1828800" marR="0" lvl="4" indent="0" algn="l" rtl="0">
              <a:spcBef>
                <a:spcPts val="320"/>
              </a:spcBef>
              <a:buClr>
                <a:schemeClr val="dk1"/>
              </a:buClr>
              <a:buFont typeface="Arial"/>
              <a:buNone/>
              <a:defRPr sz="1600" b="0" i="0" u="none" strike="noStrike" cap="none">
                <a:solidFill>
                  <a:schemeClr val="dk1"/>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4 Column">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477606" y="1195426"/>
            <a:ext cx="2683694" cy="4482778"/>
          </a:xfrm>
          <a:prstGeom prst="rect">
            <a:avLst/>
          </a:prstGeom>
          <a:noFill/>
          <a:ln>
            <a:noFill/>
          </a:ln>
        </p:spPr>
        <p:txBody>
          <a:bodyPr lIns="91425" tIns="91425" rIns="91425" bIns="91425" anchor="t" anchorCtr="0"/>
          <a:lstStyle>
            <a:lvl1pPr marL="342900" marR="0" lvl="0" indent="-2159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1pPr>
            <a:lvl2pPr marL="742950" marR="0" lvl="1" indent="-17145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2pPr>
            <a:lvl3pPr marL="1143000" marR="0" lvl="2"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9pPr>
          </a:lstStyle>
          <a:p>
            <a:endParaRPr/>
          </a:p>
        </p:txBody>
      </p:sp>
      <p:sp>
        <p:nvSpPr>
          <p:cNvPr id="198" name="Shape 198"/>
          <p:cNvSpPr txBox="1">
            <a:spLocks noGrp="1"/>
          </p:cNvSpPr>
          <p:nvPr>
            <p:ph type="body" idx="2"/>
          </p:nvPr>
        </p:nvSpPr>
        <p:spPr>
          <a:xfrm>
            <a:off x="3343551" y="1195429"/>
            <a:ext cx="2730569" cy="4482779"/>
          </a:xfrm>
          <a:prstGeom prst="rect">
            <a:avLst/>
          </a:prstGeom>
          <a:noFill/>
          <a:ln>
            <a:noFill/>
          </a:ln>
        </p:spPr>
        <p:txBody>
          <a:bodyPr lIns="91425" tIns="91425" rIns="91425" bIns="91425" anchor="t" anchorCtr="0"/>
          <a:lstStyle>
            <a:lvl1pPr marL="342900" marR="0" lvl="0" indent="-2159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1pPr>
            <a:lvl2pPr marL="742950" marR="0" lvl="1" indent="-17145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2pPr>
            <a:lvl3pPr marL="1143000" marR="0" lvl="2"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9pPr>
          </a:lstStyle>
          <a:p>
            <a:endParaRPr/>
          </a:p>
        </p:txBody>
      </p:sp>
      <p:sp>
        <p:nvSpPr>
          <p:cNvPr id="199" name="Shape 199"/>
          <p:cNvSpPr txBox="1">
            <a:spLocks noGrp="1"/>
          </p:cNvSpPr>
          <p:nvPr>
            <p:ph type="title"/>
          </p:nvPr>
        </p:nvSpPr>
        <p:spPr>
          <a:xfrm>
            <a:off x="477608" y="264367"/>
            <a:ext cx="10387113" cy="674693"/>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Helvetica Neue"/>
              <a:buNone/>
              <a:defRPr sz="3600" b="0" i="0" u="none" strike="noStrike" cap="none">
                <a:solidFill>
                  <a:schemeClr val="dk2"/>
                </a:solidFill>
                <a:latin typeface="Helvetica Neue"/>
                <a:ea typeface="Helvetica Neue"/>
                <a:cs typeface="Helvetica Neue"/>
                <a:sym typeface="Helvetica Neue"/>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0" name="Shape 200"/>
          <p:cNvSpPr txBox="1">
            <a:spLocks noGrp="1"/>
          </p:cNvSpPr>
          <p:nvPr>
            <p:ph type="sldNum" idx="12"/>
          </p:nvPr>
        </p:nvSpPr>
        <p:spPr>
          <a:xfrm>
            <a:off x="11364286" y="6457146"/>
            <a:ext cx="611217" cy="365125"/>
          </a:xfrm>
          <a:prstGeom prst="rect">
            <a:avLst/>
          </a:prstGeom>
          <a:noFill/>
          <a:ln>
            <a:noFill/>
          </a:ln>
        </p:spPr>
        <p:txBody>
          <a:bodyPr lIns="91375" tIns="45675" rIns="91375" bIns="45675" anchor="ctr" anchorCtr="0">
            <a:noAutofit/>
          </a:bodyPr>
          <a:lstStyle/>
          <a:p>
            <a:pPr marL="0" marR="0" lvl="0" indent="0" algn="r" rtl="0">
              <a:spcBef>
                <a:spcPts val="0"/>
              </a:spcBef>
              <a:buSzPct val="25000"/>
              <a:buNone/>
            </a:pPr>
            <a:fld id="{00000000-1234-1234-1234-123412341234}" type="slidenum">
              <a:rPr lang="en-US" sz="1200" b="0" i="0">
                <a:solidFill>
                  <a:srgbClr val="BDBDBD"/>
                </a:solidFill>
                <a:latin typeface="Helvetica Neue"/>
                <a:ea typeface="Helvetica Neue"/>
                <a:cs typeface="Helvetica Neue"/>
                <a:sym typeface="Helvetica Neue"/>
              </a:rPr>
              <a:t>‹#›</a:t>
            </a:fld>
            <a:endParaRPr lang="en-US" sz="1200" b="0" i="0">
              <a:solidFill>
                <a:srgbClr val="BDBDBD"/>
              </a:solidFill>
              <a:latin typeface="Helvetica Neue"/>
              <a:ea typeface="Helvetica Neue"/>
              <a:cs typeface="Helvetica Neue"/>
              <a:sym typeface="Helvetica Neue"/>
            </a:endParaRPr>
          </a:p>
        </p:txBody>
      </p:sp>
      <p:sp>
        <p:nvSpPr>
          <p:cNvPr id="201" name="Shape 201"/>
          <p:cNvSpPr txBox="1">
            <a:spLocks noGrp="1"/>
          </p:cNvSpPr>
          <p:nvPr>
            <p:ph type="ftr" idx="11"/>
          </p:nvPr>
        </p:nvSpPr>
        <p:spPr>
          <a:xfrm>
            <a:off x="7401522" y="6457146"/>
            <a:ext cx="3856778" cy="365125"/>
          </a:xfrm>
          <a:prstGeom prst="rect">
            <a:avLst/>
          </a:prstGeom>
          <a:noFill/>
          <a:ln>
            <a:noFill/>
          </a:ln>
        </p:spPr>
        <p:txBody>
          <a:bodyPr lIns="91425" tIns="91425" rIns="91425" bIns="91425" anchor="ctr" anchorCtr="0"/>
          <a:lstStyle>
            <a:lvl1pPr marL="0" marR="0" lvl="0" indent="0" algn="r" rtl="0">
              <a:spcBef>
                <a:spcPts val="0"/>
              </a:spcBef>
              <a:buNone/>
              <a:defRPr sz="900" b="0" i="0">
                <a:solidFill>
                  <a:srgbClr val="BFBFBF"/>
                </a:solidFill>
                <a:latin typeface="Helvetica Neue"/>
                <a:ea typeface="Helvetica Neue"/>
                <a:cs typeface="Helvetica Neue"/>
                <a:sym typeface="Helvetica Neue"/>
              </a:defRPr>
            </a:lvl1pPr>
            <a:lvl2pPr marL="457200" marR="0" lvl="1" indent="0" algn="l" rtl="0">
              <a:spcBef>
                <a:spcPts val="0"/>
              </a:spcBef>
              <a:buNone/>
              <a:defRPr sz="1800" b="0" i="0" u="none" strike="noStrike" cap="none">
                <a:solidFill>
                  <a:schemeClr val="dk1"/>
                </a:solidFill>
                <a:latin typeface="Helvetica Neue"/>
                <a:ea typeface="Helvetica Neue"/>
                <a:cs typeface="Helvetica Neue"/>
                <a:sym typeface="Helvetica Neue"/>
              </a:defRPr>
            </a:lvl2pPr>
            <a:lvl3pPr marL="914400" marR="0" lvl="2" indent="0" algn="l" rtl="0">
              <a:spcBef>
                <a:spcPts val="0"/>
              </a:spcBef>
              <a:buNone/>
              <a:defRPr sz="1800" b="0" i="0" u="none" strike="noStrike" cap="none">
                <a:solidFill>
                  <a:schemeClr val="dk1"/>
                </a:solidFill>
                <a:latin typeface="Helvetica Neue"/>
                <a:ea typeface="Helvetica Neue"/>
                <a:cs typeface="Helvetica Neue"/>
                <a:sym typeface="Helvetica Neue"/>
              </a:defRPr>
            </a:lvl3pPr>
            <a:lvl4pPr marL="1371600" marR="0" lvl="3" indent="0" algn="l" rtl="0">
              <a:spcBef>
                <a:spcPts val="0"/>
              </a:spcBef>
              <a:buNone/>
              <a:defRPr sz="1800" b="0" i="0" u="none" strike="noStrike" cap="none">
                <a:solidFill>
                  <a:schemeClr val="dk1"/>
                </a:solidFill>
                <a:latin typeface="Helvetica Neue"/>
                <a:ea typeface="Helvetica Neue"/>
                <a:cs typeface="Helvetica Neue"/>
                <a:sym typeface="Helvetica Neue"/>
              </a:defRPr>
            </a:lvl4pPr>
            <a:lvl5pPr marL="1828800" marR="0" lvl="4" indent="0" algn="l" rtl="0">
              <a:spcBef>
                <a:spcPts val="0"/>
              </a:spcBef>
              <a:buNone/>
              <a:defRPr sz="1800" b="0" i="0" u="none" strike="noStrike" cap="none">
                <a:solidFill>
                  <a:schemeClr val="dk1"/>
                </a:solidFill>
                <a:latin typeface="Helvetica Neue"/>
                <a:ea typeface="Helvetica Neue"/>
                <a:cs typeface="Helvetica Neue"/>
                <a:sym typeface="Helvetica Neue"/>
              </a:defRPr>
            </a:lvl5pPr>
            <a:lvl6pPr marL="2286000" marR="0" lvl="5" indent="0" algn="l" rtl="0">
              <a:spcBef>
                <a:spcPts val="0"/>
              </a:spcBef>
              <a:buNone/>
              <a:defRPr sz="1800" b="0" i="0" u="none" strike="noStrike" cap="none">
                <a:solidFill>
                  <a:schemeClr val="dk1"/>
                </a:solidFill>
                <a:latin typeface="Helvetica Neue"/>
                <a:ea typeface="Helvetica Neue"/>
                <a:cs typeface="Helvetica Neue"/>
                <a:sym typeface="Helvetica Neue"/>
              </a:defRPr>
            </a:lvl6pPr>
            <a:lvl7pPr marL="2743200" marR="0" lvl="6" indent="0" algn="l" rtl="0">
              <a:spcBef>
                <a:spcPts val="0"/>
              </a:spcBef>
              <a:buNone/>
              <a:defRPr sz="1800" b="0" i="0" u="none" strike="noStrike" cap="none">
                <a:solidFill>
                  <a:schemeClr val="dk1"/>
                </a:solidFill>
                <a:latin typeface="Helvetica Neue"/>
                <a:ea typeface="Helvetica Neue"/>
                <a:cs typeface="Helvetica Neue"/>
                <a:sym typeface="Helvetica Neue"/>
              </a:defRPr>
            </a:lvl7pPr>
            <a:lvl8pPr marL="3200400" marR="0" lvl="7" indent="0" algn="l" rtl="0">
              <a:spcBef>
                <a:spcPts val="0"/>
              </a:spcBef>
              <a:buNone/>
              <a:defRPr sz="1800" b="0" i="0" u="none" strike="noStrike" cap="none">
                <a:solidFill>
                  <a:schemeClr val="dk1"/>
                </a:solidFill>
                <a:latin typeface="Helvetica Neue"/>
                <a:ea typeface="Helvetica Neue"/>
                <a:cs typeface="Helvetica Neue"/>
                <a:sym typeface="Helvetica Neue"/>
              </a:defRPr>
            </a:lvl8pPr>
            <a:lvl9pPr marL="3657600" marR="0" lvl="8" indent="0" algn="l" rtl="0">
              <a:spcBef>
                <a:spcPts val="0"/>
              </a:spcBef>
              <a:buNone/>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202" name="Shape 202"/>
          <p:cNvSpPr txBox="1">
            <a:spLocks noGrp="1"/>
          </p:cNvSpPr>
          <p:nvPr>
            <p:ph type="body" idx="3"/>
          </p:nvPr>
        </p:nvSpPr>
        <p:spPr>
          <a:xfrm>
            <a:off x="6263741" y="1195429"/>
            <a:ext cx="2557537" cy="4482779"/>
          </a:xfrm>
          <a:prstGeom prst="rect">
            <a:avLst/>
          </a:prstGeom>
          <a:noFill/>
          <a:ln>
            <a:noFill/>
          </a:ln>
        </p:spPr>
        <p:txBody>
          <a:bodyPr lIns="91425" tIns="91425" rIns="91425" bIns="91425" anchor="t" anchorCtr="0"/>
          <a:lstStyle>
            <a:lvl1pPr marL="342900" marR="0" lvl="0" indent="-2159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1pPr>
            <a:lvl2pPr marL="742950" marR="0" lvl="1" indent="-17145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2pPr>
            <a:lvl3pPr marL="1143000" marR="0" lvl="2"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9pPr>
          </a:lstStyle>
          <a:p>
            <a:endParaRPr/>
          </a:p>
        </p:txBody>
      </p:sp>
      <p:sp>
        <p:nvSpPr>
          <p:cNvPr id="203" name="Shape 203"/>
          <p:cNvSpPr txBox="1">
            <a:spLocks noGrp="1"/>
          </p:cNvSpPr>
          <p:nvPr>
            <p:ph type="body" idx="4"/>
          </p:nvPr>
        </p:nvSpPr>
        <p:spPr>
          <a:xfrm>
            <a:off x="9010900" y="1195429"/>
            <a:ext cx="2557537" cy="4482779"/>
          </a:xfrm>
          <a:prstGeom prst="rect">
            <a:avLst/>
          </a:prstGeom>
          <a:noFill/>
          <a:ln>
            <a:noFill/>
          </a:ln>
        </p:spPr>
        <p:txBody>
          <a:bodyPr lIns="91425" tIns="91425" rIns="91425" bIns="91425" anchor="t" anchorCtr="0"/>
          <a:lstStyle>
            <a:lvl1pPr marL="342900" marR="0" lvl="0" indent="-2159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1pPr>
            <a:lvl2pPr marL="742950" marR="0" lvl="1" indent="-17145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2pPr>
            <a:lvl3pPr marL="1143000" marR="0" lvl="2"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9pPr>
          </a:lstStyle>
          <a:p>
            <a:endParaRPr/>
          </a:p>
        </p:txBody>
      </p:sp>
      <p:grpSp>
        <p:nvGrpSpPr>
          <p:cNvPr id="204" name="Shape 204"/>
          <p:cNvGrpSpPr/>
          <p:nvPr/>
        </p:nvGrpSpPr>
        <p:grpSpPr>
          <a:xfrm>
            <a:off x="584385" y="6495989"/>
            <a:ext cx="596413" cy="202019"/>
            <a:chOff x="-5" y="-1"/>
            <a:chExt cx="1194070" cy="404036"/>
          </a:xfrm>
        </p:grpSpPr>
        <p:sp>
          <p:nvSpPr>
            <p:cNvPr id="205" name="Shape 205"/>
            <p:cNvSpPr/>
            <p:nvPr/>
          </p:nvSpPr>
          <p:spPr>
            <a:xfrm>
              <a:off x="531818" y="86925"/>
              <a:ext cx="212939" cy="317109"/>
            </a:xfrm>
            <a:custGeom>
              <a:avLst/>
              <a:gdLst/>
              <a:ahLst/>
              <a:cxnLst/>
              <a:rect l="0" t="0" r="0" b="0"/>
              <a:pathLst>
                <a:path w="120000" h="120000" extrusionOk="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rgbClr val="6F6F6F"/>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206" name="Shape 206"/>
            <p:cNvSpPr/>
            <p:nvPr/>
          </p:nvSpPr>
          <p:spPr>
            <a:xfrm>
              <a:off x="229697" y="86915"/>
              <a:ext cx="214112" cy="316702"/>
            </a:xfrm>
            <a:custGeom>
              <a:avLst/>
              <a:gdLst/>
              <a:ahLst/>
              <a:cxnLst/>
              <a:rect l="0" t="0" r="0" b="0"/>
              <a:pathLst>
                <a:path w="120000" h="120000" extrusionOk="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207" name="Shape 207"/>
            <p:cNvSpPr/>
            <p:nvPr/>
          </p:nvSpPr>
          <p:spPr>
            <a:xfrm>
              <a:off x="-5" y="86922"/>
              <a:ext cx="213979" cy="232128"/>
            </a:xfrm>
            <a:custGeom>
              <a:avLst/>
              <a:gdLst/>
              <a:ahLst/>
              <a:cxnLst/>
              <a:rect l="0" t="0" r="0" b="0"/>
              <a:pathLst>
                <a:path w="120000" h="120000" extrusionOk="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208" name="Shape 208"/>
            <p:cNvSpPr/>
            <p:nvPr/>
          </p:nvSpPr>
          <p:spPr>
            <a:xfrm>
              <a:off x="978794" y="86916"/>
              <a:ext cx="215270" cy="231670"/>
            </a:xfrm>
            <a:custGeom>
              <a:avLst/>
              <a:gdLst/>
              <a:ahLst/>
              <a:cxnLst/>
              <a:rect l="0" t="0" r="0" b="0"/>
              <a:pathLst>
                <a:path w="120000" h="120000" extrusionOk="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rgbClr val="6F6F6F"/>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209" name="Shape 209"/>
            <p:cNvSpPr/>
            <p:nvPr/>
          </p:nvSpPr>
          <p:spPr>
            <a:xfrm>
              <a:off x="753241" y="86922"/>
              <a:ext cx="214203" cy="231166"/>
            </a:xfrm>
            <a:custGeom>
              <a:avLst/>
              <a:gdLst/>
              <a:ahLst/>
              <a:cxnLst/>
              <a:rect l="0" t="0" r="0" b="0"/>
              <a:pathLst>
                <a:path w="120000" h="120000" extrusionOk="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rgbClr val="6F6F6F"/>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210" name="Shape 210"/>
            <p:cNvSpPr/>
            <p:nvPr/>
          </p:nvSpPr>
          <p:spPr>
            <a:xfrm>
              <a:off x="457329" y="88985"/>
              <a:ext cx="60135" cy="226445"/>
            </a:xfrm>
            <a:custGeom>
              <a:avLst/>
              <a:gdLst/>
              <a:ahLst/>
              <a:cxnLst/>
              <a:rect l="0" t="0" r="0" b="0"/>
              <a:pathLst>
                <a:path w="120000" h="120000" extrusionOk="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211" name="Shape 211"/>
            <p:cNvSpPr/>
            <p:nvPr/>
          </p:nvSpPr>
          <p:spPr>
            <a:xfrm>
              <a:off x="452968" y="-1"/>
              <a:ext cx="67855" cy="67855"/>
            </a:xfrm>
            <a:custGeom>
              <a:avLst/>
              <a:gdLst/>
              <a:ahLst/>
              <a:cxnLst/>
              <a:rect l="0" t="0" r="0" b="0"/>
              <a:pathLst>
                <a:path w="120000" h="120000" extrusionOk="0">
                  <a:moveTo>
                    <a:pt x="102419" y="17574"/>
                  </a:moveTo>
                  <a:cubicBezTo>
                    <a:pt x="125853" y="41002"/>
                    <a:pt x="125853" y="78991"/>
                    <a:pt x="102419" y="102419"/>
                  </a:cubicBezTo>
                  <a:cubicBezTo>
                    <a:pt x="78991" y="125853"/>
                    <a:pt x="41002" y="125853"/>
                    <a:pt x="17574" y="102419"/>
                  </a:cubicBezTo>
                  <a:cubicBezTo>
                    <a:pt x="-5860" y="78991"/>
                    <a:pt x="-5860" y="41002"/>
                    <a:pt x="17574" y="17574"/>
                  </a:cubicBezTo>
                  <a:cubicBezTo>
                    <a:pt x="41002" y="-5860"/>
                    <a:pt x="78991" y="-5860"/>
                    <a:pt x="102419" y="17574"/>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single point slide">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865161" y="2232425"/>
            <a:ext cx="9820637" cy="2390191"/>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Helvetica Neue"/>
              <a:buNone/>
              <a:defRPr sz="4000" b="0" i="0" u="none" strike="noStrike" cap="none">
                <a:solidFill>
                  <a:schemeClr val="dk2"/>
                </a:solidFill>
                <a:latin typeface="Helvetica Neue"/>
                <a:ea typeface="Helvetica Neue"/>
                <a:cs typeface="Helvetica Neue"/>
                <a:sym typeface="Helvetica Neue"/>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14" name="Shape 214"/>
          <p:cNvSpPr txBox="1">
            <a:spLocks noGrp="1"/>
          </p:cNvSpPr>
          <p:nvPr>
            <p:ph type="sldNum" idx="12"/>
          </p:nvPr>
        </p:nvSpPr>
        <p:spPr>
          <a:xfrm>
            <a:off x="11364286" y="6457146"/>
            <a:ext cx="611217" cy="365125"/>
          </a:xfrm>
          <a:prstGeom prst="rect">
            <a:avLst/>
          </a:prstGeom>
          <a:noFill/>
          <a:ln>
            <a:noFill/>
          </a:ln>
        </p:spPr>
        <p:txBody>
          <a:bodyPr lIns="91375" tIns="45675" rIns="91375" bIns="45675" anchor="ctr" anchorCtr="0">
            <a:noAutofit/>
          </a:bodyPr>
          <a:lstStyle/>
          <a:p>
            <a:pPr marL="0" marR="0" lvl="0" indent="0" algn="r" rtl="0">
              <a:spcBef>
                <a:spcPts val="0"/>
              </a:spcBef>
              <a:buSzPct val="25000"/>
              <a:buNone/>
            </a:pPr>
            <a:fld id="{00000000-1234-1234-1234-123412341234}" type="slidenum">
              <a:rPr lang="en-US" sz="1200" b="0" i="0">
                <a:solidFill>
                  <a:srgbClr val="BDBDBD"/>
                </a:solidFill>
                <a:latin typeface="Helvetica Neue"/>
                <a:ea typeface="Helvetica Neue"/>
                <a:cs typeface="Helvetica Neue"/>
                <a:sym typeface="Helvetica Neue"/>
              </a:rPr>
              <a:t>‹#›</a:t>
            </a:fld>
            <a:endParaRPr lang="en-US" sz="1200" b="0" i="0">
              <a:solidFill>
                <a:srgbClr val="BDBDBD"/>
              </a:solidFill>
              <a:latin typeface="Helvetica Neue"/>
              <a:ea typeface="Helvetica Neue"/>
              <a:cs typeface="Helvetica Neue"/>
              <a:sym typeface="Helvetica Neue"/>
            </a:endParaRPr>
          </a:p>
        </p:txBody>
      </p:sp>
      <p:sp>
        <p:nvSpPr>
          <p:cNvPr id="215" name="Shape 215"/>
          <p:cNvSpPr txBox="1">
            <a:spLocks noGrp="1"/>
          </p:cNvSpPr>
          <p:nvPr>
            <p:ph type="ftr" idx="11"/>
          </p:nvPr>
        </p:nvSpPr>
        <p:spPr>
          <a:xfrm>
            <a:off x="7401522" y="6457146"/>
            <a:ext cx="3856778" cy="365125"/>
          </a:xfrm>
          <a:prstGeom prst="rect">
            <a:avLst/>
          </a:prstGeom>
          <a:noFill/>
          <a:ln>
            <a:noFill/>
          </a:ln>
        </p:spPr>
        <p:txBody>
          <a:bodyPr lIns="91425" tIns="91425" rIns="91425" bIns="91425" anchor="ctr" anchorCtr="0"/>
          <a:lstStyle>
            <a:lvl1pPr marL="0" marR="0" lvl="0" indent="0" algn="r" rtl="0">
              <a:spcBef>
                <a:spcPts val="0"/>
              </a:spcBef>
              <a:buNone/>
              <a:defRPr sz="900" b="0" i="0">
                <a:solidFill>
                  <a:srgbClr val="BFBFBF"/>
                </a:solidFill>
                <a:latin typeface="Helvetica Neue"/>
                <a:ea typeface="Helvetica Neue"/>
                <a:cs typeface="Helvetica Neue"/>
                <a:sym typeface="Helvetica Neue"/>
              </a:defRPr>
            </a:lvl1pPr>
            <a:lvl2pPr marL="457200" marR="0" lvl="1" indent="0" algn="l" rtl="0">
              <a:spcBef>
                <a:spcPts val="0"/>
              </a:spcBef>
              <a:buNone/>
              <a:defRPr sz="1800" b="0" i="0" u="none" strike="noStrike" cap="none">
                <a:solidFill>
                  <a:schemeClr val="dk1"/>
                </a:solidFill>
                <a:latin typeface="Helvetica Neue"/>
                <a:ea typeface="Helvetica Neue"/>
                <a:cs typeface="Helvetica Neue"/>
                <a:sym typeface="Helvetica Neue"/>
              </a:defRPr>
            </a:lvl2pPr>
            <a:lvl3pPr marL="914400" marR="0" lvl="2" indent="0" algn="l" rtl="0">
              <a:spcBef>
                <a:spcPts val="0"/>
              </a:spcBef>
              <a:buNone/>
              <a:defRPr sz="1800" b="0" i="0" u="none" strike="noStrike" cap="none">
                <a:solidFill>
                  <a:schemeClr val="dk1"/>
                </a:solidFill>
                <a:latin typeface="Helvetica Neue"/>
                <a:ea typeface="Helvetica Neue"/>
                <a:cs typeface="Helvetica Neue"/>
                <a:sym typeface="Helvetica Neue"/>
              </a:defRPr>
            </a:lvl3pPr>
            <a:lvl4pPr marL="1371600" marR="0" lvl="3" indent="0" algn="l" rtl="0">
              <a:spcBef>
                <a:spcPts val="0"/>
              </a:spcBef>
              <a:buNone/>
              <a:defRPr sz="1800" b="0" i="0" u="none" strike="noStrike" cap="none">
                <a:solidFill>
                  <a:schemeClr val="dk1"/>
                </a:solidFill>
                <a:latin typeface="Helvetica Neue"/>
                <a:ea typeface="Helvetica Neue"/>
                <a:cs typeface="Helvetica Neue"/>
                <a:sym typeface="Helvetica Neue"/>
              </a:defRPr>
            </a:lvl4pPr>
            <a:lvl5pPr marL="1828800" marR="0" lvl="4" indent="0" algn="l" rtl="0">
              <a:spcBef>
                <a:spcPts val="0"/>
              </a:spcBef>
              <a:buNone/>
              <a:defRPr sz="1800" b="0" i="0" u="none" strike="noStrike" cap="none">
                <a:solidFill>
                  <a:schemeClr val="dk1"/>
                </a:solidFill>
                <a:latin typeface="Helvetica Neue"/>
                <a:ea typeface="Helvetica Neue"/>
                <a:cs typeface="Helvetica Neue"/>
                <a:sym typeface="Helvetica Neue"/>
              </a:defRPr>
            </a:lvl5pPr>
            <a:lvl6pPr marL="2286000" marR="0" lvl="5" indent="0" algn="l" rtl="0">
              <a:spcBef>
                <a:spcPts val="0"/>
              </a:spcBef>
              <a:buNone/>
              <a:defRPr sz="1800" b="0" i="0" u="none" strike="noStrike" cap="none">
                <a:solidFill>
                  <a:schemeClr val="dk1"/>
                </a:solidFill>
                <a:latin typeface="Helvetica Neue"/>
                <a:ea typeface="Helvetica Neue"/>
                <a:cs typeface="Helvetica Neue"/>
                <a:sym typeface="Helvetica Neue"/>
              </a:defRPr>
            </a:lvl6pPr>
            <a:lvl7pPr marL="2743200" marR="0" lvl="6" indent="0" algn="l" rtl="0">
              <a:spcBef>
                <a:spcPts val="0"/>
              </a:spcBef>
              <a:buNone/>
              <a:defRPr sz="1800" b="0" i="0" u="none" strike="noStrike" cap="none">
                <a:solidFill>
                  <a:schemeClr val="dk1"/>
                </a:solidFill>
                <a:latin typeface="Helvetica Neue"/>
                <a:ea typeface="Helvetica Neue"/>
                <a:cs typeface="Helvetica Neue"/>
                <a:sym typeface="Helvetica Neue"/>
              </a:defRPr>
            </a:lvl7pPr>
            <a:lvl8pPr marL="3200400" marR="0" lvl="7" indent="0" algn="l" rtl="0">
              <a:spcBef>
                <a:spcPts val="0"/>
              </a:spcBef>
              <a:buNone/>
              <a:defRPr sz="1800" b="0" i="0" u="none" strike="noStrike" cap="none">
                <a:solidFill>
                  <a:schemeClr val="dk1"/>
                </a:solidFill>
                <a:latin typeface="Helvetica Neue"/>
                <a:ea typeface="Helvetica Neue"/>
                <a:cs typeface="Helvetica Neue"/>
                <a:sym typeface="Helvetica Neue"/>
              </a:defRPr>
            </a:lvl8pPr>
            <a:lvl9pPr marL="3657600" marR="0" lvl="8" indent="0" algn="l" rtl="0">
              <a:spcBef>
                <a:spcPts val="0"/>
              </a:spcBef>
              <a:buNone/>
              <a:defRPr sz="1800" b="0" i="0" u="none" strike="noStrike" cap="none">
                <a:solidFill>
                  <a:schemeClr val="dk1"/>
                </a:solidFill>
                <a:latin typeface="Helvetica Neue"/>
                <a:ea typeface="Helvetica Neue"/>
                <a:cs typeface="Helvetica Neue"/>
                <a:sym typeface="Helvetica Neue"/>
              </a:defRPr>
            </a:lvl9pPr>
          </a:lstStyle>
          <a:p>
            <a:endParaRPr/>
          </a:p>
        </p:txBody>
      </p:sp>
      <p:grpSp>
        <p:nvGrpSpPr>
          <p:cNvPr id="216" name="Shape 216"/>
          <p:cNvGrpSpPr/>
          <p:nvPr/>
        </p:nvGrpSpPr>
        <p:grpSpPr>
          <a:xfrm>
            <a:off x="584385" y="6495989"/>
            <a:ext cx="596413" cy="202019"/>
            <a:chOff x="-5" y="-1"/>
            <a:chExt cx="1194070" cy="404036"/>
          </a:xfrm>
        </p:grpSpPr>
        <p:sp>
          <p:nvSpPr>
            <p:cNvPr id="217" name="Shape 217"/>
            <p:cNvSpPr/>
            <p:nvPr/>
          </p:nvSpPr>
          <p:spPr>
            <a:xfrm>
              <a:off x="531818" y="86925"/>
              <a:ext cx="212939" cy="317109"/>
            </a:xfrm>
            <a:custGeom>
              <a:avLst/>
              <a:gdLst/>
              <a:ahLst/>
              <a:cxnLst/>
              <a:rect l="0" t="0" r="0" b="0"/>
              <a:pathLst>
                <a:path w="120000" h="120000" extrusionOk="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rgbClr val="6F6F6F"/>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218" name="Shape 218"/>
            <p:cNvSpPr/>
            <p:nvPr/>
          </p:nvSpPr>
          <p:spPr>
            <a:xfrm>
              <a:off x="229697" y="86915"/>
              <a:ext cx="214112" cy="316702"/>
            </a:xfrm>
            <a:custGeom>
              <a:avLst/>
              <a:gdLst/>
              <a:ahLst/>
              <a:cxnLst/>
              <a:rect l="0" t="0" r="0" b="0"/>
              <a:pathLst>
                <a:path w="120000" h="120000" extrusionOk="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219" name="Shape 219"/>
            <p:cNvSpPr/>
            <p:nvPr/>
          </p:nvSpPr>
          <p:spPr>
            <a:xfrm>
              <a:off x="-5" y="86922"/>
              <a:ext cx="213979" cy="232128"/>
            </a:xfrm>
            <a:custGeom>
              <a:avLst/>
              <a:gdLst/>
              <a:ahLst/>
              <a:cxnLst/>
              <a:rect l="0" t="0" r="0" b="0"/>
              <a:pathLst>
                <a:path w="120000" h="120000" extrusionOk="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220" name="Shape 220"/>
            <p:cNvSpPr/>
            <p:nvPr/>
          </p:nvSpPr>
          <p:spPr>
            <a:xfrm>
              <a:off x="978794" y="86916"/>
              <a:ext cx="215270" cy="231670"/>
            </a:xfrm>
            <a:custGeom>
              <a:avLst/>
              <a:gdLst/>
              <a:ahLst/>
              <a:cxnLst/>
              <a:rect l="0" t="0" r="0" b="0"/>
              <a:pathLst>
                <a:path w="120000" h="120000" extrusionOk="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rgbClr val="6F6F6F"/>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221" name="Shape 221"/>
            <p:cNvSpPr/>
            <p:nvPr/>
          </p:nvSpPr>
          <p:spPr>
            <a:xfrm>
              <a:off x="753241" y="86922"/>
              <a:ext cx="214203" cy="231166"/>
            </a:xfrm>
            <a:custGeom>
              <a:avLst/>
              <a:gdLst/>
              <a:ahLst/>
              <a:cxnLst/>
              <a:rect l="0" t="0" r="0" b="0"/>
              <a:pathLst>
                <a:path w="120000" h="120000" extrusionOk="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rgbClr val="6F6F6F"/>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222" name="Shape 222"/>
            <p:cNvSpPr/>
            <p:nvPr/>
          </p:nvSpPr>
          <p:spPr>
            <a:xfrm>
              <a:off x="457329" y="88985"/>
              <a:ext cx="60135" cy="226445"/>
            </a:xfrm>
            <a:custGeom>
              <a:avLst/>
              <a:gdLst/>
              <a:ahLst/>
              <a:cxnLst/>
              <a:rect l="0" t="0" r="0" b="0"/>
              <a:pathLst>
                <a:path w="120000" h="120000" extrusionOk="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223" name="Shape 223"/>
            <p:cNvSpPr/>
            <p:nvPr/>
          </p:nvSpPr>
          <p:spPr>
            <a:xfrm>
              <a:off x="452968" y="-1"/>
              <a:ext cx="67855" cy="67855"/>
            </a:xfrm>
            <a:custGeom>
              <a:avLst/>
              <a:gdLst/>
              <a:ahLst/>
              <a:cxnLst/>
              <a:rect l="0" t="0" r="0" b="0"/>
              <a:pathLst>
                <a:path w="120000" h="120000" extrusionOk="0">
                  <a:moveTo>
                    <a:pt x="102419" y="17574"/>
                  </a:moveTo>
                  <a:cubicBezTo>
                    <a:pt x="125853" y="41002"/>
                    <a:pt x="125853" y="78991"/>
                    <a:pt x="102419" y="102419"/>
                  </a:cubicBezTo>
                  <a:cubicBezTo>
                    <a:pt x="78991" y="125853"/>
                    <a:pt x="41002" y="125853"/>
                    <a:pt x="17574" y="102419"/>
                  </a:cubicBezTo>
                  <a:cubicBezTo>
                    <a:pt x="-5860" y="78991"/>
                    <a:pt x="-5860" y="41002"/>
                    <a:pt x="17574" y="17574"/>
                  </a:cubicBezTo>
                  <a:cubicBezTo>
                    <a:pt x="41002" y="-5860"/>
                    <a:pt x="78991" y="-5860"/>
                    <a:pt x="102419" y="17574"/>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bg>
      <p:bgPr>
        <a:solidFill>
          <a:schemeClr val="lt1">
            <a:alpha val="54901"/>
          </a:schemeClr>
        </a:solidFill>
        <a:effectLst/>
      </p:bgPr>
    </p:bg>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888262" y="515156"/>
            <a:ext cx="3569334" cy="2041181"/>
          </a:xfrm>
          <a:prstGeom prst="rect">
            <a:avLst/>
          </a:prstGeom>
          <a:noFill/>
          <a:ln>
            <a:noFill/>
          </a:ln>
        </p:spPr>
        <p:txBody>
          <a:bodyPr lIns="91425" tIns="91425" rIns="91425" bIns="91425" anchor="t" anchorCtr="0"/>
          <a:lstStyle>
            <a:lvl1pPr marL="0" marR="0" lvl="0" indent="0" algn="l" rtl="0">
              <a:spcBef>
                <a:spcPts val="0"/>
              </a:spcBef>
              <a:buClr>
                <a:schemeClr val="dk2"/>
              </a:buClr>
              <a:buFont typeface="Helvetica Neue"/>
              <a:buNone/>
              <a:defRPr sz="3200" b="0" i="0" u="none" strike="noStrike" cap="none">
                <a:solidFill>
                  <a:schemeClr val="dk2"/>
                </a:solidFill>
                <a:latin typeface="Helvetica Neue"/>
                <a:ea typeface="Helvetica Neue"/>
                <a:cs typeface="Helvetica Neue"/>
                <a:sym typeface="Helvetica Neue"/>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26" name="Shape 226"/>
          <p:cNvSpPr txBox="1">
            <a:spLocks noGrp="1"/>
          </p:cNvSpPr>
          <p:nvPr>
            <p:ph type="body" idx="1"/>
          </p:nvPr>
        </p:nvSpPr>
        <p:spPr>
          <a:xfrm>
            <a:off x="885820" y="3454400"/>
            <a:ext cx="3568699" cy="2298699"/>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0" i="0" u="none" strike="noStrike" cap="none">
                <a:solidFill>
                  <a:schemeClr val="dk1"/>
                </a:solidFill>
                <a:latin typeface="Helvetica Neue"/>
                <a:ea typeface="Helvetica Neue"/>
                <a:cs typeface="Helvetica Neue"/>
                <a:sym typeface="Helvetica Neue"/>
              </a:defRPr>
            </a:lvl1pPr>
            <a:lvl2pPr marL="457200" marR="0" lvl="1" indent="0" algn="l" rtl="0">
              <a:spcBef>
                <a:spcPts val="360"/>
              </a:spcBef>
              <a:buClr>
                <a:schemeClr val="dk1"/>
              </a:buClr>
              <a:buFont typeface="Arial"/>
              <a:buNone/>
              <a:defRPr sz="1800" b="0" i="0" u="none" strike="noStrike" cap="none">
                <a:solidFill>
                  <a:schemeClr val="dk1"/>
                </a:solidFill>
                <a:latin typeface="Helvetica Neue"/>
                <a:ea typeface="Helvetica Neue"/>
                <a:cs typeface="Helvetica Neue"/>
                <a:sym typeface="Helvetica Neue"/>
              </a:defRPr>
            </a:lvl2pPr>
            <a:lvl3pPr marL="914400" marR="0" lvl="2" indent="0" algn="l" rtl="0">
              <a:spcBef>
                <a:spcPts val="320"/>
              </a:spcBef>
              <a:buClr>
                <a:schemeClr val="dk1"/>
              </a:buClr>
              <a:buFont typeface="Arial"/>
              <a:buNone/>
              <a:defRPr sz="1600" b="0" i="0" u="none" strike="noStrike" cap="none">
                <a:solidFill>
                  <a:schemeClr val="dk1"/>
                </a:solidFill>
                <a:latin typeface="Helvetica Neue"/>
                <a:ea typeface="Helvetica Neue"/>
                <a:cs typeface="Helvetica Neue"/>
                <a:sym typeface="Helvetica Neue"/>
              </a:defRPr>
            </a:lvl3pPr>
            <a:lvl4pPr marL="1371600" marR="0" lvl="3" indent="0" algn="l" rtl="0">
              <a:spcBef>
                <a:spcPts val="320"/>
              </a:spcBef>
              <a:buClr>
                <a:schemeClr val="dk1"/>
              </a:buClr>
              <a:buFont typeface="Arial"/>
              <a:buNone/>
              <a:defRPr sz="1600" b="0" i="0" u="none" strike="noStrike" cap="none">
                <a:solidFill>
                  <a:schemeClr val="dk1"/>
                </a:solidFill>
                <a:latin typeface="Helvetica Neue"/>
                <a:ea typeface="Helvetica Neue"/>
                <a:cs typeface="Helvetica Neue"/>
                <a:sym typeface="Helvetica Neue"/>
              </a:defRPr>
            </a:lvl4pPr>
            <a:lvl5pPr marL="1828800" marR="0" lvl="4" indent="0" algn="l" rtl="0">
              <a:spcBef>
                <a:spcPts val="320"/>
              </a:spcBef>
              <a:buClr>
                <a:schemeClr val="dk1"/>
              </a:buClr>
              <a:buFont typeface="Arial"/>
              <a:buNone/>
              <a:defRPr sz="1600" b="0" i="0" u="none" strike="noStrike" cap="none">
                <a:solidFill>
                  <a:schemeClr val="dk1"/>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27" name="Shape 227"/>
          <p:cNvSpPr>
            <a:spLocks noGrp="1"/>
          </p:cNvSpPr>
          <p:nvPr>
            <p:ph type="pic" idx="2"/>
          </p:nvPr>
        </p:nvSpPr>
        <p:spPr>
          <a:xfrm>
            <a:off x="5651500" y="981074"/>
            <a:ext cx="5537199" cy="4772024"/>
          </a:xfrm>
          <a:prstGeom prst="rect">
            <a:avLst/>
          </a:prstGeom>
          <a:noFill/>
          <a:ln>
            <a:noFill/>
          </a:ln>
        </p:spPr>
        <p:txBody>
          <a:bodyPr lIns="91425" tIns="91425" rIns="91425" bIns="91425" anchor="t" anchorCtr="0"/>
          <a:lstStyle>
            <a:lvl1pPr marL="342900" marR="0" lvl="0" indent="-2159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1pPr>
            <a:lvl2pPr marL="742950" marR="0" lvl="1" indent="-17145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2pPr>
            <a:lvl3pPr marL="1143000" marR="0" lvl="2"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228" name="Shape 228"/>
          <p:cNvSpPr txBox="1">
            <a:spLocks noGrp="1"/>
          </p:cNvSpPr>
          <p:nvPr>
            <p:ph type="sldNum" idx="12"/>
          </p:nvPr>
        </p:nvSpPr>
        <p:spPr>
          <a:xfrm>
            <a:off x="11364286" y="6457146"/>
            <a:ext cx="611217" cy="365125"/>
          </a:xfrm>
          <a:prstGeom prst="rect">
            <a:avLst/>
          </a:prstGeom>
          <a:noFill/>
          <a:ln>
            <a:noFill/>
          </a:ln>
        </p:spPr>
        <p:txBody>
          <a:bodyPr lIns="91375" tIns="45675" rIns="91375" bIns="45675" anchor="ctr" anchorCtr="0">
            <a:noAutofit/>
          </a:bodyPr>
          <a:lstStyle/>
          <a:p>
            <a:pPr marL="0" marR="0" lvl="0" indent="0" algn="r" rtl="0">
              <a:spcBef>
                <a:spcPts val="0"/>
              </a:spcBef>
              <a:buSzPct val="25000"/>
              <a:buNone/>
            </a:pPr>
            <a:fld id="{00000000-1234-1234-1234-123412341234}" type="slidenum">
              <a:rPr lang="en-US" sz="1200" b="0" i="0">
                <a:solidFill>
                  <a:srgbClr val="BDBDBD"/>
                </a:solidFill>
                <a:latin typeface="Helvetica Neue"/>
                <a:ea typeface="Helvetica Neue"/>
                <a:cs typeface="Helvetica Neue"/>
                <a:sym typeface="Helvetica Neue"/>
              </a:rPr>
              <a:t>‹#›</a:t>
            </a:fld>
            <a:endParaRPr lang="en-US" sz="1200" b="0" i="0">
              <a:solidFill>
                <a:srgbClr val="BDBDBD"/>
              </a:solidFill>
              <a:latin typeface="Helvetica Neue"/>
              <a:ea typeface="Helvetica Neue"/>
              <a:cs typeface="Helvetica Neue"/>
              <a:sym typeface="Helvetica Neue"/>
            </a:endParaRPr>
          </a:p>
        </p:txBody>
      </p:sp>
      <p:sp>
        <p:nvSpPr>
          <p:cNvPr id="229" name="Shape 229"/>
          <p:cNvSpPr txBox="1">
            <a:spLocks noGrp="1"/>
          </p:cNvSpPr>
          <p:nvPr>
            <p:ph type="ftr" idx="11"/>
          </p:nvPr>
        </p:nvSpPr>
        <p:spPr>
          <a:xfrm>
            <a:off x="7401522" y="6457146"/>
            <a:ext cx="3856778" cy="365125"/>
          </a:xfrm>
          <a:prstGeom prst="rect">
            <a:avLst/>
          </a:prstGeom>
          <a:noFill/>
          <a:ln>
            <a:noFill/>
          </a:ln>
        </p:spPr>
        <p:txBody>
          <a:bodyPr lIns="91425" tIns="91425" rIns="91425" bIns="91425" anchor="ctr" anchorCtr="0"/>
          <a:lstStyle>
            <a:lvl1pPr marL="0" marR="0" lvl="0" indent="0" algn="r" rtl="0">
              <a:spcBef>
                <a:spcPts val="0"/>
              </a:spcBef>
              <a:buNone/>
              <a:defRPr sz="900" b="0" i="0">
                <a:solidFill>
                  <a:srgbClr val="BFBFBF"/>
                </a:solidFill>
                <a:latin typeface="Helvetica Neue"/>
                <a:ea typeface="Helvetica Neue"/>
                <a:cs typeface="Helvetica Neue"/>
                <a:sym typeface="Helvetica Neue"/>
              </a:defRPr>
            </a:lvl1pPr>
            <a:lvl2pPr marL="457200" marR="0" lvl="1" indent="0" algn="l" rtl="0">
              <a:spcBef>
                <a:spcPts val="0"/>
              </a:spcBef>
              <a:buNone/>
              <a:defRPr sz="1800" b="0" i="0" u="none" strike="noStrike" cap="none">
                <a:solidFill>
                  <a:schemeClr val="dk1"/>
                </a:solidFill>
                <a:latin typeface="Helvetica Neue"/>
                <a:ea typeface="Helvetica Neue"/>
                <a:cs typeface="Helvetica Neue"/>
                <a:sym typeface="Helvetica Neue"/>
              </a:defRPr>
            </a:lvl2pPr>
            <a:lvl3pPr marL="914400" marR="0" lvl="2" indent="0" algn="l" rtl="0">
              <a:spcBef>
                <a:spcPts val="0"/>
              </a:spcBef>
              <a:buNone/>
              <a:defRPr sz="1800" b="0" i="0" u="none" strike="noStrike" cap="none">
                <a:solidFill>
                  <a:schemeClr val="dk1"/>
                </a:solidFill>
                <a:latin typeface="Helvetica Neue"/>
                <a:ea typeface="Helvetica Neue"/>
                <a:cs typeface="Helvetica Neue"/>
                <a:sym typeface="Helvetica Neue"/>
              </a:defRPr>
            </a:lvl3pPr>
            <a:lvl4pPr marL="1371600" marR="0" lvl="3" indent="0" algn="l" rtl="0">
              <a:spcBef>
                <a:spcPts val="0"/>
              </a:spcBef>
              <a:buNone/>
              <a:defRPr sz="1800" b="0" i="0" u="none" strike="noStrike" cap="none">
                <a:solidFill>
                  <a:schemeClr val="dk1"/>
                </a:solidFill>
                <a:latin typeface="Helvetica Neue"/>
                <a:ea typeface="Helvetica Neue"/>
                <a:cs typeface="Helvetica Neue"/>
                <a:sym typeface="Helvetica Neue"/>
              </a:defRPr>
            </a:lvl4pPr>
            <a:lvl5pPr marL="1828800" marR="0" lvl="4" indent="0" algn="l" rtl="0">
              <a:spcBef>
                <a:spcPts val="0"/>
              </a:spcBef>
              <a:buNone/>
              <a:defRPr sz="1800" b="0" i="0" u="none" strike="noStrike" cap="none">
                <a:solidFill>
                  <a:schemeClr val="dk1"/>
                </a:solidFill>
                <a:latin typeface="Helvetica Neue"/>
                <a:ea typeface="Helvetica Neue"/>
                <a:cs typeface="Helvetica Neue"/>
                <a:sym typeface="Helvetica Neue"/>
              </a:defRPr>
            </a:lvl5pPr>
            <a:lvl6pPr marL="2286000" marR="0" lvl="5" indent="0" algn="l" rtl="0">
              <a:spcBef>
                <a:spcPts val="0"/>
              </a:spcBef>
              <a:buNone/>
              <a:defRPr sz="1800" b="0" i="0" u="none" strike="noStrike" cap="none">
                <a:solidFill>
                  <a:schemeClr val="dk1"/>
                </a:solidFill>
                <a:latin typeface="Helvetica Neue"/>
                <a:ea typeface="Helvetica Neue"/>
                <a:cs typeface="Helvetica Neue"/>
                <a:sym typeface="Helvetica Neue"/>
              </a:defRPr>
            </a:lvl6pPr>
            <a:lvl7pPr marL="2743200" marR="0" lvl="6" indent="0" algn="l" rtl="0">
              <a:spcBef>
                <a:spcPts val="0"/>
              </a:spcBef>
              <a:buNone/>
              <a:defRPr sz="1800" b="0" i="0" u="none" strike="noStrike" cap="none">
                <a:solidFill>
                  <a:schemeClr val="dk1"/>
                </a:solidFill>
                <a:latin typeface="Helvetica Neue"/>
                <a:ea typeface="Helvetica Neue"/>
                <a:cs typeface="Helvetica Neue"/>
                <a:sym typeface="Helvetica Neue"/>
              </a:defRPr>
            </a:lvl7pPr>
            <a:lvl8pPr marL="3200400" marR="0" lvl="7" indent="0" algn="l" rtl="0">
              <a:spcBef>
                <a:spcPts val="0"/>
              </a:spcBef>
              <a:buNone/>
              <a:defRPr sz="1800" b="0" i="0" u="none" strike="noStrike" cap="none">
                <a:solidFill>
                  <a:schemeClr val="dk1"/>
                </a:solidFill>
                <a:latin typeface="Helvetica Neue"/>
                <a:ea typeface="Helvetica Neue"/>
                <a:cs typeface="Helvetica Neue"/>
                <a:sym typeface="Helvetica Neue"/>
              </a:defRPr>
            </a:lvl8pPr>
            <a:lvl9pPr marL="3657600" marR="0" lvl="8" indent="0" algn="l" rtl="0">
              <a:spcBef>
                <a:spcPts val="0"/>
              </a:spcBef>
              <a:buNone/>
              <a:defRPr sz="1800" b="0" i="0" u="none" strike="noStrike" cap="none">
                <a:solidFill>
                  <a:schemeClr val="dk1"/>
                </a:solidFill>
                <a:latin typeface="Helvetica Neue"/>
                <a:ea typeface="Helvetica Neue"/>
                <a:cs typeface="Helvetica Neue"/>
                <a:sym typeface="Helvetica Neue"/>
              </a:defRPr>
            </a:lvl9pPr>
          </a:lstStyle>
          <a:p>
            <a:endParaRPr/>
          </a:p>
        </p:txBody>
      </p:sp>
      <p:grpSp>
        <p:nvGrpSpPr>
          <p:cNvPr id="230" name="Shape 230"/>
          <p:cNvGrpSpPr/>
          <p:nvPr/>
        </p:nvGrpSpPr>
        <p:grpSpPr>
          <a:xfrm>
            <a:off x="584385" y="6495989"/>
            <a:ext cx="596413" cy="202019"/>
            <a:chOff x="-5" y="-1"/>
            <a:chExt cx="1194070" cy="404036"/>
          </a:xfrm>
        </p:grpSpPr>
        <p:sp>
          <p:nvSpPr>
            <p:cNvPr id="231" name="Shape 231"/>
            <p:cNvSpPr/>
            <p:nvPr/>
          </p:nvSpPr>
          <p:spPr>
            <a:xfrm>
              <a:off x="531818" y="86925"/>
              <a:ext cx="212939" cy="317109"/>
            </a:xfrm>
            <a:custGeom>
              <a:avLst/>
              <a:gdLst/>
              <a:ahLst/>
              <a:cxnLst/>
              <a:rect l="0" t="0" r="0" b="0"/>
              <a:pathLst>
                <a:path w="120000" h="120000" extrusionOk="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rgbClr val="6F6F6F"/>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232" name="Shape 232"/>
            <p:cNvSpPr/>
            <p:nvPr/>
          </p:nvSpPr>
          <p:spPr>
            <a:xfrm>
              <a:off x="229697" y="86915"/>
              <a:ext cx="214112" cy="316702"/>
            </a:xfrm>
            <a:custGeom>
              <a:avLst/>
              <a:gdLst/>
              <a:ahLst/>
              <a:cxnLst/>
              <a:rect l="0" t="0" r="0" b="0"/>
              <a:pathLst>
                <a:path w="120000" h="120000" extrusionOk="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233" name="Shape 233"/>
            <p:cNvSpPr/>
            <p:nvPr/>
          </p:nvSpPr>
          <p:spPr>
            <a:xfrm>
              <a:off x="-5" y="86922"/>
              <a:ext cx="213979" cy="232128"/>
            </a:xfrm>
            <a:custGeom>
              <a:avLst/>
              <a:gdLst/>
              <a:ahLst/>
              <a:cxnLst/>
              <a:rect l="0" t="0" r="0" b="0"/>
              <a:pathLst>
                <a:path w="120000" h="120000" extrusionOk="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234" name="Shape 234"/>
            <p:cNvSpPr/>
            <p:nvPr/>
          </p:nvSpPr>
          <p:spPr>
            <a:xfrm>
              <a:off x="978794" y="86916"/>
              <a:ext cx="215270" cy="231670"/>
            </a:xfrm>
            <a:custGeom>
              <a:avLst/>
              <a:gdLst/>
              <a:ahLst/>
              <a:cxnLst/>
              <a:rect l="0" t="0" r="0" b="0"/>
              <a:pathLst>
                <a:path w="120000" h="120000" extrusionOk="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rgbClr val="6F6F6F"/>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235" name="Shape 235"/>
            <p:cNvSpPr/>
            <p:nvPr/>
          </p:nvSpPr>
          <p:spPr>
            <a:xfrm>
              <a:off x="753241" y="86922"/>
              <a:ext cx="214203" cy="231166"/>
            </a:xfrm>
            <a:custGeom>
              <a:avLst/>
              <a:gdLst/>
              <a:ahLst/>
              <a:cxnLst/>
              <a:rect l="0" t="0" r="0" b="0"/>
              <a:pathLst>
                <a:path w="120000" h="120000" extrusionOk="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rgbClr val="6F6F6F"/>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236" name="Shape 236"/>
            <p:cNvSpPr/>
            <p:nvPr/>
          </p:nvSpPr>
          <p:spPr>
            <a:xfrm>
              <a:off x="457329" y="88985"/>
              <a:ext cx="60135" cy="226445"/>
            </a:xfrm>
            <a:custGeom>
              <a:avLst/>
              <a:gdLst/>
              <a:ahLst/>
              <a:cxnLst/>
              <a:rect l="0" t="0" r="0" b="0"/>
              <a:pathLst>
                <a:path w="120000" h="120000" extrusionOk="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237" name="Shape 237"/>
            <p:cNvSpPr/>
            <p:nvPr/>
          </p:nvSpPr>
          <p:spPr>
            <a:xfrm>
              <a:off x="452968" y="-1"/>
              <a:ext cx="67855" cy="67855"/>
            </a:xfrm>
            <a:custGeom>
              <a:avLst/>
              <a:gdLst/>
              <a:ahLst/>
              <a:cxnLst/>
              <a:rect l="0" t="0" r="0" b="0"/>
              <a:pathLst>
                <a:path w="120000" h="120000" extrusionOk="0">
                  <a:moveTo>
                    <a:pt x="102419" y="17574"/>
                  </a:moveTo>
                  <a:cubicBezTo>
                    <a:pt x="125853" y="41002"/>
                    <a:pt x="125853" y="78991"/>
                    <a:pt x="102419" y="102419"/>
                  </a:cubicBezTo>
                  <a:cubicBezTo>
                    <a:pt x="78991" y="125853"/>
                    <a:pt x="41002" y="125853"/>
                    <a:pt x="17574" y="102419"/>
                  </a:cubicBezTo>
                  <a:cubicBezTo>
                    <a:pt x="-5860" y="78991"/>
                    <a:pt x="-5860" y="41002"/>
                    <a:pt x="17574" y="17574"/>
                  </a:cubicBezTo>
                  <a:cubicBezTo>
                    <a:pt x="41002" y="-5860"/>
                    <a:pt x="78991" y="-5860"/>
                    <a:pt x="102419" y="17574"/>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wo Content">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477608" y="264367"/>
            <a:ext cx="10387113" cy="674693"/>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Helvetica Neue"/>
              <a:buNone/>
              <a:defRPr sz="3600" b="0" i="0" u="none" strike="noStrike" cap="none">
                <a:solidFill>
                  <a:schemeClr val="dk2"/>
                </a:solidFill>
                <a:latin typeface="Helvetica Neue"/>
                <a:ea typeface="Helvetica Neue"/>
                <a:cs typeface="Helvetica Neue"/>
                <a:sym typeface="Helvetica Neue"/>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40" name="Shape 240"/>
          <p:cNvSpPr txBox="1">
            <a:spLocks noGrp="1"/>
          </p:cNvSpPr>
          <p:nvPr>
            <p:ph type="body" idx="1"/>
          </p:nvPr>
        </p:nvSpPr>
        <p:spPr>
          <a:xfrm>
            <a:off x="529585" y="1419987"/>
            <a:ext cx="5230420" cy="4515670"/>
          </a:xfrm>
          <a:prstGeom prst="rect">
            <a:avLst/>
          </a:prstGeom>
          <a:noFill/>
          <a:ln>
            <a:noFill/>
          </a:ln>
        </p:spPr>
        <p:txBody>
          <a:bodyPr lIns="91425" tIns="91425" rIns="91425" bIns="91425" anchor="t" anchorCtr="0"/>
          <a:lstStyle>
            <a:lvl1pPr marL="342900" marR="0" lvl="0" indent="-2159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1pPr>
            <a:lvl2pPr marL="742950" marR="0" lvl="1" indent="-17145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2pPr>
            <a:lvl3pPr marL="1143000" marR="0" lvl="2"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241" name="Shape 241"/>
          <p:cNvSpPr txBox="1">
            <a:spLocks noGrp="1"/>
          </p:cNvSpPr>
          <p:nvPr>
            <p:ph type="body" idx="2"/>
          </p:nvPr>
        </p:nvSpPr>
        <p:spPr>
          <a:xfrm>
            <a:off x="6012426" y="1419987"/>
            <a:ext cx="5236151" cy="4515670"/>
          </a:xfrm>
          <a:prstGeom prst="rect">
            <a:avLst/>
          </a:prstGeom>
          <a:noFill/>
          <a:ln>
            <a:noFill/>
          </a:ln>
        </p:spPr>
        <p:txBody>
          <a:bodyPr lIns="91425" tIns="91425" rIns="91425" bIns="91425" anchor="t" anchorCtr="0"/>
          <a:lstStyle>
            <a:lvl1pPr marL="342900" marR="0" lvl="0" indent="-2159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1pPr>
            <a:lvl2pPr marL="742950" marR="0" lvl="1" indent="-17145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2pPr>
            <a:lvl3pPr marL="1143000" marR="0" lvl="2"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242" name="Shape 242"/>
          <p:cNvSpPr txBox="1">
            <a:spLocks noGrp="1"/>
          </p:cNvSpPr>
          <p:nvPr>
            <p:ph type="sldNum" idx="12"/>
          </p:nvPr>
        </p:nvSpPr>
        <p:spPr>
          <a:xfrm>
            <a:off x="11364286" y="6457146"/>
            <a:ext cx="611217" cy="365125"/>
          </a:xfrm>
          <a:prstGeom prst="rect">
            <a:avLst/>
          </a:prstGeom>
          <a:noFill/>
          <a:ln>
            <a:noFill/>
          </a:ln>
        </p:spPr>
        <p:txBody>
          <a:bodyPr lIns="91375" tIns="45675" rIns="91375" bIns="45675" anchor="ctr" anchorCtr="0">
            <a:noAutofit/>
          </a:bodyPr>
          <a:lstStyle/>
          <a:p>
            <a:pPr marL="0" marR="0" lvl="0" indent="0" algn="r" rtl="0">
              <a:spcBef>
                <a:spcPts val="0"/>
              </a:spcBef>
              <a:buSzPct val="25000"/>
              <a:buNone/>
            </a:pPr>
            <a:fld id="{00000000-1234-1234-1234-123412341234}" type="slidenum">
              <a:rPr lang="en-US" sz="1200" b="0" i="0">
                <a:solidFill>
                  <a:srgbClr val="BDBDBD"/>
                </a:solidFill>
                <a:latin typeface="Helvetica Neue"/>
                <a:ea typeface="Helvetica Neue"/>
                <a:cs typeface="Helvetica Neue"/>
                <a:sym typeface="Helvetica Neue"/>
              </a:rPr>
              <a:t>‹#›</a:t>
            </a:fld>
            <a:endParaRPr lang="en-US" sz="1200" b="0" i="0">
              <a:solidFill>
                <a:srgbClr val="BDBDBD"/>
              </a:solidFill>
              <a:latin typeface="Helvetica Neue"/>
              <a:ea typeface="Helvetica Neue"/>
              <a:cs typeface="Helvetica Neue"/>
              <a:sym typeface="Helvetica Neue"/>
            </a:endParaRPr>
          </a:p>
        </p:txBody>
      </p:sp>
      <p:sp>
        <p:nvSpPr>
          <p:cNvPr id="243" name="Shape 243"/>
          <p:cNvSpPr txBox="1">
            <a:spLocks noGrp="1"/>
          </p:cNvSpPr>
          <p:nvPr>
            <p:ph type="ftr" idx="11"/>
          </p:nvPr>
        </p:nvSpPr>
        <p:spPr>
          <a:xfrm>
            <a:off x="7401522" y="6457146"/>
            <a:ext cx="3856778" cy="365125"/>
          </a:xfrm>
          <a:prstGeom prst="rect">
            <a:avLst/>
          </a:prstGeom>
          <a:noFill/>
          <a:ln>
            <a:noFill/>
          </a:ln>
        </p:spPr>
        <p:txBody>
          <a:bodyPr lIns="91425" tIns="91425" rIns="91425" bIns="91425" anchor="ctr" anchorCtr="0"/>
          <a:lstStyle>
            <a:lvl1pPr marL="0" marR="0" lvl="0" indent="0" algn="r" rtl="0">
              <a:spcBef>
                <a:spcPts val="0"/>
              </a:spcBef>
              <a:buNone/>
              <a:defRPr sz="900" b="0" i="0">
                <a:solidFill>
                  <a:srgbClr val="BFBFBF"/>
                </a:solidFill>
                <a:latin typeface="Helvetica Neue"/>
                <a:ea typeface="Helvetica Neue"/>
                <a:cs typeface="Helvetica Neue"/>
                <a:sym typeface="Helvetica Neue"/>
              </a:defRPr>
            </a:lvl1pPr>
            <a:lvl2pPr marL="457200" marR="0" lvl="1" indent="0" algn="l" rtl="0">
              <a:spcBef>
                <a:spcPts val="0"/>
              </a:spcBef>
              <a:buNone/>
              <a:defRPr sz="1800" b="0" i="0" u="none" strike="noStrike" cap="none">
                <a:solidFill>
                  <a:schemeClr val="dk1"/>
                </a:solidFill>
                <a:latin typeface="Helvetica Neue"/>
                <a:ea typeface="Helvetica Neue"/>
                <a:cs typeface="Helvetica Neue"/>
                <a:sym typeface="Helvetica Neue"/>
              </a:defRPr>
            </a:lvl2pPr>
            <a:lvl3pPr marL="914400" marR="0" lvl="2" indent="0" algn="l" rtl="0">
              <a:spcBef>
                <a:spcPts val="0"/>
              </a:spcBef>
              <a:buNone/>
              <a:defRPr sz="1800" b="0" i="0" u="none" strike="noStrike" cap="none">
                <a:solidFill>
                  <a:schemeClr val="dk1"/>
                </a:solidFill>
                <a:latin typeface="Helvetica Neue"/>
                <a:ea typeface="Helvetica Neue"/>
                <a:cs typeface="Helvetica Neue"/>
                <a:sym typeface="Helvetica Neue"/>
              </a:defRPr>
            </a:lvl3pPr>
            <a:lvl4pPr marL="1371600" marR="0" lvl="3" indent="0" algn="l" rtl="0">
              <a:spcBef>
                <a:spcPts val="0"/>
              </a:spcBef>
              <a:buNone/>
              <a:defRPr sz="1800" b="0" i="0" u="none" strike="noStrike" cap="none">
                <a:solidFill>
                  <a:schemeClr val="dk1"/>
                </a:solidFill>
                <a:latin typeface="Helvetica Neue"/>
                <a:ea typeface="Helvetica Neue"/>
                <a:cs typeface="Helvetica Neue"/>
                <a:sym typeface="Helvetica Neue"/>
              </a:defRPr>
            </a:lvl4pPr>
            <a:lvl5pPr marL="1828800" marR="0" lvl="4" indent="0" algn="l" rtl="0">
              <a:spcBef>
                <a:spcPts val="0"/>
              </a:spcBef>
              <a:buNone/>
              <a:defRPr sz="1800" b="0" i="0" u="none" strike="noStrike" cap="none">
                <a:solidFill>
                  <a:schemeClr val="dk1"/>
                </a:solidFill>
                <a:latin typeface="Helvetica Neue"/>
                <a:ea typeface="Helvetica Neue"/>
                <a:cs typeface="Helvetica Neue"/>
                <a:sym typeface="Helvetica Neue"/>
              </a:defRPr>
            </a:lvl5pPr>
            <a:lvl6pPr marL="2286000" marR="0" lvl="5" indent="0" algn="l" rtl="0">
              <a:spcBef>
                <a:spcPts val="0"/>
              </a:spcBef>
              <a:buNone/>
              <a:defRPr sz="1800" b="0" i="0" u="none" strike="noStrike" cap="none">
                <a:solidFill>
                  <a:schemeClr val="dk1"/>
                </a:solidFill>
                <a:latin typeface="Helvetica Neue"/>
                <a:ea typeface="Helvetica Neue"/>
                <a:cs typeface="Helvetica Neue"/>
                <a:sym typeface="Helvetica Neue"/>
              </a:defRPr>
            </a:lvl6pPr>
            <a:lvl7pPr marL="2743200" marR="0" lvl="6" indent="0" algn="l" rtl="0">
              <a:spcBef>
                <a:spcPts val="0"/>
              </a:spcBef>
              <a:buNone/>
              <a:defRPr sz="1800" b="0" i="0" u="none" strike="noStrike" cap="none">
                <a:solidFill>
                  <a:schemeClr val="dk1"/>
                </a:solidFill>
                <a:latin typeface="Helvetica Neue"/>
                <a:ea typeface="Helvetica Neue"/>
                <a:cs typeface="Helvetica Neue"/>
                <a:sym typeface="Helvetica Neue"/>
              </a:defRPr>
            </a:lvl7pPr>
            <a:lvl8pPr marL="3200400" marR="0" lvl="7" indent="0" algn="l" rtl="0">
              <a:spcBef>
                <a:spcPts val="0"/>
              </a:spcBef>
              <a:buNone/>
              <a:defRPr sz="1800" b="0" i="0" u="none" strike="noStrike" cap="none">
                <a:solidFill>
                  <a:schemeClr val="dk1"/>
                </a:solidFill>
                <a:latin typeface="Helvetica Neue"/>
                <a:ea typeface="Helvetica Neue"/>
                <a:cs typeface="Helvetica Neue"/>
                <a:sym typeface="Helvetica Neue"/>
              </a:defRPr>
            </a:lvl8pPr>
            <a:lvl9pPr marL="3657600" marR="0" lvl="8" indent="0" algn="l" rtl="0">
              <a:spcBef>
                <a:spcPts val="0"/>
              </a:spcBef>
              <a:buNone/>
              <a:defRPr sz="1800" b="0" i="0" u="none" strike="noStrike" cap="none">
                <a:solidFill>
                  <a:schemeClr val="dk1"/>
                </a:solidFill>
                <a:latin typeface="Helvetica Neue"/>
                <a:ea typeface="Helvetica Neue"/>
                <a:cs typeface="Helvetica Neue"/>
                <a:sym typeface="Helvetica Neue"/>
              </a:defRPr>
            </a:lvl9pPr>
          </a:lstStyle>
          <a:p>
            <a:endParaRPr/>
          </a:p>
        </p:txBody>
      </p:sp>
      <p:grpSp>
        <p:nvGrpSpPr>
          <p:cNvPr id="244" name="Shape 244"/>
          <p:cNvGrpSpPr/>
          <p:nvPr/>
        </p:nvGrpSpPr>
        <p:grpSpPr>
          <a:xfrm>
            <a:off x="584385" y="6495989"/>
            <a:ext cx="596413" cy="202019"/>
            <a:chOff x="-5" y="-1"/>
            <a:chExt cx="1194070" cy="404036"/>
          </a:xfrm>
        </p:grpSpPr>
        <p:sp>
          <p:nvSpPr>
            <p:cNvPr id="245" name="Shape 245"/>
            <p:cNvSpPr/>
            <p:nvPr/>
          </p:nvSpPr>
          <p:spPr>
            <a:xfrm>
              <a:off x="531818" y="86925"/>
              <a:ext cx="212939" cy="317109"/>
            </a:xfrm>
            <a:custGeom>
              <a:avLst/>
              <a:gdLst/>
              <a:ahLst/>
              <a:cxnLst/>
              <a:rect l="0" t="0" r="0" b="0"/>
              <a:pathLst>
                <a:path w="120000" h="120000" extrusionOk="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rgbClr val="6F6F6F"/>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246" name="Shape 246"/>
            <p:cNvSpPr/>
            <p:nvPr/>
          </p:nvSpPr>
          <p:spPr>
            <a:xfrm>
              <a:off x="229697" y="86915"/>
              <a:ext cx="214112" cy="316702"/>
            </a:xfrm>
            <a:custGeom>
              <a:avLst/>
              <a:gdLst/>
              <a:ahLst/>
              <a:cxnLst/>
              <a:rect l="0" t="0" r="0" b="0"/>
              <a:pathLst>
                <a:path w="120000" h="120000" extrusionOk="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247" name="Shape 247"/>
            <p:cNvSpPr/>
            <p:nvPr/>
          </p:nvSpPr>
          <p:spPr>
            <a:xfrm>
              <a:off x="-5" y="86922"/>
              <a:ext cx="213979" cy="232128"/>
            </a:xfrm>
            <a:custGeom>
              <a:avLst/>
              <a:gdLst/>
              <a:ahLst/>
              <a:cxnLst/>
              <a:rect l="0" t="0" r="0" b="0"/>
              <a:pathLst>
                <a:path w="120000" h="120000" extrusionOk="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248" name="Shape 248"/>
            <p:cNvSpPr/>
            <p:nvPr/>
          </p:nvSpPr>
          <p:spPr>
            <a:xfrm>
              <a:off x="978794" y="86916"/>
              <a:ext cx="215270" cy="231670"/>
            </a:xfrm>
            <a:custGeom>
              <a:avLst/>
              <a:gdLst/>
              <a:ahLst/>
              <a:cxnLst/>
              <a:rect l="0" t="0" r="0" b="0"/>
              <a:pathLst>
                <a:path w="120000" h="120000" extrusionOk="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rgbClr val="6F6F6F"/>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249" name="Shape 249"/>
            <p:cNvSpPr/>
            <p:nvPr/>
          </p:nvSpPr>
          <p:spPr>
            <a:xfrm>
              <a:off x="753241" y="86922"/>
              <a:ext cx="214203" cy="231166"/>
            </a:xfrm>
            <a:custGeom>
              <a:avLst/>
              <a:gdLst/>
              <a:ahLst/>
              <a:cxnLst/>
              <a:rect l="0" t="0" r="0" b="0"/>
              <a:pathLst>
                <a:path w="120000" h="120000" extrusionOk="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rgbClr val="6F6F6F"/>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250" name="Shape 250"/>
            <p:cNvSpPr/>
            <p:nvPr/>
          </p:nvSpPr>
          <p:spPr>
            <a:xfrm>
              <a:off x="457329" y="88985"/>
              <a:ext cx="60135" cy="226445"/>
            </a:xfrm>
            <a:custGeom>
              <a:avLst/>
              <a:gdLst/>
              <a:ahLst/>
              <a:cxnLst/>
              <a:rect l="0" t="0" r="0" b="0"/>
              <a:pathLst>
                <a:path w="120000" h="120000" extrusionOk="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251" name="Shape 251"/>
            <p:cNvSpPr/>
            <p:nvPr/>
          </p:nvSpPr>
          <p:spPr>
            <a:xfrm>
              <a:off x="452968" y="-1"/>
              <a:ext cx="67855" cy="67855"/>
            </a:xfrm>
            <a:custGeom>
              <a:avLst/>
              <a:gdLst/>
              <a:ahLst/>
              <a:cxnLst/>
              <a:rect l="0" t="0" r="0" b="0"/>
              <a:pathLst>
                <a:path w="120000" h="120000" extrusionOk="0">
                  <a:moveTo>
                    <a:pt x="102419" y="17574"/>
                  </a:moveTo>
                  <a:cubicBezTo>
                    <a:pt x="125853" y="41002"/>
                    <a:pt x="125853" y="78991"/>
                    <a:pt x="102419" y="102419"/>
                  </a:cubicBezTo>
                  <a:cubicBezTo>
                    <a:pt x="78991" y="125853"/>
                    <a:pt x="41002" y="125853"/>
                    <a:pt x="17574" y="102419"/>
                  </a:cubicBezTo>
                  <a:cubicBezTo>
                    <a:pt x="-5860" y="78991"/>
                    <a:pt x="-5860" y="41002"/>
                    <a:pt x="17574" y="17574"/>
                  </a:cubicBezTo>
                  <a:cubicBezTo>
                    <a:pt x="41002" y="-5860"/>
                    <a:pt x="78991" y="-5860"/>
                    <a:pt x="102419" y="17574"/>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52"/>
        <p:cNvGrpSpPr/>
        <p:nvPr/>
      </p:nvGrpSpPr>
      <p:grpSpPr>
        <a:xfrm>
          <a:off x="0" y="0"/>
          <a:ext cx="0" cy="0"/>
          <a:chOff x="0" y="0"/>
          <a:chExt cx="0" cy="0"/>
        </a:xfrm>
      </p:grpSpPr>
      <p:grpSp>
        <p:nvGrpSpPr>
          <p:cNvPr id="253" name="Shape 253"/>
          <p:cNvGrpSpPr/>
          <p:nvPr/>
        </p:nvGrpSpPr>
        <p:grpSpPr>
          <a:xfrm>
            <a:off x="584385" y="6495989"/>
            <a:ext cx="596413" cy="202019"/>
            <a:chOff x="-5" y="-1"/>
            <a:chExt cx="1194070" cy="404036"/>
          </a:xfrm>
        </p:grpSpPr>
        <p:sp>
          <p:nvSpPr>
            <p:cNvPr id="254" name="Shape 254"/>
            <p:cNvSpPr/>
            <p:nvPr/>
          </p:nvSpPr>
          <p:spPr>
            <a:xfrm>
              <a:off x="531818" y="86925"/>
              <a:ext cx="212939" cy="317109"/>
            </a:xfrm>
            <a:custGeom>
              <a:avLst/>
              <a:gdLst/>
              <a:ahLst/>
              <a:cxnLst/>
              <a:rect l="0" t="0" r="0" b="0"/>
              <a:pathLst>
                <a:path w="120000" h="120000" extrusionOk="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rgbClr val="6F6F6F"/>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255" name="Shape 255"/>
            <p:cNvSpPr/>
            <p:nvPr/>
          </p:nvSpPr>
          <p:spPr>
            <a:xfrm>
              <a:off x="229697" y="86915"/>
              <a:ext cx="214112" cy="316702"/>
            </a:xfrm>
            <a:custGeom>
              <a:avLst/>
              <a:gdLst/>
              <a:ahLst/>
              <a:cxnLst/>
              <a:rect l="0" t="0" r="0" b="0"/>
              <a:pathLst>
                <a:path w="120000" h="120000" extrusionOk="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256" name="Shape 256"/>
            <p:cNvSpPr/>
            <p:nvPr/>
          </p:nvSpPr>
          <p:spPr>
            <a:xfrm>
              <a:off x="-5" y="86922"/>
              <a:ext cx="213979" cy="232128"/>
            </a:xfrm>
            <a:custGeom>
              <a:avLst/>
              <a:gdLst/>
              <a:ahLst/>
              <a:cxnLst/>
              <a:rect l="0" t="0" r="0" b="0"/>
              <a:pathLst>
                <a:path w="120000" h="120000" extrusionOk="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257" name="Shape 257"/>
            <p:cNvSpPr/>
            <p:nvPr/>
          </p:nvSpPr>
          <p:spPr>
            <a:xfrm>
              <a:off x="978794" y="86916"/>
              <a:ext cx="215270" cy="231670"/>
            </a:xfrm>
            <a:custGeom>
              <a:avLst/>
              <a:gdLst/>
              <a:ahLst/>
              <a:cxnLst/>
              <a:rect l="0" t="0" r="0" b="0"/>
              <a:pathLst>
                <a:path w="120000" h="120000" extrusionOk="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rgbClr val="6F6F6F"/>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258" name="Shape 258"/>
            <p:cNvSpPr/>
            <p:nvPr/>
          </p:nvSpPr>
          <p:spPr>
            <a:xfrm>
              <a:off x="753241" y="86922"/>
              <a:ext cx="214203" cy="231166"/>
            </a:xfrm>
            <a:custGeom>
              <a:avLst/>
              <a:gdLst/>
              <a:ahLst/>
              <a:cxnLst/>
              <a:rect l="0" t="0" r="0" b="0"/>
              <a:pathLst>
                <a:path w="120000" h="120000" extrusionOk="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rgbClr val="6F6F6F"/>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259" name="Shape 259"/>
            <p:cNvSpPr/>
            <p:nvPr/>
          </p:nvSpPr>
          <p:spPr>
            <a:xfrm>
              <a:off x="457329" y="88985"/>
              <a:ext cx="60135" cy="226445"/>
            </a:xfrm>
            <a:custGeom>
              <a:avLst/>
              <a:gdLst/>
              <a:ahLst/>
              <a:cxnLst/>
              <a:rect l="0" t="0" r="0" b="0"/>
              <a:pathLst>
                <a:path w="120000" h="120000" extrusionOk="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260" name="Shape 260"/>
            <p:cNvSpPr/>
            <p:nvPr/>
          </p:nvSpPr>
          <p:spPr>
            <a:xfrm>
              <a:off x="452968" y="-1"/>
              <a:ext cx="67855" cy="67855"/>
            </a:xfrm>
            <a:custGeom>
              <a:avLst/>
              <a:gdLst/>
              <a:ahLst/>
              <a:cxnLst/>
              <a:rect l="0" t="0" r="0" b="0"/>
              <a:pathLst>
                <a:path w="120000" h="120000" extrusionOk="0">
                  <a:moveTo>
                    <a:pt x="102419" y="17574"/>
                  </a:moveTo>
                  <a:cubicBezTo>
                    <a:pt x="125853" y="41002"/>
                    <a:pt x="125853" y="78991"/>
                    <a:pt x="102419" y="102419"/>
                  </a:cubicBezTo>
                  <a:cubicBezTo>
                    <a:pt x="78991" y="125853"/>
                    <a:pt x="41002" y="125853"/>
                    <a:pt x="17574" y="102419"/>
                  </a:cubicBezTo>
                  <a:cubicBezTo>
                    <a:pt x="-5860" y="78991"/>
                    <a:pt x="-5860" y="41002"/>
                    <a:pt x="17574" y="17574"/>
                  </a:cubicBezTo>
                  <a:cubicBezTo>
                    <a:pt x="41002" y="-5860"/>
                    <a:pt x="78991" y="-5860"/>
                    <a:pt x="102419" y="17574"/>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grpSp>
      <p:sp>
        <p:nvSpPr>
          <p:cNvPr id="261" name="Shape 261"/>
          <p:cNvSpPr txBox="1">
            <a:spLocks noGrp="1"/>
          </p:cNvSpPr>
          <p:nvPr>
            <p:ph type="sldNum" idx="12"/>
          </p:nvPr>
        </p:nvSpPr>
        <p:spPr>
          <a:xfrm>
            <a:off x="11364286" y="6457146"/>
            <a:ext cx="611217" cy="365125"/>
          </a:xfrm>
          <a:prstGeom prst="rect">
            <a:avLst/>
          </a:prstGeom>
          <a:noFill/>
          <a:ln>
            <a:noFill/>
          </a:ln>
        </p:spPr>
        <p:txBody>
          <a:bodyPr lIns="91375" tIns="45675" rIns="91375" bIns="45675" anchor="ctr" anchorCtr="0">
            <a:noAutofit/>
          </a:bodyPr>
          <a:lstStyle/>
          <a:p>
            <a:pPr marL="0" marR="0" lvl="0" indent="0" algn="r" rtl="0">
              <a:spcBef>
                <a:spcPts val="0"/>
              </a:spcBef>
              <a:buSzPct val="25000"/>
              <a:buNone/>
            </a:pPr>
            <a:fld id="{00000000-1234-1234-1234-123412341234}" type="slidenum">
              <a:rPr lang="en-US" sz="1200" b="0" i="0">
                <a:solidFill>
                  <a:srgbClr val="BDBDBD"/>
                </a:solidFill>
                <a:latin typeface="Helvetica Neue"/>
                <a:ea typeface="Helvetica Neue"/>
                <a:cs typeface="Helvetica Neue"/>
                <a:sym typeface="Helvetica Neue"/>
              </a:rPr>
              <a:t>‹#›</a:t>
            </a:fld>
            <a:endParaRPr lang="en-US" sz="1200" b="0" i="0">
              <a:solidFill>
                <a:srgbClr val="BDBDBD"/>
              </a:solidFill>
              <a:latin typeface="Helvetica Neue"/>
              <a:ea typeface="Helvetica Neue"/>
              <a:cs typeface="Helvetica Neue"/>
              <a:sym typeface="Helvetica Neue"/>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lank_no_bar">
    <p:spTree>
      <p:nvGrpSpPr>
        <p:cNvPr id="1" name="Shape 262"/>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hnak you">
    <p:spTree>
      <p:nvGrpSpPr>
        <p:cNvPr id="1" name="Shape 263"/>
        <p:cNvGrpSpPr/>
        <p:nvPr/>
      </p:nvGrpSpPr>
      <p:grpSpPr>
        <a:xfrm>
          <a:off x="0" y="0"/>
          <a:ext cx="0" cy="0"/>
          <a:chOff x="0" y="0"/>
          <a:chExt cx="0" cy="0"/>
        </a:xfrm>
      </p:grpSpPr>
      <p:grpSp>
        <p:nvGrpSpPr>
          <p:cNvPr id="264" name="Shape 264"/>
          <p:cNvGrpSpPr/>
          <p:nvPr/>
        </p:nvGrpSpPr>
        <p:grpSpPr>
          <a:xfrm>
            <a:off x="-42592" y="0"/>
            <a:ext cx="14246324" cy="6956383"/>
            <a:chOff x="-42592" y="0"/>
            <a:chExt cx="14246324" cy="6956383"/>
          </a:xfrm>
        </p:grpSpPr>
        <p:sp>
          <p:nvSpPr>
            <p:cNvPr id="265" name="Shape 265"/>
            <p:cNvSpPr/>
            <p:nvPr/>
          </p:nvSpPr>
          <p:spPr>
            <a:xfrm>
              <a:off x="0" y="0"/>
              <a:ext cx="12179300" cy="6858000"/>
            </a:xfrm>
            <a:prstGeom prst="rect">
              <a:avLst/>
            </a:prstGeom>
            <a:gradFill>
              <a:gsLst>
                <a:gs pos="0">
                  <a:schemeClr val="dk2"/>
                </a:gs>
                <a:gs pos="36000">
                  <a:schemeClr val="dk2"/>
                </a:gs>
                <a:gs pos="100000">
                  <a:srgbClr val="940000"/>
                </a:gs>
              </a:gsLst>
              <a:path path="circle">
                <a:fillToRect t="100000" r="100000"/>
              </a:path>
              <a:tileRect l="-100000" b="-100000"/>
            </a:gradFill>
            <a:ln w="12700" cap="flat" cmpd="sng">
              <a:solidFill>
                <a:srgbClr val="FF4300"/>
              </a:solidFill>
              <a:prstDash val="solid"/>
              <a:round/>
              <a:headEnd type="none" w="med" len="med"/>
              <a:tailEnd type="none" w="med" len="med"/>
            </a:ln>
          </p:spPr>
          <p:txBody>
            <a:bodyPr lIns="45675" tIns="22825" rIns="45675" bIns="22825" anchor="ctr" anchorCtr="0">
              <a:noAutofit/>
            </a:bodyPr>
            <a:lstStyle/>
            <a:p>
              <a:pPr marL="0" marR="0" lvl="0" indent="0" algn="ctr" rtl="0">
                <a:spcBef>
                  <a:spcPts val="0"/>
                </a:spcBef>
                <a:buNone/>
              </a:pPr>
              <a:endParaRPr sz="700">
                <a:solidFill>
                  <a:srgbClr val="5A5A5A"/>
                </a:solidFill>
                <a:latin typeface="Helvetica Neue"/>
                <a:ea typeface="Helvetica Neue"/>
                <a:cs typeface="Helvetica Neue"/>
                <a:sym typeface="Helvetica Neue"/>
              </a:endParaRPr>
            </a:p>
          </p:txBody>
        </p:sp>
        <p:grpSp>
          <p:nvGrpSpPr>
            <p:cNvPr id="266" name="Shape 266"/>
            <p:cNvGrpSpPr/>
            <p:nvPr/>
          </p:nvGrpSpPr>
          <p:grpSpPr>
            <a:xfrm>
              <a:off x="3855234" y="4814390"/>
              <a:ext cx="4940948" cy="2141993"/>
              <a:chOff x="7718507" y="9044624"/>
              <a:chExt cx="11964300" cy="5181340"/>
            </a:xfrm>
          </p:grpSpPr>
          <p:sp>
            <p:nvSpPr>
              <p:cNvPr id="267" name="Shape 267"/>
              <p:cNvSpPr/>
              <p:nvPr/>
            </p:nvSpPr>
            <p:spPr>
              <a:xfrm>
                <a:off x="7718507" y="10812175"/>
                <a:ext cx="2997896" cy="3413790"/>
              </a:xfrm>
              <a:custGeom>
                <a:avLst/>
                <a:gdLst/>
                <a:ahLst/>
                <a:cxnLst/>
                <a:rect l="0" t="0" r="0" b="0"/>
                <a:pathLst>
                  <a:path w="120000" h="120000" extrusionOk="0">
                    <a:moveTo>
                      <a:pt x="116379" y="29792"/>
                    </a:moveTo>
                    <a:lnTo>
                      <a:pt x="58084" y="29792"/>
                    </a:lnTo>
                    <a:cubicBezTo>
                      <a:pt x="55356" y="29792"/>
                      <a:pt x="53677" y="27214"/>
                      <a:pt x="55041" y="25141"/>
                    </a:cubicBezTo>
                    <a:lnTo>
                      <a:pt x="67267" y="6492"/>
                    </a:lnTo>
                    <a:cubicBezTo>
                      <a:pt x="68264" y="5019"/>
                      <a:pt x="67686" y="3085"/>
                      <a:pt x="66007" y="2256"/>
                    </a:cubicBezTo>
                    <a:lnTo>
                      <a:pt x="63279" y="874"/>
                    </a:lnTo>
                    <a:cubicBezTo>
                      <a:pt x="61547" y="0"/>
                      <a:pt x="59396" y="506"/>
                      <a:pt x="58399" y="2026"/>
                    </a:cubicBezTo>
                    <a:lnTo>
                      <a:pt x="29278" y="46323"/>
                    </a:lnTo>
                    <a:cubicBezTo>
                      <a:pt x="27914" y="48396"/>
                      <a:pt x="24503" y="48396"/>
                      <a:pt x="23139" y="46323"/>
                    </a:cubicBezTo>
                    <a:lnTo>
                      <a:pt x="10861" y="27674"/>
                    </a:lnTo>
                    <a:cubicBezTo>
                      <a:pt x="9864" y="26201"/>
                      <a:pt x="7713" y="25694"/>
                      <a:pt x="6034" y="26523"/>
                    </a:cubicBezTo>
                    <a:lnTo>
                      <a:pt x="3305" y="27904"/>
                    </a:lnTo>
                    <a:cubicBezTo>
                      <a:pt x="1574" y="28779"/>
                      <a:pt x="996" y="30667"/>
                      <a:pt x="1993" y="32187"/>
                    </a:cubicBezTo>
                    <a:lnTo>
                      <a:pt x="31167" y="76485"/>
                    </a:lnTo>
                    <a:cubicBezTo>
                      <a:pt x="32531" y="78557"/>
                      <a:pt x="30800" y="81135"/>
                      <a:pt x="28071" y="81135"/>
                    </a:cubicBezTo>
                    <a:lnTo>
                      <a:pt x="3567" y="81135"/>
                    </a:lnTo>
                    <a:cubicBezTo>
                      <a:pt x="1574" y="81135"/>
                      <a:pt x="0" y="82563"/>
                      <a:pt x="0" y="84267"/>
                    </a:cubicBezTo>
                    <a:lnTo>
                      <a:pt x="0" y="87029"/>
                    </a:lnTo>
                    <a:cubicBezTo>
                      <a:pt x="0" y="88733"/>
                      <a:pt x="1574" y="90115"/>
                      <a:pt x="3567" y="90115"/>
                    </a:cubicBezTo>
                    <a:lnTo>
                      <a:pt x="61862" y="90115"/>
                    </a:lnTo>
                    <a:cubicBezTo>
                      <a:pt x="64591" y="90115"/>
                      <a:pt x="66270" y="92739"/>
                      <a:pt x="64905" y="94811"/>
                    </a:cubicBezTo>
                    <a:lnTo>
                      <a:pt x="52680" y="113461"/>
                    </a:lnTo>
                    <a:cubicBezTo>
                      <a:pt x="51683" y="114934"/>
                      <a:pt x="52260" y="116822"/>
                      <a:pt x="53992" y="117697"/>
                    </a:cubicBezTo>
                    <a:lnTo>
                      <a:pt x="56668" y="119079"/>
                    </a:lnTo>
                    <a:cubicBezTo>
                      <a:pt x="58399" y="119953"/>
                      <a:pt x="60550" y="119401"/>
                      <a:pt x="61547" y="117927"/>
                    </a:cubicBezTo>
                    <a:lnTo>
                      <a:pt x="90668" y="73630"/>
                    </a:lnTo>
                    <a:cubicBezTo>
                      <a:pt x="92033" y="71557"/>
                      <a:pt x="95443" y="71557"/>
                      <a:pt x="96808" y="73630"/>
                    </a:cubicBezTo>
                    <a:lnTo>
                      <a:pt x="109086" y="92279"/>
                    </a:lnTo>
                    <a:cubicBezTo>
                      <a:pt x="110083" y="93752"/>
                      <a:pt x="112234" y="94259"/>
                      <a:pt x="113965" y="93384"/>
                    </a:cubicBezTo>
                    <a:lnTo>
                      <a:pt x="116641" y="92003"/>
                    </a:lnTo>
                    <a:cubicBezTo>
                      <a:pt x="118373" y="91174"/>
                      <a:pt x="118950" y="89240"/>
                      <a:pt x="117953" y="87766"/>
                    </a:cubicBezTo>
                    <a:lnTo>
                      <a:pt x="88832" y="43468"/>
                    </a:lnTo>
                    <a:cubicBezTo>
                      <a:pt x="87468" y="41396"/>
                      <a:pt x="89147" y="38772"/>
                      <a:pt x="91875" y="38772"/>
                    </a:cubicBezTo>
                    <a:lnTo>
                      <a:pt x="116379" y="38772"/>
                    </a:lnTo>
                    <a:cubicBezTo>
                      <a:pt x="118373" y="38772"/>
                      <a:pt x="119947" y="37390"/>
                      <a:pt x="119947" y="35686"/>
                    </a:cubicBezTo>
                    <a:lnTo>
                      <a:pt x="119947" y="32924"/>
                    </a:lnTo>
                    <a:cubicBezTo>
                      <a:pt x="119947" y="31220"/>
                      <a:pt x="118373" y="29792"/>
                      <a:pt x="116379" y="29792"/>
                    </a:cubicBezTo>
                    <a:close/>
                    <a:moveTo>
                      <a:pt x="59554" y="70959"/>
                    </a:moveTo>
                    <a:cubicBezTo>
                      <a:pt x="52627" y="70959"/>
                      <a:pt x="47013" y="66032"/>
                      <a:pt x="47013" y="59953"/>
                    </a:cubicBezTo>
                    <a:cubicBezTo>
                      <a:pt x="47013" y="53921"/>
                      <a:pt x="52627" y="48994"/>
                      <a:pt x="59554" y="48994"/>
                    </a:cubicBezTo>
                    <a:cubicBezTo>
                      <a:pt x="66480" y="48994"/>
                      <a:pt x="72041" y="53921"/>
                      <a:pt x="72041" y="59953"/>
                    </a:cubicBezTo>
                    <a:cubicBezTo>
                      <a:pt x="72041" y="66032"/>
                      <a:pt x="66480" y="70959"/>
                      <a:pt x="59554" y="70959"/>
                    </a:cubicBezTo>
                    <a:close/>
                  </a:path>
                </a:pathLst>
              </a:custGeom>
              <a:solidFill>
                <a:srgbClr val="A50000">
                  <a:alpha val="22745"/>
                </a:srgbClr>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268" name="Shape 268"/>
              <p:cNvSpPr/>
              <p:nvPr/>
            </p:nvSpPr>
            <p:spPr>
              <a:xfrm>
                <a:off x="13598101" y="9044624"/>
                <a:ext cx="4493958" cy="5123577"/>
              </a:xfrm>
              <a:custGeom>
                <a:avLst/>
                <a:gdLst/>
                <a:ahLst/>
                <a:cxnLst/>
                <a:rect l="0" t="0" r="0" b="0"/>
                <a:pathLst>
                  <a:path w="120000" h="120000" extrusionOk="0">
                    <a:moveTo>
                      <a:pt x="116398" y="29831"/>
                    </a:moveTo>
                    <a:lnTo>
                      <a:pt x="58111" y="29831"/>
                    </a:lnTo>
                    <a:cubicBezTo>
                      <a:pt x="55384" y="29831"/>
                      <a:pt x="53671" y="27222"/>
                      <a:pt x="55034" y="25135"/>
                    </a:cubicBezTo>
                    <a:lnTo>
                      <a:pt x="67272" y="6506"/>
                    </a:lnTo>
                    <a:cubicBezTo>
                      <a:pt x="68286" y="5002"/>
                      <a:pt x="67692" y="3099"/>
                      <a:pt x="65979" y="2240"/>
                    </a:cubicBezTo>
                    <a:lnTo>
                      <a:pt x="63251" y="859"/>
                    </a:lnTo>
                    <a:cubicBezTo>
                      <a:pt x="61573" y="0"/>
                      <a:pt x="59405" y="521"/>
                      <a:pt x="58426" y="2025"/>
                    </a:cubicBezTo>
                    <a:lnTo>
                      <a:pt x="29265" y="46342"/>
                    </a:lnTo>
                    <a:cubicBezTo>
                      <a:pt x="27902" y="48398"/>
                      <a:pt x="24475" y="48398"/>
                      <a:pt x="23111" y="46342"/>
                    </a:cubicBezTo>
                    <a:lnTo>
                      <a:pt x="10874" y="27682"/>
                    </a:lnTo>
                    <a:cubicBezTo>
                      <a:pt x="9895" y="26209"/>
                      <a:pt x="7692" y="25687"/>
                      <a:pt x="6013" y="26547"/>
                    </a:cubicBezTo>
                    <a:lnTo>
                      <a:pt x="3286" y="27928"/>
                    </a:lnTo>
                    <a:cubicBezTo>
                      <a:pt x="1608" y="28787"/>
                      <a:pt x="1013" y="30690"/>
                      <a:pt x="1993" y="32194"/>
                    </a:cubicBezTo>
                    <a:lnTo>
                      <a:pt x="31153" y="76511"/>
                    </a:lnTo>
                    <a:cubicBezTo>
                      <a:pt x="32517" y="78567"/>
                      <a:pt x="30804" y="81176"/>
                      <a:pt x="28076" y="81176"/>
                    </a:cubicBezTo>
                    <a:lnTo>
                      <a:pt x="3531" y="81176"/>
                    </a:lnTo>
                    <a:cubicBezTo>
                      <a:pt x="1573" y="81176"/>
                      <a:pt x="0" y="82588"/>
                      <a:pt x="0" y="84306"/>
                    </a:cubicBezTo>
                    <a:lnTo>
                      <a:pt x="0" y="87038"/>
                    </a:lnTo>
                    <a:cubicBezTo>
                      <a:pt x="0" y="88757"/>
                      <a:pt x="1573" y="90168"/>
                      <a:pt x="3531" y="90168"/>
                    </a:cubicBezTo>
                    <a:lnTo>
                      <a:pt x="61853" y="90168"/>
                    </a:lnTo>
                    <a:cubicBezTo>
                      <a:pt x="64580" y="90168"/>
                      <a:pt x="66293" y="92777"/>
                      <a:pt x="64930" y="94833"/>
                    </a:cubicBezTo>
                    <a:lnTo>
                      <a:pt x="52657" y="113493"/>
                    </a:lnTo>
                    <a:cubicBezTo>
                      <a:pt x="51678" y="114966"/>
                      <a:pt x="52272" y="116869"/>
                      <a:pt x="53951" y="117728"/>
                    </a:cubicBezTo>
                    <a:lnTo>
                      <a:pt x="56678" y="119109"/>
                    </a:lnTo>
                    <a:cubicBezTo>
                      <a:pt x="58391" y="119969"/>
                      <a:pt x="60559" y="119478"/>
                      <a:pt x="61538" y="117974"/>
                    </a:cubicBezTo>
                    <a:lnTo>
                      <a:pt x="90699" y="73657"/>
                    </a:lnTo>
                    <a:cubicBezTo>
                      <a:pt x="92062" y="71570"/>
                      <a:pt x="95454" y="71570"/>
                      <a:pt x="96853" y="73657"/>
                    </a:cubicBezTo>
                    <a:lnTo>
                      <a:pt x="109090" y="92286"/>
                    </a:lnTo>
                    <a:cubicBezTo>
                      <a:pt x="110069" y="93790"/>
                      <a:pt x="112237" y="94281"/>
                      <a:pt x="113951" y="93421"/>
                    </a:cubicBezTo>
                    <a:lnTo>
                      <a:pt x="116678" y="92040"/>
                    </a:lnTo>
                    <a:cubicBezTo>
                      <a:pt x="118356" y="91181"/>
                      <a:pt x="118951" y="89278"/>
                      <a:pt x="117972" y="87805"/>
                    </a:cubicBezTo>
                    <a:lnTo>
                      <a:pt x="88811" y="43488"/>
                    </a:lnTo>
                    <a:cubicBezTo>
                      <a:pt x="87447" y="41401"/>
                      <a:pt x="89160" y="38792"/>
                      <a:pt x="91888" y="38792"/>
                    </a:cubicBezTo>
                    <a:lnTo>
                      <a:pt x="116398" y="38792"/>
                    </a:lnTo>
                    <a:cubicBezTo>
                      <a:pt x="118356" y="38792"/>
                      <a:pt x="119965" y="37411"/>
                      <a:pt x="119965" y="35693"/>
                    </a:cubicBezTo>
                    <a:lnTo>
                      <a:pt x="119965" y="32930"/>
                    </a:lnTo>
                    <a:cubicBezTo>
                      <a:pt x="119965" y="31212"/>
                      <a:pt x="118356" y="29831"/>
                      <a:pt x="116398" y="29831"/>
                    </a:cubicBezTo>
                    <a:close/>
                    <a:moveTo>
                      <a:pt x="59545" y="70987"/>
                    </a:moveTo>
                    <a:cubicBezTo>
                      <a:pt x="52622" y="70987"/>
                      <a:pt x="47027" y="66046"/>
                      <a:pt x="47027" y="60000"/>
                    </a:cubicBezTo>
                    <a:cubicBezTo>
                      <a:pt x="47027" y="53923"/>
                      <a:pt x="52622" y="49012"/>
                      <a:pt x="59545" y="49012"/>
                    </a:cubicBezTo>
                    <a:cubicBezTo>
                      <a:pt x="66468" y="49012"/>
                      <a:pt x="72062" y="53923"/>
                      <a:pt x="72062" y="60000"/>
                    </a:cubicBezTo>
                    <a:cubicBezTo>
                      <a:pt x="72062" y="66046"/>
                      <a:pt x="66468" y="70987"/>
                      <a:pt x="59545" y="70987"/>
                    </a:cubicBezTo>
                    <a:close/>
                  </a:path>
                </a:pathLst>
              </a:custGeom>
              <a:solidFill>
                <a:srgbClr val="A50000">
                  <a:alpha val="33725"/>
                </a:srgbClr>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269" name="Shape 269"/>
              <p:cNvSpPr/>
              <p:nvPr/>
            </p:nvSpPr>
            <p:spPr>
              <a:xfrm>
                <a:off x="10843482" y="12227365"/>
                <a:ext cx="1704010" cy="1940836"/>
              </a:xfrm>
              <a:custGeom>
                <a:avLst/>
                <a:gdLst/>
                <a:ahLst/>
                <a:cxnLst/>
                <a:rect l="0" t="0" r="0" b="0"/>
                <a:pathLst>
                  <a:path w="120000" h="120000" extrusionOk="0">
                    <a:moveTo>
                      <a:pt x="116405" y="29777"/>
                    </a:moveTo>
                    <a:lnTo>
                      <a:pt x="58064" y="29777"/>
                    </a:lnTo>
                    <a:cubicBezTo>
                      <a:pt x="55391" y="29777"/>
                      <a:pt x="53640" y="27188"/>
                      <a:pt x="55023" y="25084"/>
                    </a:cubicBezTo>
                    <a:lnTo>
                      <a:pt x="67281" y="6473"/>
                    </a:lnTo>
                    <a:cubicBezTo>
                      <a:pt x="68294" y="5016"/>
                      <a:pt x="67649" y="3074"/>
                      <a:pt x="65990" y="2184"/>
                    </a:cubicBezTo>
                    <a:lnTo>
                      <a:pt x="63317" y="809"/>
                    </a:lnTo>
                    <a:cubicBezTo>
                      <a:pt x="61566" y="0"/>
                      <a:pt x="59447" y="485"/>
                      <a:pt x="58433" y="1942"/>
                    </a:cubicBezTo>
                    <a:lnTo>
                      <a:pt x="29308" y="46284"/>
                    </a:lnTo>
                    <a:cubicBezTo>
                      <a:pt x="27926" y="48388"/>
                      <a:pt x="24516" y="48388"/>
                      <a:pt x="23133" y="46284"/>
                    </a:cubicBezTo>
                    <a:lnTo>
                      <a:pt x="10875" y="27673"/>
                    </a:lnTo>
                    <a:cubicBezTo>
                      <a:pt x="9861" y="26136"/>
                      <a:pt x="7741" y="25650"/>
                      <a:pt x="5990" y="26540"/>
                    </a:cubicBezTo>
                    <a:lnTo>
                      <a:pt x="3317" y="27916"/>
                    </a:lnTo>
                    <a:cubicBezTo>
                      <a:pt x="1566" y="28725"/>
                      <a:pt x="1013" y="30667"/>
                      <a:pt x="2027" y="32124"/>
                    </a:cubicBezTo>
                    <a:lnTo>
                      <a:pt x="31152" y="76466"/>
                    </a:lnTo>
                    <a:cubicBezTo>
                      <a:pt x="32534" y="78570"/>
                      <a:pt x="30783" y="81159"/>
                      <a:pt x="28110" y="81159"/>
                    </a:cubicBezTo>
                    <a:lnTo>
                      <a:pt x="3594" y="81159"/>
                    </a:lnTo>
                    <a:cubicBezTo>
                      <a:pt x="1566" y="81159"/>
                      <a:pt x="0" y="82535"/>
                      <a:pt x="0" y="84234"/>
                    </a:cubicBezTo>
                    <a:lnTo>
                      <a:pt x="0" y="86985"/>
                    </a:lnTo>
                    <a:cubicBezTo>
                      <a:pt x="0" y="88766"/>
                      <a:pt x="1566" y="90141"/>
                      <a:pt x="3594" y="90141"/>
                    </a:cubicBezTo>
                    <a:lnTo>
                      <a:pt x="61843" y="90141"/>
                    </a:lnTo>
                    <a:cubicBezTo>
                      <a:pt x="64608" y="90141"/>
                      <a:pt x="66267" y="92730"/>
                      <a:pt x="64884" y="94834"/>
                    </a:cubicBezTo>
                    <a:lnTo>
                      <a:pt x="52626" y="113445"/>
                    </a:lnTo>
                    <a:cubicBezTo>
                      <a:pt x="51705" y="114902"/>
                      <a:pt x="52258" y="116844"/>
                      <a:pt x="54009" y="117734"/>
                    </a:cubicBezTo>
                    <a:lnTo>
                      <a:pt x="56682" y="119109"/>
                    </a:lnTo>
                    <a:cubicBezTo>
                      <a:pt x="58341" y="119919"/>
                      <a:pt x="60552" y="119433"/>
                      <a:pt x="61566" y="117977"/>
                    </a:cubicBezTo>
                    <a:lnTo>
                      <a:pt x="90691" y="73634"/>
                    </a:lnTo>
                    <a:cubicBezTo>
                      <a:pt x="92073" y="71530"/>
                      <a:pt x="95483" y="71530"/>
                      <a:pt x="96866" y="73634"/>
                    </a:cubicBezTo>
                    <a:lnTo>
                      <a:pt x="109124" y="92245"/>
                    </a:lnTo>
                    <a:cubicBezTo>
                      <a:pt x="110046" y="93782"/>
                      <a:pt x="112258" y="94268"/>
                      <a:pt x="113917" y="93378"/>
                    </a:cubicBezTo>
                    <a:lnTo>
                      <a:pt x="116682" y="92002"/>
                    </a:lnTo>
                    <a:cubicBezTo>
                      <a:pt x="118341" y="91193"/>
                      <a:pt x="118894" y="89251"/>
                      <a:pt x="117972" y="87795"/>
                    </a:cubicBezTo>
                    <a:lnTo>
                      <a:pt x="88847" y="43452"/>
                    </a:lnTo>
                    <a:cubicBezTo>
                      <a:pt x="87465" y="41348"/>
                      <a:pt x="89124" y="38759"/>
                      <a:pt x="91889" y="38759"/>
                    </a:cubicBezTo>
                    <a:lnTo>
                      <a:pt x="116405" y="38759"/>
                    </a:lnTo>
                    <a:cubicBezTo>
                      <a:pt x="118341" y="38759"/>
                      <a:pt x="119907" y="37383"/>
                      <a:pt x="119907" y="35684"/>
                    </a:cubicBezTo>
                    <a:lnTo>
                      <a:pt x="119907" y="32933"/>
                    </a:lnTo>
                    <a:cubicBezTo>
                      <a:pt x="119907" y="31153"/>
                      <a:pt x="118341" y="29777"/>
                      <a:pt x="116405" y="29777"/>
                    </a:cubicBezTo>
                    <a:close/>
                    <a:moveTo>
                      <a:pt x="59539" y="70964"/>
                    </a:moveTo>
                    <a:cubicBezTo>
                      <a:pt x="52626" y="70964"/>
                      <a:pt x="47004" y="66028"/>
                      <a:pt x="47004" y="59959"/>
                    </a:cubicBezTo>
                    <a:cubicBezTo>
                      <a:pt x="47004" y="53890"/>
                      <a:pt x="52626" y="48954"/>
                      <a:pt x="59539" y="48954"/>
                    </a:cubicBezTo>
                    <a:cubicBezTo>
                      <a:pt x="66451" y="48954"/>
                      <a:pt x="72073" y="53890"/>
                      <a:pt x="72073" y="59959"/>
                    </a:cubicBezTo>
                    <a:cubicBezTo>
                      <a:pt x="72073" y="66028"/>
                      <a:pt x="66451" y="70964"/>
                      <a:pt x="59539" y="70964"/>
                    </a:cubicBezTo>
                    <a:close/>
                  </a:path>
                </a:pathLst>
              </a:custGeom>
              <a:solidFill>
                <a:srgbClr val="A50000">
                  <a:alpha val="33725"/>
                </a:srgbClr>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270" name="Shape 270"/>
              <p:cNvSpPr/>
              <p:nvPr/>
            </p:nvSpPr>
            <p:spPr>
              <a:xfrm>
                <a:off x="11698374" y="10494477"/>
                <a:ext cx="1704010" cy="1946614"/>
              </a:xfrm>
              <a:custGeom>
                <a:avLst/>
                <a:gdLst/>
                <a:ahLst/>
                <a:cxnLst/>
                <a:rect l="0" t="0" r="0" b="0"/>
                <a:pathLst>
                  <a:path w="120000" h="120000" extrusionOk="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25"/>
                </a:srgbClr>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271" name="Shape 271"/>
              <p:cNvSpPr/>
              <p:nvPr/>
            </p:nvSpPr>
            <p:spPr>
              <a:xfrm>
                <a:off x="17978798" y="10757900"/>
                <a:ext cx="1704008" cy="1946614"/>
              </a:xfrm>
              <a:custGeom>
                <a:avLst/>
                <a:gdLst/>
                <a:ahLst/>
                <a:cxnLst/>
                <a:rect l="0" t="0" r="0" b="0"/>
                <a:pathLst>
                  <a:path w="120000" h="120000" extrusionOk="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25"/>
                </a:srgbClr>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grpSp>
        <p:sp>
          <p:nvSpPr>
            <p:cNvPr id="272" name="Shape 272"/>
            <p:cNvSpPr/>
            <p:nvPr/>
          </p:nvSpPr>
          <p:spPr>
            <a:xfrm>
              <a:off x="3258008" y="6327405"/>
              <a:ext cx="571257" cy="516980"/>
            </a:xfrm>
            <a:custGeom>
              <a:avLst/>
              <a:gdLst/>
              <a:ahLst/>
              <a:cxnLst/>
              <a:rect l="0" t="0" r="0" b="0"/>
              <a:pathLst>
                <a:path w="120000" h="120000" extrusionOk="0">
                  <a:moveTo>
                    <a:pt x="117805" y="115431"/>
                  </a:moveTo>
                  <a:lnTo>
                    <a:pt x="115885" y="115431"/>
                  </a:lnTo>
                  <a:lnTo>
                    <a:pt x="115885" y="64416"/>
                  </a:lnTo>
                  <a:cubicBezTo>
                    <a:pt x="115885" y="63197"/>
                    <a:pt x="114925" y="62131"/>
                    <a:pt x="113828" y="62131"/>
                  </a:cubicBezTo>
                  <a:lnTo>
                    <a:pt x="99840" y="62131"/>
                  </a:lnTo>
                  <a:lnTo>
                    <a:pt x="99840" y="55583"/>
                  </a:lnTo>
                  <a:cubicBezTo>
                    <a:pt x="99840" y="54365"/>
                    <a:pt x="99017" y="53299"/>
                    <a:pt x="97920" y="53299"/>
                  </a:cubicBezTo>
                  <a:cubicBezTo>
                    <a:pt x="96822" y="53299"/>
                    <a:pt x="95862" y="54365"/>
                    <a:pt x="95862" y="55583"/>
                  </a:cubicBezTo>
                  <a:lnTo>
                    <a:pt x="95862" y="62131"/>
                  </a:lnTo>
                  <a:lnTo>
                    <a:pt x="93942" y="62131"/>
                  </a:lnTo>
                  <a:cubicBezTo>
                    <a:pt x="92708" y="62131"/>
                    <a:pt x="91885" y="63197"/>
                    <a:pt x="91885" y="64416"/>
                  </a:cubicBezTo>
                  <a:lnTo>
                    <a:pt x="91885" y="115431"/>
                  </a:lnTo>
                  <a:lnTo>
                    <a:pt x="83931" y="115431"/>
                  </a:lnTo>
                  <a:lnTo>
                    <a:pt x="83931" y="15532"/>
                  </a:lnTo>
                  <a:cubicBezTo>
                    <a:pt x="83931" y="14314"/>
                    <a:pt x="82971" y="13401"/>
                    <a:pt x="81874" y="13401"/>
                  </a:cubicBezTo>
                  <a:lnTo>
                    <a:pt x="71862" y="13401"/>
                  </a:lnTo>
                  <a:lnTo>
                    <a:pt x="71862" y="2284"/>
                  </a:lnTo>
                  <a:cubicBezTo>
                    <a:pt x="71862" y="1065"/>
                    <a:pt x="71040" y="0"/>
                    <a:pt x="69942" y="0"/>
                  </a:cubicBezTo>
                  <a:lnTo>
                    <a:pt x="49920" y="0"/>
                  </a:lnTo>
                  <a:cubicBezTo>
                    <a:pt x="48822" y="0"/>
                    <a:pt x="47862" y="1065"/>
                    <a:pt x="47862" y="2284"/>
                  </a:cubicBezTo>
                  <a:lnTo>
                    <a:pt x="47862" y="13401"/>
                  </a:lnTo>
                  <a:lnTo>
                    <a:pt x="37851" y="13401"/>
                  </a:lnTo>
                  <a:cubicBezTo>
                    <a:pt x="36754" y="13401"/>
                    <a:pt x="35931" y="14314"/>
                    <a:pt x="35931" y="15532"/>
                  </a:cubicBezTo>
                  <a:lnTo>
                    <a:pt x="35931" y="115431"/>
                  </a:lnTo>
                  <a:lnTo>
                    <a:pt x="27977" y="115431"/>
                  </a:lnTo>
                  <a:lnTo>
                    <a:pt x="27977" y="64416"/>
                  </a:lnTo>
                  <a:cubicBezTo>
                    <a:pt x="27977" y="63197"/>
                    <a:pt x="27017" y="62131"/>
                    <a:pt x="25920" y="62131"/>
                  </a:cubicBezTo>
                  <a:lnTo>
                    <a:pt x="23862" y="62131"/>
                  </a:lnTo>
                  <a:lnTo>
                    <a:pt x="23862" y="55583"/>
                  </a:lnTo>
                  <a:cubicBezTo>
                    <a:pt x="23862" y="54365"/>
                    <a:pt x="23040" y="53299"/>
                    <a:pt x="21942" y="53299"/>
                  </a:cubicBezTo>
                  <a:cubicBezTo>
                    <a:pt x="20845" y="53299"/>
                    <a:pt x="19885" y="54365"/>
                    <a:pt x="19885" y="55583"/>
                  </a:cubicBezTo>
                  <a:lnTo>
                    <a:pt x="19885" y="62131"/>
                  </a:lnTo>
                  <a:lnTo>
                    <a:pt x="5897" y="62131"/>
                  </a:lnTo>
                  <a:cubicBezTo>
                    <a:pt x="4800" y="62131"/>
                    <a:pt x="3977" y="63197"/>
                    <a:pt x="3977" y="64416"/>
                  </a:cubicBezTo>
                  <a:lnTo>
                    <a:pt x="3977" y="115431"/>
                  </a:lnTo>
                  <a:lnTo>
                    <a:pt x="1920" y="115431"/>
                  </a:lnTo>
                  <a:cubicBezTo>
                    <a:pt x="822" y="115431"/>
                    <a:pt x="0" y="116497"/>
                    <a:pt x="0" y="117715"/>
                  </a:cubicBezTo>
                  <a:cubicBezTo>
                    <a:pt x="0" y="118934"/>
                    <a:pt x="822" y="119847"/>
                    <a:pt x="1920" y="119847"/>
                  </a:cubicBezTo>
                  <a:lnTo>
                    <a:pt x="5897" y="119847"/>
                  </a:lnTo>
                  <a:lnTo>
                    <a:pt x="25920" y="119847"/>
                  </a:lnTo>
                  <a:lnTo>
                    <a:pt x="37851" y="119847"/>
                  </a:lnTo>
                  <a:lnTo>
                    <a:pt x="81874" y="119847"/>
                  </a:lnTo>
                  <a:lnTo>
                    <a:pt x="93942" y="119847"/>
                  </a:lnTo>
                  <a:lnTo>
                    <a:pt x="113828" y="119847"/>
                  </a:lnTo>
                  <a:lnTo>
                    <a:pt x="117805" y="119847"/>
                  </a:lnTo>
                  <a:cubicBezTo>
                    <a:pt x="119040" y="119847"/>
                    <a:pt x="119862" y="118934"/>
                    <a:pt x="119862" y="117715"/>
                  </a:cubicBezTo>
                  <a:cubicBezTo>
                    <a:pt x="119862" y="116497"/>
                    <a:pt x="119040" y="115431"/>
                    <a:pt x="117805" y="115431"/>
                  </a:cubicBezTo>
                  <a:close/>
                  <a:moveTo>
                    <a:pt x="73920" y="97766"/>
                  </a:moveTo>
                  <a:lnTo>
                    <a:pt x="45942" y="97766"/>
                  </a:lnTo>
                  <a:cubicBezTo>
                    <a:pt x="44845" y="97766"/>
                    <a:pt x="43885" y="96700"/>
                    <a:pt x="43885" y="95482"/>
                  </a:cubicBezTo>
                  <a:cubicBezTo>
                    <a:pt x="43885" y="94263"/>
                    <a:pt x="44845" y="93197"/>
                    <a:pt x="45942" y="93197"/>
                  </a:cubicBezTo>
                  <a:lnTo>
                    <a:pt x="73920" y="93197"/>
                  </a:lnTo>
                  <a:cubicBezTo>
                    <a:pt x="75017" y="93197"/>
                    <a:pt x="75840" y="94263"/>
                    <a:pt x="75840" y="95482"/>
                  </a:cubicBezTo>
                  <a:cubicBezTo>
                    <a:pt x="75840" y="96700"/>
                    <a:pt x="75017" y="97766"/>
                    <a:pt x="73920" y="97766"/>
                  </a:cubicBezTo>
                  <a:close/>
                  <a:moveTo>
                    <a:pt x="73920" y="84365"/>
                  </a:moveTo>
                  <a:lnTo>
                    <a:pt x="45942" y="84365"/>
                  </a:lnTo>
                  <a:cubicBezTo>
                    <a:pt x="44845" y="84365"/>
                    <a:pt x="43885" y="83451"/>
                    <a:pt x="43885" y="82233"/>
                  </a:cubicBezTo>
                  <a:cubicBezTo>
                    <a:pt x="43885" y="81015"/>
                    <a:pt x="44845" y="79949"/>
                    <a:pt x="45942" y="79949"/>
                  </a:cubicBezTo>
                  <a:lnTo>
                    <a:pt x="73920" y="79949"/>
                  </a:lnTo>
                  <a:cubicBezTo>
                    <a:pt x="75017" y="79949"/>
                    <a:pt x="75840" y="81015"/>
                    <a:pt x="75840" y="82233"/>
                  </a:cubicBezTo>
                  <a:cubicBezTo>
                    <a:pt x="75840" y="83451"/>
                    <a:pt x="75017" y="84365"/>
                    <a:pt x="73920" y="84365"/>
                  </a:cubicBezTo>
                  <a:close/>
                  <a:moveTo>
                    <a:pt x="73920" y="71116"/>
                  </a:moveTo>
                  <a:lnTo>
                    <a:pt x="45942" y="71116"/>
                  </a:lnTo>
                  <a:cubicBezTo>
                    <a:pt x="44845" y="71116"/>
                    <a:pt x="43885" y="70050"/>
                    <a:pt x="43885" y="68832"/>
                  </a:cubicBezTo>
                  <a:cubicBezTo>
                    <a:pt x="43885" y="67614"/>
                    <a:pt x="44845" y="66700"/>
                    <a:pt x="45942" y="66700"/>
                  </a:cubicBezTo>
                  <a:lnTo>
                    <a:pt x="73920" y="66700"/>
                  </a:lnTo>
                  <a:cubicBezTo>
                    <a:pt x="75017" y="66700"/>
                    <a:pt x="75840" y="67614"/>
                    <a:pt x="75840" y="68832"/>
                  </a:cubicBezTo>
                  <a:cubicBezTo>
                    <a:pt x="75840" y="70050"/>
                    <a:pt x="75017" y="71116"/>
                    <a:pt x="73920" y="71116"/>
                  </a:cubicBezTo>
                  <a:close/>
                  <a:moveTo>
                    <a:pt x="73920" y="57715"/>
                  </a:moveTo>
                  <a:lnTo>
                    <a:pt x="45942" y="57715"/>
                  </a:lnTo>
                  <a:cubicBezTo>
                    <a:pt x="44845" y="57715"/>
                    <a:pt x="43885" y="56802"/>
                    <a:pt x="43885" y="55583"/>
                  </a:cubicBezTo>
                  <a:cubicBezTo>
                    <a:pt x="43885" y="54365"/>
                    <a:pt x="44845" y="53299"/>
                    <a:pt x="45942" y="53299"/>
                  </a:cubicBezTo>
                  <a:lnTo>
                    <a:pt x="73920" y="53299"/>
                  </a:lnTo>
                  <a:cubicBezTo>
                    <a:pt x="75017" y="53299"/>
                    <a:pt x="75840" y="54365"/>
                    <a:pt x="75840" y="55583"/>
                  </a:cubicBezTo>
                  <a:cubicBezTo>
                    <a:pt x="75840" y="56802"/>
                    <a:pt x="75017" y="57715"/>
                    <a:pt x="73920" y="57715"/>
                  </a:cubicBezTo>
                  <a:close/>
                  <a:moveTo>
                    <a:pt x="73920" y="44467"/>
                  </a:moveTo>
                  <a:lnTo>
                    <a:pt x="45942" y="44467"/>
                  </a:lnTo>
                  <a:cubicBezTo>
                    <a:pt x="44845" y="44467"/>
                    <a:pt x="43885" y="43401"/>
                    <a:pt x="43885" y="42182"/>
                  </a:cubicBezTo>
                  <a:cubicBezTo>
                    <a:pt x="43885" y="40964"/>
                    <a:pt x="44845" y="40050"/>
                    <a:pt x="45942" y="40050"/>
                  </a:cubicBezTo>
                  <a:lnTo>
                    <a:pt x="73920" y="40050"/>
                  </a:lnTo>
                  <a:cubicBezTo>
                    <a:pt x="75017" y="40050"/>
                    <a:pt x="75840" y="40964"/>
                    <a:pt x="75840" y="42182"/>
                  </a:cubicBezTo>
                  <a:cubicBezTo>
                    <a:pt x="75840" y="43401"/>
                    <a:pt x="75017" y="44467"/>
                    <a:pt x="73920" y="44467"/>
                  </a:cubicBezTo>
                  <a:close/>
                  <a:moveTo>
                    <a:pt x="73920" y="31065"/>
                  </a:moveTo>
                  <a:lnTo>
                    <a:pt x="45942" y="31065"/>
                  </a:lnTo>
                  <a:cubicBezTo>
                    <a:pt x="44845" y="31065"/>
                    <a:pt x="43885" y="30152"/>
                    <a:pt x="43885" y="28934"/>
                  </a:cubicBezTo>
                  <a:cubicBezTo>
                    <a:pt x="43885" y="27715"/>
                    <a:pt x="44845" y="26649"/>
                    <a:pt x="45942" y="26649"/>
                  </a:cubicBezTo>
                  <a:lnTo>
                    <a:pt x="73920" y="26649"/>
                  </a:lnTo>
                  <a:cubicBezTo>
                    <a:pt x="75017" y="26649"/>
                    <a:pt x="75840" y="27715"/>
                    <a:pt x="75840" y="28934"/>
                  </a:cubicBezTo>
                  <a:cubicBezTo>
                    <a:pt x="75840" y="30152"/>
                    <a:pt x="75017" y="31065"/>
                    <a:pt x="73920" y="31065"/>
                  </a:cubicBezTo>
                  <a:close/>
                </a:path>
              </a:pathLst>
            </a:custGeom>
            <a:solidFill>
              <a:srgbClr val="A50000">
                <a:alpha val="33725"/>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273" name="Shape 273"/>
            <p:cNvSpPr/>
            <p:nvPr/>
          </p:nvSpPr>
          <p:spPr>
            <a:xfrm>
              <a:off x="1529811" y="5729560"/>
              <a:ext cx="559716" cy="1123489"/>
            </a:xfrm>
            <a:custGeom>
              <a:avLst/>
              <a:gdLst/>
              <a:ahLst/>
              <a:cxnLst/>
              <a:rect l="0" t="0" r="0" b="0"/>
              <a:pathLst>
                <a:path w="120000" h="120000" extrusionOk="0">
                  <a:moveTo>
                    <a:pt x="115939" y="43967"/>
                  </a:moveTo>
                  <a:lnTo>
                    <a:pt x="95915" y="43967"/>
                  </a:lnTo>
                  <a:lnTo>
                    <a:pt x="95915" y="17992"/>
                  </a:lnTo>
                  <a:cubicBezTo>
                    <a:pt x="95915" y="16872"/>
                    <a:pt x="94095" y="15962"/>
                    <a:pt x="91855" y="15962"/>
                  </a:cubicBezTo>
                  <a:lnTo>
                    <a:pt x="63850" y="15962"/>
                  </a:lnTo>
                  <a:lnTo>
                    <a:pt x="63850" y="1960"/>
                  </a:lnTo>
                  <a:cubicBezTo>
                    <a:pt x="63850" y="910"/>
                    <a:pt x="62170" y="0"/>
                    <a:pt x="59929" y="0"/>
                  </a:cubicBezTo>
                  <a:cubicBezTo>
                    <a:pt x="57689" y="0"/>
                    <a:pt x="55869" y="910"/>
                    <a:pt x="55869" y="1960"/>
                  </a:cubicBezTo>
                  <a:lnTo>
                    <a:pt x="55869" y="15962"/>
                  </a:lnTo>
                  <a:lnTo>
                    <a:pt x="27864" y="15962"/>
                  </a:lnTo>
                  <a:cubicBezTo>
                    <a:pt x="25764" y="15962"/>
                    <a:pt x="23943" y="16872"/>
                    <a:pt x="23943" y="17992"/>
                  </a:cubicBezTo>
                  <a:lnTo>
                    <a:pt x="23943" y="43967"/>
                  </a:lnTo>
                  <a:lnTo>
                    <a:pt x="3920" y="43967"/>
                  </a:lnTo>
                  <a:cubicBezTo>
                    <a:pt x="1680" y="43967"/>
                    <a:pt x="0" y="44877"/>
                    <a:pt x="0" y="45997"/>
                  </a:cubicBezTo>
                  <a:lnTo>
                    <a:pt x="0" y="117899"/>
                  </a:lnTo>
                  <a:cubicBezTo>
                    <a:pt x="0" y="119019"/>
                    <a:pt x="1680" y="119929"/>
                    <a:pt x="3920" y="119929"/>
                  </a:cubicBezTo>
                  <a:lnTo>
                    <a:pt x="47887" y="119929"/>
                  </a:lnTo>
                  <a:lnTo>
                    <a:pt x="47887" y="105927"/>
                  </a:lnTo>
                  <a:cubicBezTo>
                    <a:pt x="47887" y="104807"/>
                    <a:pt x="49708" y="103967"/>
                    <a:pt x="51948" y="103967"/>
                  </a:cubicBezTo>
                  <a:lnTo>
                    <a:pt x="67911" y="103967"/>
                  </a:lnTo>
                  <a:cubicBezTo>
                    <a:pt x="70151" y="103967"/>
                    <a:pt x="71971" y="104807"/>
                    <a:pt x="71971" y="105927"/>
                  </a:cubicBezTo>
                  <a:lnTo>
                    <a:pt x="71971" y="119929"/>
                  </a:lnTo>
                  <a:lnTo>
                    <a:pt x="115939" y="119929"/>
                  </a:lnTo>
                  <a:cubicBezTo>
                    <a:pt x="118039" y="119929"/>
                    <a:pt x="119859" y="119019"/>
                    <a:pt x="119859" y="117899"/>
                  </a:cubicBezTo>
                  <a:lnTo>
                    <a:pt x="119859" y="45997"/>
                  </a:lnTo>
                  <a:cubicBezTo>
                    <a:pt x="119859" y="44877"/>
                    <a:pt x="118039" y="43967"/>
                    <a:pt x="115939" y="43967"/>
                  </a:cubicBezTo>
                  <a:close/>
                  <a:moveTo>
                    <a:pt x="43967" y="23943"/>
                  </a:moveTo>
                  <a:lnTo>
                    <a:pt x="75892" y="23943"/>
                  </a:lnTo>
                  <a:cubicBezTo>
                    <a:pt x="78133" y="23943"/>
                    <a:pt x="79953" y="24854"/>
                    <a:pt x="79953" y="25974"/>
                  </a:cubicBezTo>
                  <a:cubicBezTo>
                    <a:pt x="79953" y="27094"/>
                    <a:pt x="78133" y="28004"/>
                    <a:pt x="75892" y="28004"/>
                  </a:cubicBezTo>
                  <a:lnTo>
                    <a:pt x="43967" y="28004"/>
                  </a:lnTo>
                  <a:cubicBezTo>
                    <a:pt x="41726" y="28004"/>
                    <a:pt x="39906" y="27094"/>
                    <a:pt x="39906" y="25974"/>
                  </a:cubicBezTo>
                  <a:cubicBezTo>
                    <a:pt x="39906" y="24854"/>
                    <a:pt x="41726" y="23943"/>
                    <a:pt x="43967" y="23943"/>
                  </a:cubicBezTo>
                  <a:close/>
                  <a:moveTo>
                    <a:pt x="43967" y="35985"/>
                  </a:moveTo>
                  <a:lnTo>
                    <a:pt x="75892" y="35985"/>
                  </a:lnTo>
                  <a:cubicBezTo>
                    <a:pt x="78133" y="35985"/>
                    <a:pt x="79953" y="36896"/>
                    <a:pt x="79953" y="37946"/>
                  </a:cubicBezTo>
                  <a:cubicBezTo>
                    <a:pt x="79953" y="39066"/>
                    <a:pt x="78133" y="39976"/>
                    <a:pt x="75892" y="39976"/>
                  </a:cubicBezTo>
                  <a:lnTo>
                    <a:pt x="43967" y="39976"/>
                  </a:lnTo>
                  <a:cubicBezTo>
                    <a:pt x="41726" y="39976"/>
                    <a:pt x="39906" y="39066"/>
                    <a:pt x="39906" y="37946"/>
                  </a:cubicBezTo>
                  <a:cubicBezTo>
                    <a:pt x="39906" y="36896"/>
                    <a:pt x="41726" y="35985"/>
                    <a:pt x="43967" y="35985"/>
                  </a:cubicBezTo>
                  <a:close/>
                  <a:moveTo>
                    <a:pt x="91855" y="95915"/>
                  </a:moveTo>
                  <a:lnTo>
                    <a:pt x="27864" y="95915"/>
                  </a:lnTo>
                  <a:cubicBezTo>
                    <a:pt x="25764" y="95915"/>
                    <a:pt x="23943" y="95075"/>
                    <a:pt x="23943" y="93955"/>
                  </a:cubicBezTo>
                  <a:cubicBezTo>
                    <a:pt x="23943" y="92835"/>
                    <a:pt x="25764" y="91925"/>
                    <a:pt x="27864" y="91925"/>
                  </a:cubicBezTo>
                  <a:lnTo>
                    <a:pt x="91855" y="91925"/>
                  </a:lnTo>
                  <a:cubicBezTo>
                    <a:pt x="94095" y="91925"/>
                    <a:pt x="95915" y="92835"/>
                    <a:pt x="95915" y="93955"/>
                  </a:cubicBezTo>
                  <a:cubicBezTo>
                    <a:pt x="95915" y="95075"/>
                    <a:pt x="94095" y="95915"/>
                    <a:pt x="91855" y="95915"/>
                  </a:cubicBezTo>
                  <a:close/>
                  <a:moveTo>
                    <a:pt x="91855" y="79953"/>
                  </a:moveTo>
                  <a:lnTo>
                    <a:pt x="27864" y="79953"/>
                  </a:lnTo>
                  <a:cubicBezTo>
                    <a:pt x="25764" y="79953"/>
                    <a:pt x="23943" y="79043"/>
                    <a:pt x="23943" y="77922"/>
                  </a:cubicBezTo>
                  <a:cubicBezTo>
                    <a:pt x="23943" y="76872"/>
                    <a:pt x="25764" y="75962"/>
                    <a:pt x="27864" y="75962"/>
                  </a:cubicBezTo>
                  <a:lnTo>
                    <a:pt x="91855" y="75962"/>
                  </a:lnTo>
                  <a:cubicBezTo>
                    <a:pt x="94095" y="75962"/>
                    <a:pt x="95915" y="76872"/>
                    <a:pt x="95915" y="77922"/>
                  </a:cubicBezTo>
                  <a:cubicBezTo>
                    <a:pt x="95915" y="79043"/>
                    <a:pt x="94095" y="79953"/>
                    <a:pt x="91855" y="79953"/>
                  </a:cubicBezTo>
                  <a:close/>
                  <a:moveTo>
                    <a:pt x="91855" y="63990"/>
                  </a:moveTo>
                  <a:lnTo>
                    <a:pt x="27864" y="63990"/>
                  </a:lnTo>
                  <a:cubicBezTo>
                    <a:pt x="25764" y="63990"/>
                    <a:pt x="23943" y="63080"/>
                    <a:pt x="23943" y="61960"/>
                  </a:cubicBezTo>
                  <a:cubicBezTo>
                    <a:pt x="23943" y="60840"/>
                    <a:pt x="25764" y="59929"/>
                    <a:pt x="27864" y="59929"/>
                  </a:cubicBezTo>
                  <a:lnTo>
                    <a:pt x="91855" y="59929"/>
                  </a:lnTo>
                  <a:cubicBezTo>
                    <a:pt x="94095" y="59929"/>
                    <a:pt x="95915" y="60840"/>
                    <a:pt x="95915" y="61960"/>
                  </a:cubicBezTo>
                  <a:cubicBezTo>
                    <a:pt x="95915" y="63080"/>
                    <a:pt x="94095" y="63990"/>
                    <a:pt x="91855" y="63990"/>
                  </a:cubicBezTo>
                  <a:close/>
                </a:path>
              </a:pathLst>
            </a:custGeom>
            <a:solidFill>
              <a:srgbClr val="A50000">
                <a:alpha val="25882"/>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274" name="Shape 274"/>
            <p:cNvSpPr/>
            <p:nvPr/>
          </p:nvSpPr>
          <p:spPr>
            <a:xfrm>
              <a:off x="2164541" y="5954835"/>
              <a:ext cx="487588" cy="898214"/>
            </a:xfrm>
            <a:custGeom>
              <a:avLst/>
              <a:gdLst/>
              <a:ahLst/>
              <a:cxnLst/>
              <a:rect l="0" t="0" r="0" b="0"/>
              <a:pathLst>
                <a:path w="120000" h="120000" extrusionOk="0">
                  <a:moveTo>
                    <a:pt x="115161" y="0"/>
                  </a:moveTo>
                  <a:lnTo>
                    <a:pt x="4677" y="0"/>
                  </a:lnTo>
                  <a:cubicBezTo>
                    <a:pt x="2096" y="0"/>
                    <a:pt x="0" y="1137"/>
                    <a:pt x="0" y="2536"/>
                  </a:cubicBezTo>
                  <a:lnTo>
                    <a:pt x="0" y="117376"/>
                  </a:lnTo>
                  <a:cubicBezTo>
                    <a:pt x="0" y="118775"/>
                    <a:pt x="2096" y="119912"/>
                    <a:pt x="4677" y="119912"/>
                  </a:cubicBezTo>
                  <a:lnTo>
                    <a:pt x="46129" y="119912"/>
                  </a:lnTo>
                  <a:lnTo>
                    <a:pt x="46129" y="107405"/>
                  </a:lnTo>
                  <a:cubicBezTo>
                    <a:pt x="46129" y="106005"/>
                    <a:pt x="48225" y="104956"/>
                    <a:pt x="50645" y="104956"/>
                  </a:cubicBezTo>
                  <a:lnTo>
                    <a:pt x="69193" y="104956"/>
                  </a:lnTo>
                  <a:cubicBezTo>
                    <a:pt x="71612" y="104956"/>
                    <a:pt x="73709" y="106005"/>
                    <a:pt x="73709" y="107405"/>
                  </a:cubicBezTo>
                  <a:lnTo>
                    <a:pt x="73709" y="119912"/>
                  </a:lnTo>
                  <a:lnTo>
                    <a:pt x="115161" y="119912"/>
                  </a:lnTo>
                  <a:cubicBezTo>
                    <a:pt x="117741" y="119912"/>
                    <a:pt x="119838" y="118775"/>
                    <a:pt x="119838" y="117376"/>
                  </a:cubicBezTo>
                  <a:lnTo>
                    <a:pt x="119838" y="2536"/>
                  </a:lnTo>
                  <a:cubicBezTo>
                    <a:pt x="119838" y="1137"/>
                    <a:pt x="117741" y="0"/>
                    <a:pt x="115161" y="0"/>
                  </a:cubicBezTo>
                  <a:close/>
                  <a:moveTo>
                    <a:pt x="96774" y="94897"/>
                  </a:moveTo>
                  <a:lnTo>
                    <a:pt x="23064" y="94897"/>
                  </a:lnTo>
                  <a:cubicBezTo>
                    <a:pt x="20483" y="94897"/>
                    <a:pt x="18548" y="93848"/>
                    <a:pt x="18548" y="92448"/>
                  </a:cubicBezTo>
                  <a:cubicBezTo>
                    <a:pt x="18548" y="91049"/>
                    <a:pt x="20483" y="89912"/>
                    <a:pt x="23064" y="89912"/>
                  </a:cubicBezTo>
                  <a:lnTo>
                    <a:pt x="96774" y="89912"/>
                  </a:lnTo>
                  <a:cubicBezTo>
                    <a:pt x="99354" y="89912"/>
                    <a:pt x="101451" y="91049"/>
                    <a:pt x="101451" y="92448"/>
                  </a:cubicBezTo>
                  <a:cubicBezTo>
                    <a:pt x="101451" y="93848"/>
                    <a:pt x="99354" y="94897"/>
                    <a:pt x="96774" y="94897"/>
                  </a:cubicBezTo>
                  <a:close/>
                  <a:moveTo>
                    <a:pt x="96774" y="79941"/>
                  </a:moveTo>
                  <a:lnTo>
                    <a:pt x="23064" y="79941"/>
                  </a:lnTo>
                  <a:cubicBezTo>
                    <a:pt x="20483" y="79941"/>
                    <a:pt x="18548" y="78892"/>
                    <a:pt x="18548" y="77492"/>
                  </a:cubicBezTo>
                  <a:cubicBezTo>
                    <a:pt x="18548" y="76180"/>
                    <a:pt x="20483" y="74956"/>
                    <a:pt x="23064" y="74956"/>
                  </a:cubicBezTo>
                  <a:lnTo>
                    <a:pt x="96774" y="74956"/>
                  </a:lnTo>
                  <a:cubicBezTo>
                    <a:pt x="99354" y="74956"/>
                    <a:pt x="101451" y="76180"/>
                    <a:pt x="101451" y="77492"/>
                  </a:cubicBezTo>
                  <a:cubicBezTo>
                    <a:pt x="101451" y="78892"/>
                    <a:pt x="99354" y="79941"/>
                    <a:pt x="96774" y="79941"/>
                  </a:cubicBezTo>
                  <a:close/>
                  <a:moveTo>
                    <a:pt x="96774" y="64985"/>
                  </a:moveTo>
                  <a:lnTo>
                    <a:pt x="23064" y="64985"/>
                  </a:lnTo>
                  <a:cubicBezTo>
                    <a:pt x="20483" y="64985"/>
                    <a:pt x="18548" y="63848"/>
                    <a:pt x="18548" y="62448"/>
                  </a:cubicBezTo>
                  <a:cubicBezTo>
                    <a:pt x="18548" y="61049"/>
                    <a:pt x="20483" y="60000"/>
                    <a:pt x="23064" y="60000"/>
                  </a:cubicBezTo>
                  <a:lnTo>
                    <a:pt x="96774" y="60000"/>
                  </a:lnTo>
                  <a:cubicBezTo>
                    <a:pt x="99354" y="60000"/>
                    <a:pt x="101451" y="61049"/>
                    <a:pt x="101451" y="62448"/>
                  </a:cubicBezTo>
                  <a:cubicBezTo>
                    <a:pt x="101451" y="63848"/>
                    <a:pt x="99354" y="64985"/>
                    <a:pt x="96774" y="64985"/>
                  </a:cubicBezTo>
                  <a:close/>
                  <a:moveTo>
                    <a:pt x="96774" y="50029"/>
                  </a:moveTo>
                  <a:lnTo>
                    <a:pt x="23064" y="50029"/>
                  </a:lnTo>
                  <a:cubicBezTo>
                    <a:pt x="20483" y="50029"/>
                    <a:pt x="18548" y="48892"/>
                    <a:pt x="18548" y="47492"/>
                  </a:cubicBezTo>
                  <a:cubicBezTo>
                    <a:pt x="18548" y="46093"/>
                    <a:pt x="20483" y="44956"/>
                    <a:pt x="23064" y="44956"/>
                  </a:cubicBezTo>
                  <a:lnTo>
                    <a:pt x="96774" y="44956"/>
                  </a:lnTo>
                  <a:cubicBezTo>
                    <a:pt x="99354" y="44956"/>
                    <a:pt x="101451" y="46093"/>
                    <a:pt x="101451" y="47492"/>
                  </a:cubicBezTo>
                  <a:cubicBezTo>
                    <a:pt x="101451" y="48892"/>
                    <a:pt x="99354" y="50029"/>
                    <a:pt x="96774" y="50029"/>
                  </a:cubicBezTo>
                  <a:close/>
                  <a:moveTo>
                    <a:pt x="96774" y="34985"/>
                  </a:moveTo>
                  <a:lnTo>
                    <a:pt x="23064" y="34985"/>
                  </a:lnTo>
                  <a:cubicBezTo>
                    <a:pt x="20483" y="34985"/>
                    <a:pt x="18548" y="33935"/>
                    <a:pt x="18548" y="32536"/>
                  </a:cubicBezTo>
                  <a:cubicBezTo>
                    <a:pt x="18548" y="31224"/>
                    <a:pt x="20483" y="30000"/>
                    <a:pt x="23064" y="30000"/>
                  </a:cubicBezTo>
                  <a:lnTo>
                    <a:pt x="96774" y="30000"/>
                  </a:lnTo>
                  <a:cubicBezTo>
                    <a:pt x="99354" y="30000"/>
                    <a:pt x="101451" y="31224"/>
                    <a:pt x="101451" y="32536"/>
                  </a:cubicBezTo>
                  <a:cubicBezTo>
                    <a:pt x="101451" y="33935"/>
                    <a:pt x="99354" y="34985"/>
                    <a:pt x="96774" y="34985"/>
                  </a:cubicBezTo>
                  <a:close/>
                  <a:moveTo>
                    <a:pt x="96774" y="20029"/>
                  </a:moveTo>
                  <a:lnTo>
                    <a:pt x="23064" y="20029"/>
                  </a:lnTo>
                  <a:cubicBezTo>
                    <a:pt x="20483" y="20029"/>
                    <a:pt x="18548" y="18892"/>
                    <a:pt x="18548" y="17492"/>
                  </a:cubicBezTo>
                  <a:cubicBezTo>
                    <a:pt x="18548" y="16180"/>
                    <a:pt x="20483" y="15043"/>
                    <a:pt x="23064" y="15043"/>
                  </a:cubicBezTo>
                  <a:lnTo>
                    <a:pt x="96774" y="15043"/>
                  </a:lnTo>
                  <a:cubicBezTo>
                    <a:pt x="99354" y="15043"/>
                    <a:pt x="101451" y="16180"/>
                    <a:pt x="101451" y="17492"/>
                  </a:cubicBezTo>
                  <a:cubicBezTo>
                    <a:pt x="101451" y="18892"/>
                    <a:pt x="99354" y="20029"/>
                    <a:pt x="96774" y="20029"/>
                  </a:cubicBezTo>
                  <a:close/>
                </a:path>
              </a:pathLst>
            </a:custGeom>
            <a:solidFill>
              <a:srgbClr val="A50000">
                <a:alpha val="33725"/>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275" name="Shape 275"/>
            <p:cNvSpPr/>
            <p:nvPr/>
          </p:nvSpPr>
          <p:spPr>
            <a:xfrm>
              <a:off x="675808" y="6070362"/>
              <a:ext cx="781871" cy="782687"/>
            </a:xfrm>
            <a:custGeom>
              <a:avLst/>
              <a:gdLst/>
              <a:ahLst/>
              <a:cxnLst/>
              <a:rect l="0" t="0" r="0" b="0"/>
              <a:pathLst>
                <a:path w="120000" h="120000" extrusionOk="0">
                  <a:moveTo>
                    <a:pt x="117894" y="47959"/>
                  </a:moveTo>
                  <a:lnTo>
                    <a:pt x="111879" y="47959"/>
                  </a:lnTo>
                  <a:lnTo>
                    <a:pt x="111879" y="37926"/>
                  </a:lnTo>
                  <a:cubicBezTo>
                    <a:pt x="111879" y="36822"/>
                    <a:pt x="110977" y="35919"/>
                    <a:pt x="109874" y="35919"/>
                  </a:cubicBezTo>
                  <a:lnTo>
                    <a:pt x="89924" y="35919"/>
                  </a:lnTo>
                  <a:cubicBezTo>
                    <a:pt x="88822" y="35919"/>
                    <a:pt x="87919" y="36822"/>
                    <a:pt x="87919" y="37926"/>
                  </a:cubicBezTo>
                  <a:lnTo>
                    <a:pt x="87919" y="47959"/>
                  </a:lnTo>
                  <a:lnTo>
                    <a:pt x="81904" y="47959"/>
                  </a:lnTo>
                  <a:cubicBezTo>
                    <a:pt x="80802" y="47959"/>
                    <a:pt x="79899" y="48862"/>
                    <a:pt x="79899" y="49966"/>
                  </a:cubicBezTo>
                  <a:lnTo>
                    <a:pt x="79899" y="67926"/>
                  </a:lnTo>
                  <a:lnTo>
                    <a:pt x="47919" y="67926"/>
                  </a:lnTo>
                  <a:lnTo>
                    <a:pt x="47919" y="37926"/>
                  </a:lnTo>
                  <a:cubicBezTo>
                    <a:pt x="47919" y="36822"/>
                    <a:pt x="47117" y="35919"/>
                    <a:pt x="46015" y="35919"/>
                  </a:cubicBezTo>
                  <a:lnTo>
                    <a:pt x="40000" y="35919"/>
                  </a:lnTo>
                  <a:lnTo>
                    <a:pt x="40000" y="21973"/>
                  </a:lnTo>
                  <a:cubicBezTo>
                    <a:pt x="40000" y="20869"/>
                    <a:pt x="39097" y="19966"/>
                    <a:pt x="37994" y="19966"/>
                  </a:cubicBezTo>
                  <a:lnTo>
                    <a:pt x="23959" y="19966"/>
                  </a:lnTo>
                  <a:lnTo>
                    <a:pt x="23959" y="2006"/>
                  </a:lnTo>
                  <a:cubicBezTo>
                    <a:pt x="23959" y="903"/>
                    <a:pt x="23057" y="0"/>
                    <a:pt x="21954" y="0"/>
                  </a:cubicBezTo>
                  <a:cubicBezTo>
                    <a:pt x="20852" y="0"/>
                    <a:pt x="20050" y="903"/>
                    <a:pt x="20050" y="2006"/>
                  </a:cubicBezTo>
                  <a:lnTo>
                    <a:pt x="20050" y="19966"/>
                  </a:lnTo>
                  <a:lnTo>
                    <a:pt x="10025" y="19966"/>
                  </a:lnTo>
                  <a:cubicBezTo>
                    <a:pt x="8922" y="19966"/>
                    <a:pt x="8020" y="20869"/>
                    <a:pt x="8020" y="21973"/>
                  </a:cubicBezTo>
                  <a:lnTo>
                    <a:pt x="8020" y="35919"/>
                  </a:lnTo>
                  <a:lnTo>
                    <a:pt x="2005" y="35919"/>
                  </a:lnTo>
                  <a:cubicBezTo>
                    <a:pt x="902" y="35919"/>
                    <a:pt x="0" y="36822"/>
                    <a:pt x="0" y="37926"/>
                  </a:cubicBezTo>
                  <a:lnTo>
                    <a:pt x="0" y="117892"/>
                  </a:lnTo>
                  <a:cubicBezTo>
                    <a:pt x="0" y="118996"/>
                    <a:pt x="902" y="119899"/>
                    <a:pt x="2005" y="119899"/>
                  </a:cubicBezTo>
                  <a:lnTo>
                    <a:pt x="16040" y="119899"/>
                  </a:lnTo>
                  <a:lnTo>
                    <a:pt x="16040" y="105953"/>
                  </a:lnTo>
                  <a:cubicBezTo>
                    <a:pt x="16040" y="104849"/>
                    <a:pt x="16942" y="103946"/>
                    <a:pt x="18045" y="103946"/>
                  </a:cubicBezTo>
                  <a:lnTo>
                    <a:pt x="25964" y="103946"/>
                  </a:lnTo>
                  <a:cubicBezTo>
                    <a:pt x="27067" y="103946"/>
                    <a:pt x="27969" y="104849"/>
                    <a:pt x="27969" y="105953"/>
                  </a:cubicBezTo>
                  <a:lnTo>
                    <a:pt x="27969" y="119899"/>
                  </a:lnTo>
                  <a:lnTo>
                    <a:pt x="46015" y="119899"/>
                  </a:lnTo>
                  <a:lnTo>
                    <a:pt x="81904" y="119899"/>
                  </a:lnTo>
                  <a:lnTo>
                    <a:pt x="95839" y="119899"/>
                  </a:lnTo>
                  <a:lnTo>
                    <a:pt x="95839" y="105953"/>
                  </a:lnTo>
                  <a:cubicBezTo>
                    <a:pt x="95839" y="104849"/>
                    <a:pt x="96741" y="103946"/>
                    <a:pt x="97844" y="103946"/>
                  </a:cubicBezTo>
                  <a:lnTo>
                    <a:pt x="105864" y="103946"/>
                  </a:lnTo>
                  <a:cubicBezTo>
                    <a:pt x="106967" y="103946"/>
                    <a:pt x="107869" y="104849"/>
                    <a:pt x="107869" y="105953"/>
                  </a:cubicBezTo>
                  <a:lnTo>
                    <a:pt x="107869" y="119899"/>
                  </a:lnTo>
                  <a:lnTo>
                    <a:pt x="117894" y="119899"/>
                  </a:lnTo>
                  <a:cubicBezTo>
                    <a:pt x="118997" y="119899"/>
                    <a:pt x="119899" y="118996"/>
                    <a:pt x="119899" y="117892"/>
                  </a:cubicBezTo>
                  <a:lnTo>
                    <a:pt x="119899" y="49966"/>
                  </a:lnTo>
                  <a:cubicBezTo>
                    <a:pt x="119899" y="48862"/>
                    <a:pt x="118997" y="47959"/>
                    <a:pt x="117894" y="47959"/>
                  </a:cubicBezTo>
                  <a:close/>
                  <a:moveTo>
                    <a:pt x="18045" y="27993"/>
                  </a:moveTo>
                  <a:lnTo>
                    <a:pt x="29974" y="27993"/>
                  </a:lnTo>
                  <a:cubicBezTo>
                    <a:pt x="31077" y="27993"/>
                    <a:pt x="31979" y="28896"/>
                    <a:pt x="31979" y="30000"/>
                  </a:cubicBezTo>
                  <a:cubicBezTo>
                    <a:pt x="31979" y="31103"/>
                    <a:pt x="31077" y="32006"/>
                    <a:pt x="29974" y="32006"/>
                  </a:cubicBezTo>
                  <a:lnTo>
                    <a:pt x="18045" y="32006"/>
                  </a:lnTo>
                  <a:cubicBezTo>
                    <a:pt x="16942" y="32006"/>
                    <a:pt x="16040" y="31103"/>
                    <a:pt x="16040" y="30000"/>
                  </a:cubicBezTo>
                  <a:cubicBezTo>
                    <a:pt x="16040" y="28896"/>
                    <a:pt x="16942" y="27993"/>
                    <a:pt x="18045" y="27993"/>
                  </a:cubicBezTo>
                  <a:close/>
                  <a:moveTo>
                    <a:pt x="37994" y="95919"/>
                  </a:moveTo>
                  <a:lnTo>
                    <a:pt x="10025" y="95919"/>
                  </a:lnTo>
                  <a:cubicBezTo>
                    <a:pt x="8922" y="95919"/>
                    <a:pt x="8020" y="95016"/>
                    <a:pt x="8020" y="93913"/>
                  </a:cubicBezTo>
                  <a:cubicBezTo>
                    <a:pt x="8020" y="92809"/>
                    <a:pt x="8922" y="91906"/>
                    <a:pt x="10025" y="91906"/>
                  </a:cubicBezTo>
                  <a:lnTo>
                    <a:pt x="37994" y="91906"/>
                  </a:lnTo>
                  <a:cubicBezTo>
                    <a:pt x="39097" y="91906"/>
                    <a:pt x="40000" y="92809"/>
                    <a:pt x="40000" y="93913"/>
                  </a:cubicBezTo>
                  <a:cubicBezTo>
                    <a:pt x="40000" y="95016"/>
                    <a:pt x="39097" y="95919"/>
                    <a:pt x="37994" y="95919"/>
                  </a:cubicBezTo>
                  <a:close/>
                  <a:moveTo>
                    <a:pt x="37994" y="87892"/>
                  </a:moveTo>
                  <a:lnTo>
                    <a:pt x="10025" y="87892"/>
                  </a:lnTo>
                  <a:cubicBezTo>
                    <a:pt x="8922" y="87892"/>
                    <a:pt x="8020" y="86989"/>
                    <a:pt x="8020" y="85886"/>
                  </a:cubicBezTo>
                  <a:cubicBezTo>
                    <a:pt x="8020" y="84782"/>
                    <a:pt x="8922" y="83879"/>
                    <a:pt x="10025" y="83879"/>
                  </a:cubicBezTo>
                  <a:lnTo>
                    <a:pt x="37994" y="83879"/>
                  </a:lnTo>
                  <a:cubicBezTo>
                    <a:pt x="39097" y="83879"/>
                    <a:pt x="40000" y="84782"/>
                    <a:pt x="40000" y="85886"/>
                  </a:cubicBezTo>
                  <a:cubicBezTo>
                    <a:pt x="40000" y="86989"/>
                    <a:pt x="39097" y="87892"/>
                    <a:pt x="37994" y="87892"/>
                  </a:cubicBezTo>
                  <a:close/>
                  <a:moveTo>
                    <a:pt x="37994" y="79966"/>
                  </a:moveTo>
                  <a:lnTo>
                    <a:pt x="10025" y="79966"/>
                  </a:lnTo>
                  <a:cubicBezTo>
                    <a:pt x="8922" y="79966"/>
                    <a:pt x="8020" y="79063"/>
                    <a:pt x="8020" y="77959"/>
                  </a:cubicBezTo>
                  <a:cubicBezTo>
                    <a:pt x="8020" y="76856"/>
                    <a:pt x="8922" y="75953"/>
                    <a:pt x="10025" y="75953"/>
                  </a:cubicBezTo>
                  <a:lnTo>
                    <a:pt x="37994" y="75953"/>
                  </a:lnTo>
                  <a:cubicBezTo>
                    <a:pt x="39097" y="75953"/>
                    <a:pt x="40000" y="76856"/>
                    <a:pt x="40000" y="77959"/>
                  </a:cubicBezTo>
                  <a:cubicBezTo>
                    <a:pt x="40000" y="79063"/>
                    <a:pt x="39097" y="79966"/>
                    <a:pt x="37994" y="79966"/>
                  </a:cubicBezTo>
                  <a:close/>
                  <a:moveTo>
                    <a:pt x="37994" y="71939"/>
                  </a:moveTo>
                  <a:lnTo>
                    <a:pt x="10025" y="71939"/>
                  </a:lnTo>
                  <a:cubicBezTo>
                    <a:pt x="8922" y="71939"/>
                    <a:pt x="8020" y="71036"/>
                    <a:pt x="8020" y="69933"/>
                  </a:cubicBezTo>
                  <a:cubicBezTo>
                    <a:pt x="8020" y="68829"/>
                    <a:pt x="8922" y="67926"/>
                    <a:pt x="10025" y="67926"/>
                  </a:cubicBezTo>
                  <a:lnTo>
                    <a:pt x="37994" y="67926"/>
                  </a:lnTo>
                  <a:cubicBezTo>
                    <a:pt x="39097" y="67926"/>
                    <a:pt x="40000" y="68829"/>
                    <a:pt x="40000" y="69933"/>
                  </a:cubicBezTo>
                  <a:cubicBezTo>
                    <a:pt x="40000" y="71036"/>
                    <a:pt x="39097" y="71939"/>
                    <a:pt x="37994" y="71939"/>
                  </a:cubicBezTo>
                  <a:close/>
                  <a:moveTo>
                    <a:pt x="37994" y="63913"/>
                  </a:moveTo>
                  <a:lnTo>
                    <a:pt x="10025" y="63913"/>
                  </a:lnTo>
                  <a:cubicBezTo>
                    <a:pt x="8922" y="63913"/>
                    <a:pt x="8020" y="63010"/>
                    <a:pt x="8020" y="61906"/>
                  </a:cubicBezTo>
                  <a:cubicBezTo>
                    <a:pt x="8020" y="60802"/>
                    <a:pt x="8922" y="59899"/>
                    <a:pt x="10025" y="59899"/>
                  </a:cubicBezTo>
                  <a:lnTo>
                    <a:pt x="37994" y="59899"/>
                  </a:lnTo>
                  <a:cubicBezTo>
                    <a:pt x="39097" y="59899"/>
                    <a:pt x="40000" y="60802"/>
                    <a:pt x="40000" y="61906"/>
                  </a:cubicBezTo>
                  <a:cubicBezTo>
                    <a:pt x="40000" y="63010"/>
                    <a:pt x="39097" y="63913"/>
                    <a:pt x="37994" y="63913"/>
                  </a:cubicBezTo>
                  <a:close/>
                  <a:moveTo>
                    <a:pt x="37994" y="55986"/>
                  </a:moveTo>
                  <a:lnTo>
                    <a:pt x="10025" y="55986"/>
                  </a:lnTo>
                  <a:cubicBezTo>
                    <a:pt x="8922" y="55986"/>
                    <a:pt x="8020" y="55083"/>
                    <a:pt x="8020" y="53979"/>
                  </a:cubicBezTo>
                  <a:cubicBezTo>
                    <a:pt x="8020" y="52876"/>
                    <a:pt x="8922" y="51973"/>
                    <a:pt x="10025" y="51973"/>
                  </a:cubicBezTo>
                  <a:lnTo>
                    <a:pt x="37994" y="51973"/>
                  </a:lnTo>
                  <a:cubicBezTo>
                    <a:pt x="39097" y="51973"/>
                    <a:pt x="40000" y="52876"/>
                    <a:pt x="40000" y="53979"/>
                  </a:cubicBezTo>
                  <a:cubicBezTo>
                    <a:pt x="40000" y="55083"/>
                    <a:pt x="39097" y="55986"/>
                    <a:pt x="37994" y="55986"/>
                  </a:cubicBezTo>
                  <a:close/>
                  <a:moveTo>
                    <a:pt x="37994" y="47959"/>
                  </a:moveTo>
                  <a:lnTo>
                    <a:pt x="10025" y="47959"/>
                  </a:lnTo>
                  <a:cubicBezTo>
                    <a:pt x="8922" y="47959"/>
                    <a:pt x="8020" y="47056"/>
                    <a:pt x="8020" y="45953"/>
                  </a:cubicBezTo>
                  <a:cubicBezTo>
                    <a:pt x="8020" y="44849"/>
                    <a:pt x="8922" y="43946"/>
                    <a:pt x="10025" y="43946"/>
                  </a:cubicBezTo>
                  <a:lnTo>
                    <a:pt x="37994" y="43946"/>
                  </a:lnTo>
                  <a:cubicBezTo>
                    <a:pt x="39097" y="43946"/>
                    <a:pt x="40000" y="44849"/>
                    <a:pt x="40000" y="45953"/>
                  </a:cubicBezTo>
                  <a:cubicBezTo>
                    <a:pt x="40000" y="47056"/>
                    <a:pt x="39097" y="47959"/>
                    <a:pt x="37994" y="47959"/>
                  </a:cubicBezTo>
                  <a:close/>
                  <a:moveTo>
                    <a:pt x="73884" y="99933"/>
                  </a:moveTo>
                  <a:lnTo>
                    <a:pt x="53934" y="99933"/>
                  </a:lnTo>
                  <a:cubicBezTo>
                    <a:pt x="52832" y="99933"/>
                    <a:pt x="51929" y="99030"/>
                    <a:pt x="51929" y="97926"/>
                  </a:cubicBezTo>
                  <a:cubicBezTo>
                    <a:pt x="51929" y="96822"/>
                    <a:pt x="52832" y="95919"/>
                    <a:pt x="53934" y="95919"/>
                  </a:cubicBezTo>
                  <a:lnTo>
                    <a:pt x="73884" y="95919"/>
                  </a:lnTo>
                  <a:cubicBezTo>
                    <a:pt x="74987" y="95919"/>
                    <a:pt x="75889" y="96822"/>
                    <a:pt x="75889" y="97926"/>
                  </a:cubicBezTo>
                  <a:cubicBezTo>
                    <a:pt x="75889" y="99030"/>
                    <a:pt x="74987" y="99933"/>
                    <a:pt x="73884" y="99933"/>
                  </a:cubicBezTo>
                  <a:close/>
                  <a:moveTo>
                    <a:pt x="73884" y="91906"/>
                  </a:moveTo>
                  <a:lnTo>
                    <a:pt x="53934" y="91906"/>
                  </a:lnTo>
                  <a:cubicBezTo>
                    <a:pt x="52832" y="91906"/>
                    <a:pt x="51929" y="91003"/>
                    <a:pt x="51929" y="89899"/>
                  </a:cubicBezTo>
                  <a:cubicBezTo>
                    <a:pt x="51929" y="88795"/>
                    <a:pt x="52832" y="87892"/>
                    <a:pt x="53934" y="87892"/>
                  </a:cubicBezTo>
                  <a:lnTo>
                    <a:pt x="73884" y="87892"/>
                  </a:lnTo>
                  <a:cubicBezTo>
                    <a:pt x="74987" y="87892"/>
                    <a:pt x="75889" y="88795"/>
                    <a:pt x="75889" y="89899"/>
                  </a:cubicBezTo>
                  <a:cubicBezTo>
                    <a:pt x="75889" y="91003"/>
                    <a:pt x="74987" y="91906"/>
                    <a:pt x="73884" y="91906"/>
                  </a:cubicBezTo>
                  <a:close/>
                  <a:moveTo>
                    <a:pt x="73884" y="83879"/>
                  </a:moveTo>
                  <a:lnTo>
                    <a:pt x="53934" y="83879"/>
                  </a:lnTo>
                  <a:cubicBezTo>
                    <a:pt x="52832" y="83879"/>
                    <a:pt x="51929" y="82976"/>
                    <a:pt x="51929" y="81872"/>
                  </a:cubicBezTo>
                  <a:cubicBezTo>
                    <a:pt x="51929" y="80769"/>
                    <a:pt x="52832" y="79966"/>
                    <a:pt x="53934" y="79966"/>
                  </a:cubicBezTo>
                  <a:lnTo>
                    <a:pt x="73884" y="79966"/>
                  </a:lnTo>
                  <a:cubicBezTo>
                    <a:pt x="74987" y="79966"/>
                    <a:pt x="75889" y="80769"/>
                    <a:pt x="75889" y="81872"/>
                  </a:cubicBezTo>
                  <a:cubicBezTo>
                    <a:pt x="75889" y="82976"/>
                    <a:pt x="74987" y="83879"/>
                    <a:pt x="73884" y="83879"/>
                  </a:cubicBezTo>
                  <a:close/>
                  <a:moveTo>
                    <a:pt x="109874" y="99933"/>
                  </a:moveTo>
                  <a:lnTo>
                    <a:pt x="89924" y="99933"/>
                  </a:lnTo>
                  <a:cubicBezTo>
                    <a:pt x="88822" y="99933"/>
                    <a:pt x="87919" y="99030"/>
                    <a:pt x="87919" y="97926"/>
                  </a:cubicBezTo>
                  <a:cubicBezTo>
                    <a:pt x="87919" y="96822"/>
                    <a:pt x="88822" y="95919"/>
                    <a:pt x="89924" y="95919"/>
                  </a:cubicBezTo>
                  <a:lnTo>
                    <a:pt x="109874" y="95919"/>
                  </a:lnTo>
                  <a:cubicBezTo>
                    <a:pt x="110977" y="95919"/>
                    <a:pt x="111879" y="96822"/>
                    <a:pt x="111879" y="97926"/>
                  </a:cubicBezTo>
                  <a:cubicBezTo>
                    <a:pt x="111879" y="99030"/>
                    <a:pt x="110977" y="99933"/>
                    <a:pt x="109874" y="99933"/>
                  </a:cubicBezTo>
                  <a:close/>
                  <a:moveTo>
                    <a:pt x="109874" y="91906"/>
                  </a:moveTo>
                  <a:lnTo>
                    <a:pt x="89924" y="91906"/>
                  </a:lnTo>
                  <a:cubicBezTo>
                    <a:pt x="88822" y="91906"/>
                    <a:pt x="87919" y="91003"/>
                    <a:pt x="87919" y="89899"/>
                  </a:cubicBezTo>
                  <a:cubicBezTo>
                    <a:pt x="87919" y="88795"/>
                    <a:pt x="88822" y="87892"/>
                    <a:pt x="89924" y="87892"/>
                  </a:cubicBezTo>
                  <a:lnTo>
                    <a:pt x="109874" y="87892"/>
                  </a:lnTo>
                  <a:cubicBezTo>
                    <a:pt x="110977" y="87892"/>
                    <a:pt x="111879" y="88795"/>
                    <a:pt x="111879" y="89899"/>
                  </a:cubicBezTo>
                  <a:cubicBezTo>
                    <a:pt x="111879" y="91003"/>
                    <a:pt x="110977" y="91906"/>
                    <a:pt x="109874" y="91906"/>
                  </a:cubicBezTo>
                  <a:close/>
                  <a:moveTo>
                    <a:pt x="109874" y="83879"/>
                  </a:moveTo>
                  <a:lnTo>
                    <a:pt x="89924" y="83879"/>
                  </a:lnTo>
                  <a:cubicBezTo>
                    <a:pt x="88822" y="83879"/>
                    <a:pt x="87919" y="82976"/>
                    <a:pt x="87919" y="81872"/>
                  </a:cubicBezTo>
                  <a:cubicBezTo>
                    <a:pt x="87919" y="80769"/>
                    <a:pt x="88822" y="79966"/>
                    <a:pt x="89924" y="79966"/>
                  </a:cubicBezTo>
                  <a:lnTo>
                    <a:pt x="109874" y="79966"/>
                  </a:lnTo>
                  <a:cubicBezTo>
                    <a:pt x="110977" y="79966"/>
                    <a:pt x="111879" y="80769"/>
                    <a:pt x="111879" y="81872"/>
                  </a:cubicBezTo>
                  <a:cubicBezTo>
                    <a:pt x="111879" y="82976"/>
                    <a:pt x="110977" y="83879"/>
                    <a:pt x="109874" y="83879"/>
                  </a:cubicBezTo>
                  <a:close/>
                  <a:moveTo>
                    <a:pt x="109874" y="75953"/>
                  </a:moveTo>
                  <a:lnTo>
                    <a:pt x="89924" y="75953"/>
                  </a:lnTo>
                  <a:cubicBezTo>
                    <a:pt x="88822" y="75953"/>
                    <a:pt x="87919" y="75050"/>
                    <a:pt x="87919" y="73946"/>
                  </a:cubicBezTo>
                  <a:cubicBezTo>
                    <a:pt x="87919" y="72842"/>
                    <a:pt x="88822" y="71939"/>
                    <a:pt x="89924" y="71939"/>
                  </a:cubicBezTo>
                  <a:lnTo>
                    <a:pt x="109874" y="71939"/>
                  </a:lnTo>
                  <a:cubicBezTo>
                    <a:pt x="110977" y="71939"/>
                    <a:pt x="111879" y="72842"/>
                    <a:pt x="111879" y="73946"/>
                  </a:cubicBezTo>
                  <a:cubicBezTo>
                    <a:pt x="111879" y="75050"/>
                    <a:pt x="110977" y="75953"/>
                    <a:pt x="109874" y="75953"/>
                  </a:cubicBezTo>
                  <a:close/>
                  <a:moveTo>
                    <a:pt x="109874" y="67926"/>
                  </a:moveTo>
                  <a:lnTo>
                    <a:pt x="89924" y="67926"/>
                  </a:lnTo>
                  <a:cubicBezTo>
                    <a:pt x="88822" y="67926"/>
                    <a:pt x="87919" y="67023"/>
                    <a:pt x="87919" y="65919"/>
                  </a:cubicBezTo>
                  <a:cubicBezTo>
                    <a:pt x="87919" y="64816"/>
                    <a:pt x="88822" y="63913"/>
                    <a:pt x="89924" y="63913"/>
                  </a:cubicBezTo>
                  <a:lnTo>
                    <a:pt x="109874" y="63913"/>
                  </a:lnTo>
                  <a:cubicBezTo>
                    <a:pt x="110977" y="63913"/>
                    <a:pt x="111879" y="64816"/>
                    <a:pt x="111879" y="65919"/>
                  </a:cubicBezTo>
                  <a:cubicBezTo>
                    <a:pt x="111879" y="67023"/>
                    <a:pt x="110977" y="67926"/>
                    <a:pt x="109874" y="67926"/>
                  </a:cubicBezTo>
                  <a:close/>
                  <a:moveTo>
                    <a:pt x="109874" y="59899"/>
                  </a:moveTo>
                  <a:lnTo>
                    <a:pt x="89924" y="59899"/>
                  </a:lnTo>
                  <a:cubicBezTo>
                    <a:pt x="88822" y="59899"/>
                    <a:pt x="87919" y="58996"/>
                    <a:pt x="87919" y="57892"/>
                  </a:cubicBezTo>
                  <a:cubicBezTo>
                    <a:pt x="87919" y="56789"/>
                    <a:pt x="88822" y="55986"/>
                    <a:pt x="89924" y="55986"/>
                  </a:cubicBezTo>
                  <a:lnTo>
                    <a:pt x="109874" y="55986"/>
                  </a:lnTo>
                  <a:cubicBezTo>
                    <a:pt x="110977" y="55986"/>
                    <a:pt x="111879" y="56789"/>
                    <a:pt x="111879" y="57892"/>
                  </a:cubicBezTo>
                  <a:cubicBezTo>
                    <a:pt x="111879" y="58996"/>
                    <a:pt x="110977" y="59899"/>
                    <a:pt x="109874" y="59899"/>
                  </a:cubicBezTo>
                  <a:close/>
                </a:path>
              </a:pathLst>
            </a:custGeom>
            <a:solidFill>
              <a:srgbClr val="A50000">
                <a:alpha val="46666"/>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276" name="Shape 276"/>
            <p:cNvSpPr/>
            <p:nvPr/>
          </p:nvSpPr>
          <p:spPr>
            <a:xfrm>
              <a:off x="2914677" y="6278310"/>
              <a:ext cx="268316" cy="574741"/>
            </a:xfrm>
            <a:custGeom>
              <a:avLst/>
              <a:gdLst/>
              <a:ahLst/>
              <a:cxnLst/>
              <a:rect l="0" t="0" r="0" b="0"/>
              <a:pathLst>
                <a:path w="120000" h="120000" extrusionOk="0">
                  <a:moveTo>
                    <a:pt x="115599" y="0"/>
                  </a:moveTo>
                  <a:lnTo>
                    <a:pt x="4400" y="0"/>
                  </a:lnTo>
                  <a:cubicBezTo>
                    <a:pt x="2053" y="0"/>
                    <a:pt x="0" y="958"/>
                    <a:pt x="0" y="2054"/>
                  </a:cubicBezTo>
                  <a:lnTo>
                    <a:pt x="0" y="8082"/>
                  </a:lnTo>
                  <a:lnTo>
                    <a:pt x="72762" y="8082"/>
                  </a:lnTo>
                  <a:cubicBezTo>
                    <a:pt x="75110" y="8082"/>
                    <a:pt x="76870" y="8904"/>
                    <a:pt x="76870" y="10000"/>
                  </a:cubicBezTo>
                  <a:cubicBezTo>
                    <a:pt x="76870" y="11095"/>
                    <a:pt x="75110" y="12054"/>
                    <a:pt x="72762" y="12054"/>
                  </a:cubicBezTo>
                  <a:lnTo>
                    <a:pt x="0" y="12054"/>
                  </a:lnTo>
                  <a:lnTo>
                    <a:pt x="0" y="20000"/>
                  </a:lnTo>
                  <a:lnTo>
                    <a:pt x="55158" y="20000"/>
                  </a:lnTo>
                  <a:cubicBezTo>
                    <a:pt x="57506" y="20000"/>
                    <a:pt x="59559" y="20958"/>
                    <a:pt x="59559" y="22054"/>
                  </a:cubicBezTo>
                  <a:cubicBezTo>
                    <a:pt x="59559" y="23150"/>
                    <a:pt x="57506" y="23972"/>
                    <a:pt x="55158" y="23972"/>
                  </a:cubicBezTo>
                  <a:lnTo>
                    <a:pt x="0" y="23972"/>
                  </a:lnTo>
                  <a:lnTo>
                    <a:pt x="0" y="32054"/>
                  </a:lnTo>
                  <a:lnTo>
                    <a:pt x="37555" y="32054"/>
                  </a:lnTo>
                  <a:cubicBezTo>
                    <a:pt x="39902" y="32054"/>
                    <a:pt x="41955" y="32876"/>
                    <a:pt x="41955" y="33972"/>
                  </a:cubicBezTo>
                  <a:cubicBezTo>
                    <a:pt x="41955" y="35068"/>
                    <a:pt x="39902" y="36027"/>
                    <a:pt x="37555" y="36027"/>
                  </a:cubicBezTo>
                  <a:lnTo>
                    <a:pt x="0" y="36027"/>
                  </a:lnTo>
                  <a:lnTo>
                    <a:pt x="0" y="40000"/>
                  </a:lnTo>
                  <a:lnTo>
                    <a:pt x="38435" y="40000"/>
                  </a:lnTo>
                  <a:cubicBezTo>
                    <a:pt x="40782" y="40000"/>
                    <a:pt x="42836" y="40821"/>
                    <a:pt x="42836" y="42054"/>
                  </a:cubicBezTo>
                  <a:lnTo>
                    <a:pt x="42836" y="119863"/>
                  </a:lnTo>
                  <a:lnTo>
                    <a:pt x="51344" y="119863"/>
                  </a:lnTo>
                  <a:lnTo>
                    <a:pt x="51344" y="101917"/>
                  </a:lnTo>
                  <a:cubicBezTo>
                    <a:pt x="51344" y="100821"/>
                    <a:pt x="53398" y="99863"/>
                    <a:pt x="55745" y="99863"/>
                  </a:cubicBezTo>
                  <a:lnTo>
                    <a:pt x="89779" y="99863"/>
                  </a:lnTo>
                  <a:cubicBezTo>
                    <a:pt x="92127" y="99863"/>
                    <a:pt x="94180" y="100821"/>
                    <a:pt x="94180" y="101917"/>
                  </a:cubicBezTo>
                  <a:lnTo>
                    <a:pt x="94180" y="119863"/>
                  </a:lnTo>
                  <a:lnTo>
                    <a:pt x="115599" y="119863"/>
                  </a:lnTo>
                  <a:cubicBezTo>
                    <a:pt x="117946" y="119863"/>
                    <a:pt x="119706" y="118904"/>
                    <a:pt x="119706" y="117808"/>
                  </a:cubicBezTo>
                  <a:lnTo>
                    <a:pt x="119706" y="2054"/>
                  </a:lnTo>
                  <a:cubicBezTo>
                    <a:pt x="119706" y="958"/>
                    <a:pt x="117946" y="0"/>
                    <a:pt x="115599" y="0"/>
                  </a:cubicBezTo>
                </a:path>
              </a:pathLst>
            </a:custGeom>
            <a:solidFill>
              <a:srgbClr val="A50000">
                <a:alpha val="33725"/>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277" name="Shape 277"/>
            <p:cNvSpPr/>
            <p:nvPr/>
          </p:nvSpPr>
          <p:spPr>
            <a:xfrm>
              <a:off x="2724258" y="6489144"/>
              <a:ext cx="268316" cy="363907"/>
            </a:xfrm>
            <a:custGeom>
              <a:avLst/>
              <a:gdLst/>
              <a:ahLst/>
              <a:cxnLst/>
              <a:rect l="0" t="0" r="0" b="0"/>
              <a:pathLst>
                <a:path w="120000" h="120000" extrusionOk="0">
                  <a:moveTo>
                    <a:pt x="4107" y="0"/>
                  </a:moveTo>
                  <a:lnTo>
                    <a:pt x="0" y="0"/>
                  </a:lnTo>
                  <a:lnTo>
                    <a:pt x="0" y="3243"/>
                  </a:lnTo>
                  <a:lnTo>
                    <a:pt x="0" y="19027"/>
                  </a:lnTo>
                  <a:lnTo>
                    <a:pt x="52518" y="19027"/>
                  </a:lnTo>
                  <a:cubicBezTo>
                    <a:pt x="54865" y="19027"/>
                    <a:pt x="56919" y="20324"/>
                    <a:pt x="56919" y="22054"/>
                  </a:cubicBezTo>
                  <a:cubicBezTo>
                    <a:pt x="56919" y="23783"/>
                    <a:pt x="54865" y="25297"/>
                    <a:pt x="52518" y="25297"/>
                  </a:cubicBezTo>
                  <a:lnTo>
                    <a:pt x="0" y="25297"/>
                  </a:lnTo>
                  <a:lnTo>
                    <a:pt x="0" y="37837"/>
                  </a:lnTo>
                  <a:lnTo>
                    <a:pt x="43716" y="37837"/>
                  </a:lnTo>
                  <a:cubicBezTo>
                    <a:pt x="46063" y="37837"/>
                    <a:pt x="48117" y="39351"/>
                    <a:pt x="48117" y="41081"/>
                  </a:cubicBezTo>
                  <a:cubicBezTo>
                    <a:pt x="48117" y="42810"/>
                    <a:pt x="46063" y="44108"/>
                    <a:pt x="43716" y="44108"/>
                  </a:cubicBezTo>
                  <a:lnTo>
                    <a:pt x="0" y="44108"/>
                  </a:lnTo>
                  <a:lnTo>
                    <a:pt x="0" y="56648"/>
                  </a:lnTo>
                  <a:lnTo>
                    <a:pt x="26405" y="56648"/>
                  </a:lnTo>
                  <a:cubicBezTo>
                    <a:pt x="28753" y="56648"/>
                    <a:pt x="30513" y="58162"/>
                    <a:pt x="30513" y="59891"/>
                  </a:cubicBezTo>
                  <a:cubicBezTo>
                    <a:pt x="30513" y="61621"/>
                    <a:pt x="28753" y="63135"/>
                    <a:pt x="26405" y="63135"/>
                  </a:cubicBezTo>
                  <a:lnTo>
                    <a:pt x="0" y="63135"/>
                  </a:lnTo>
                  <a:lnTo>
                    <a:pt x="0" y="116540"/>
                  </a:lnTo>
                  <a:lnTo>
                    <a:pt x="0" y="119783"/>
                  </a:lnTo>
                  <a:lnTo>
                    <a:pt x="4107" y="119783"/>
                  </a:lnTo>
                  <a:lnTo>
                    <a:pt x="25525" y="119783"/>
                  </a:lnTo>
                  <a:lnTo>
                    <a:pt x="25525" y="91459"/>
                  </a:lnTo>
                  <a:cubicBezTo>
                    <a:pt x="25525" y="89729"/>
                    <a:pt x="27579" y="88216"/>
                    <a:pt x="29926" y="88216"/>
                  </a:cubicBezTo>
                  <a:lnTo>
                    <a:pt x="63960" y="88216"/>
                  </a:lnTo>
                  <a:cubicBezTo>
                    <a:pt x="66308" y="88216"/>
                    <a:pt x="68361" y="89729"/>
                    <a:pt x="68361" y="91459"/>
                  </a:cubicBezTo>
                  <a:lnTo>
                    <a:pt x="68361" y="119783"/>
                  </a:lnTo>
                  <a:lnTo>
                    <a:pt x="115305" y="119783"/>
                  </a:lnTo>
                  <a:lnTo>
                    <a:pt x="119706" y="119783"/>
                  </a:lnTo>
                  <a:lnTo>
                    <a:pt x="119706" y="116540"/>
                  </a:lnTo>
                  <a:lnTo>
                    <a:pt x="119706" y="3243"/>
                  </a:lnTo>
                  <a:lnTo>
                    <a:pt x="119706" y="0"/>
                  </a:lnTo>
                  <a:lnTo>
                    <a:pt x="115305" y="0"/>
                  </a:lnTo>
                  <a:lnTo>
                    <a:pt x="4107" y="0"/>
                  </a:lnTo>
                </a:path>
              </a:pathLst>
            </a:custGeom>
            <a:solidFill>
              <a:srgbClr val="A50000">
                <a:alpha val="15686"/>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278" name="Shape 278"/>
            <p:cNvSpPr/>
            <p:nvPr/>
          </p:nvSpPr>
          <p:spPr>
            <a:xfrm>
              <a:off x="222840" y="6050144"/>
              <a:ext cx="375067" cy="802906"/>
            </a:xfrm>
            <a:custGeom>
              <a:avLst/>
              <a:gdLst/>
              <a:ahLst/>
              <a:cxnLst/>
              <a:rect l="0" t="0" r="0" b="0"/>
              <a:pathLst>
                <a:path w="120000" h="120000" extrusionOk="0">
                  <a:moveTo>
                    <a:pt x="115594" y="0"/>
                  </a:moveTo>
                  <a:lnTo>
                    <a:pt x="4195" y="0"/>
                  </a:lnTo>
                  <a:cubicBezTo>
                    <a:pt x="1888" y="0"/>
                    <a:pt x="0" y="978"/>
                    <a:pt x="0" y="2055"/>
                  </a:cubicBezTo>
                  <a:lnTo>
                    <a:pt x="0" y="8026"/>
                  </a:lnTo>
                  <a:lnTo>
                    <a:pt x="72797" y="8026"/>
                  </a:lnTo>
                  <a:cubicBezTo>
                    <a:pt x="75104" y="8026"/>
                    <a:pt x="76993" y="8907"/>
                    <a:pt x="76993" y="9983"/>
                  </a:cubicBezTo>
                  <a:cubicBezTo>
                    <a:pt x="76993" y="11158"/>
                    <a:pt x="75104" y="12039"/>
                    <a:pt x="72797" y="12039"/>
                  </a:cubicBezTo>
                  <a:lnTo>
                    <a:pt x="0" y="12039"/>
                  </a:lnTo>
                  <a:lnTo>
                    <a:pt x="0" y="20065"/>
                  </a:lnTo>
                  <a:lnTo>
                    <a:pt x="55174" y="20065"/>
                  </a:lnTo>
                  <a:cubicBezTo>
                    <a:pt x="57482" y="20065"/>
                    <a:pt x="59370" y="20946"/>
                    <a:pt x="59370" y="22022"/>
                  </a:cubicBezTo>
                  <a:cubicBezTo>
                    <a:pt x="59370" y="23099"/>
                    <a:pt x="57482" y="23980"/>
                    <a:pt x="55174" y="23980"/>
                  </a:cubicBezTo>
                  <a:lnTo>
                    <a:pt x="0" y="23980"/>
                  </a:lnTo>
                  <a:lnTo>
                    <a:pt x="0" y="32006"/>
                  </a:lnTo>
                  <a:lnTo>
                    <a:pt x="37552" y="32006"/>
                  </a:lnTo>
                  <a:cubicBezTo>
                    <a:pt x="39860" y="32006"/>
                    <a:pt x="41748" y="32887"/>
                    <a:pt x="41748" y="33964"/>
                  </a:cubicBezTo>
                  <a:cubicBezTo>
                    <a:pt x="41748" y="35138"/>
                    <a:pt x="39860" y="36019"/>
                    <a:pt x="37552" y="36019"/>
                  </a:cubicBezTo>
                  <a:lnTo>
                    <a:pt x="0" y="36019"/>
                  </a:lnTo>
                  <a:lnTo>
                    <a:pt x="0" y="40032"/>
                  </a:lnTo>
                  <a:lnTo>
                    <a:pt x="38601" y="40032"/>
                  </a:lnTo>
                  <a:cubicBezTo>
                    <a:pt x="40909" y="40032"/>
                    <a:pt x="42797" y="40913"/>
                    <a:pt x="42797" y="41990"/>
                  </a:cubicBezTo>
                  <a:lnTo>
                    <a:pt x="42797" y="119902"/>
                  </a:lnTo>
                  <a:lnTo>
                    <a:pt x="51398" y="119902"/>
                  </a:lnTo>
                  <a:lnTo>
                    <a:pt x="51398" y="101892"/>
                  </a:lnTo>
                  <a:cubicBezTo>
                    <a:pt x="51398" y="100815"/>
                    <a:pt x="53286" y="99934"/>
                    <a:pt x="55594" y="99934"/>
                  </a:cubicBezTo>
                  <a:lnTo>
                    <a:pt x="89790" y="99934"/>
                  </a:lnTo>
                  <a:cubicBezTo>
                    <a:pt x="92307" y="99934"/>
                    <a:pt x="94195" y="100815"/>
                    <a:pt x="94195" y="101892"/>
                  </a:cubicBezTo>
                  <a:lnTo>
                    <a:pt x="94195" y="119902"/>
                  </a:lnTo>
                  <a:lnTo>
                    <a:pt x="115594" y="119902"/>
                  </a:lnTo>
                  <a:cubicBezTo>
                    <a:pt x="117902" y="119902"/>
                    <a:pt x="119790" y="119021"/>
                    <a:pt x="119790" y="117944"/>
                  </a:cubicBezTo>
                  <a:lnTo>
                    <a:pt x="119790" y="2055"/>
                  </a:lnTo>
                  <a:cubicBezTo>
                    <a:pt x="119790" y="978"/>
                    <a:pt x="117902" y="0"/>
                    <a:pt x="115594" y="0"/>
                  </a:cubicBezTo>
                </a:path>
              </a:pathLst>
            </a:custGeom>
            <a:solidFill>
              <a:srgbClr val="A50000">
                <a:alpha val="33725"/>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279" name="Shape 279"/>
            <p:cNvSpPr/>
            <p:nvPr/>
          </p:nvSpPr>
          <p:spPr>
            <a:xfrm>
              <a:off x="-42592" y="6344735"/>
              <a:ext cx="375067" cy="508314"/>
            </a:xfrm>
            <a:custGeom>
              <a:avLst/>
              <a:gdLst/>
              <a:ahLst/>
              <a:cxnLst/>
              <a:rect l="0" t="0" r="0" b="0"/>
              <a:pathLst>
                <a:path w="120000" h="120000" extrusionOk="0">
                  <a:moveTo>
                    <a:pt x="4195" y="0"/>
                  </a:moveTo>
                  <a:lnTo>
                    <a:pt x="0" y="0"/>
                  </a:lnTo>
                  <a:lnTo>
                    <a:pt x="0" y="3243"/>
                  </a:lnTo>
                  <a:lnTo>
                    <a:pt x="0" y="18996"/>
                  </a:lnTo>
                  <a:lnTo>
                    <a:pt x="52657" y="18996"/>
                  </a:lnTo>
                  <a:cubicBezTo>
                    <a:pt x="55174" y="18996"/>
                    <a:pt x="57062" y="20386"/>
                    <a:pt x="57062" y="22084"/>
                  </a:cubicBezTo>
                  <a:cubicBezTo>
                    <a:pt x="57062" y="23938"/>
                    <a:pt x="55174" y="25328"/>
                    <a:pt x="52657" y="25328"/>
                  </a:cubicBezTo>
                  <a:lnTo>
                    <a:pt x="0" y="25328"/>
                  </a:lnTo>
                  <a:lnTo>
                    <a:pt x="0" y="37837"/>
                  </a:lnTo>
                  <a:lnTo>
                    <a:pt x="43846" y="37837"/>
                  </a:lnTo>
                  <a:cubicBezTo>
                    <a:pt x="46363" y="37837"/>
                    <a:pt x="48251" y="39382"/>
                    <a:pt x="48251" y="41081"/>
                  </a:cubicBezTo>
                  <a:cubicBezTo>
                    <a:pt x="48251" y="42934"/>
                    <a:pt x="46363" y="44169"/>
                    <a:pt x="43846" y="44169"/>
                  </a:cubicBezTo>
                  <a:lnTo>
                    <a:pt x="0" y="44169"/>
                  </a:lnTo>
                  <a:lnTo>
                    <a:pt x="0" y="56833"/>
                  </a:lnTo>
                  <a:lnTo>
                    <a:pt x="26433" y="56833"/>
                  </a:lnTo>
                  <a:cubicBezTo>
                    <a:pt x="28741" y="56833"/>
                    <a:pt x="30629" y="58223"/>
                    <a:pt x="30629" y="59922"/>
                  </a:cubicBezTo>
                  <a:cubicBezTo>
                    <a:pt x="30629" y="61621"/>
                    <a:pt x="28741" y="63166"/>
                    <a:pt x="26433" y="63166"/>
                  </a:cubicBezTo>
                  <a:lnTo>
                    <a:pt x="0" y="63166"/>
                  </a:lnTo>
                  <a:lnTo>
                    <a:pt x="0" y="116602"/>
                  </a:lnTo>
                  <a:lnTo>
                    <a:pt x="0" y="119845"/>
                  </a:lnTo>
                  <a:lnTo>
                    <a:pt x="4195" y="119845"/>
                  </a:lnTo>
                  <a:lnTo>
                    <a:pt x="25594" y="119845"/>
                  </a:lnTo>
                  <a:lnTo>
                    <a:pt x="25594" y="91428"/>
                  </a:lnTo>
                  <a:cubicBezTo>
                    <a:pt x="25594" y="89729"/>
                    <a:pt x="27482" y="88339"/>
                    <a:pt x="30000" y="88339"/>
                  </a:cubicBezTo>
                  <a:lnTo>
                    <a:pt x="64195" y="88339"/>
                  </a:lnTo>
                  <a:cubicBezTo>
                    <a:pt x="66503" y="88339"/>
                    <a:pt x="68391" y="89729"/>
                    <a:pt x="68391" y="91428"/>
                  </a:cubicBezTo>
                  <a:lnTo>
                    <a:pt x="68391" y="119845"/>
                  </a:lnTo>
                  <a:lnTo>
                    <a:pt x="115594" y="119845"/>
                  </a:lnTo>
                  <a:lnTo>
                    <a:pt x="119790" y="119845"/>
                  </a:lnTo>
                  <a:lnTo>
                    <a:pt x="119790" y="116602"/>
                  </a:lnTo>
                  <a:lnTo>
                    <a:pt x="119790" y="3243"/>
                  </a:lnTo>
                  <a:lnTo>
                    <a:pt x="119790" y="0"/>
                  </a:lnTo>
                  <a:lnTo>
                    <a:pt x="115594" y="0"/>
                  </a:lnTo>
                  <a:lnTo>
                    <a:pt x="4195" y="0"/>
                  </a:lnTo>
                </a:path>
              </a:pathLst>
            </a:custGeom>
            <a:solidFill>
              <a:srgbClr val="A50000">
                <a:alpha val="33725"/>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grpSp>
          <p:nvGrpSpPr>
            <p:cNvPr id="280" name="Shape 280"/>
            <p:cNvGrpSpPr/>
            <p:nvPr/>
          </p:nvGrpSpPr>
          <p:grpSpPr>
            <a:xfrm>
              <a:off x="8139244" y="2629156"/>
              <a:ext cx="6064487" cy="3949186"/>
              <a:chOff x="17821246" y="7239529"/>
              <a:chExt cx="10158156" cy="6608088"/>
            </a:xfrm>
          </p:grpSpPr>
          <p:sp>
            <p:nvSpPr>
              <p:cNvPr id="281" name="Shape 281"/>
              <p:cNvSpPr/>
              <p:nvPr/>
            </p:nvSpPr>
            <p:spPr>
              <a:xfrm>
                <a:off x="18921632" y="9347882"/>
                <a:ext cx="4707684" cy="2928584"/>
              </a:xfrm>
              <a:custGeom>
                <a:avLst/>
                <a:gdLst/>
                <a:ahLst/>
                <a:cxnLst/>
                <a:rect l="0" t="0" r="0" b="0"/>
                <a:pathLst>
                  <a:path w="120000" h="120000" extrusionOk="0">
                    <a:moveTo>
                      <a:pt x="93062" y="32483"/>
                    </a:moveTo>
                    <a:cubicBezTo>
                      <a:pt x="86687" y="12671"/>
                      <a:pt x="73835" y="0"/>
                      <a:pt x="59983" y="0"/>
                    </a:cubicBezTo>
                    <a:cubicBezTo>
                      <a:pt x="41023" y="0"/>
                      <a:pt x="25168" y="22926"/>
                      <a:pt x="22998" y="52832"/>
                    </a:cubicBezTo>
                    <a:cubicBezTo>
                      <a:pt x="22264" y="52724"/>
                      <a:pt x="21563" y="52671"/>
                      <a:pt x="20862" y="52671"/>
                    </a:cubicBezTo>
                    <a:cubicBezTo>
                      <a:pt x="9346" y="52671"/>
                      <a:pt x="0" y="67758"/>
                      <a:pt x="0" y="86335"/>
                    </a:cubicBezTo>
                    <a:cubicBezTo>
                      <a:pt x="0" y="119570"/>
                      <a:pt x="21196" y="119946"/>
                      <a:pt x="22097" y="119946"/>
                    </a:cubicBezTo>
                    <a:lnTo>
                      <a:pt x="95265" y="119946"/>
                    </a:lnTo>
                    <a:lnTo>
                      <a:pt x="95532" y="119892"/>
                    </a:lnTo>
                    <a:cubicBezTo>
                      <a:pt x="95766" y="119838"/>
                      <a:pt x="119966" y="114362"/>
                      <a:pt x="119966" y="76187"/>
                    </a:cubicBezTo>
                    <a:cubicBezTo>
                      <a:pt x="119966" y="52241"/>
                      <a:pt x="107916" y="32697"/>
                      <a:pt x="93062" y="32483"/>
                    </a:cubicBezTo>
                  </a:path>
                </a:pathLst>
              </a:custGeom>
              <a:solidFill>
                <a:srgbClr val="800000">
                  <a:alpha val="31764"/>
                </a:srgbClr>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282" name="Shape 282"/>
              <p:cNvSpPr/>
              <p:nvPr/>
            </p:nvSpPr>
            <p:spPr>
              <a:xfrm>
                <a:off x="21076726" y="7239529"/>
                <a:ext cx="6902677" cy="4291790"/>
              </a:xfrm>
              <a:custGeom>
                <a:avLst/>
                <a:gdLst/>
                <a:ahLst/>
                <a:cxnLst/>
                <a:rect l="0" t="0" r="0" b="0"/>
                <a:pathLst>
                  <a:path w="120000" h="120000" extrusionOk="0">
                    <a:moveTo>
                      <a:pt x="93090" y="32490"/>
                    </a:moveTo>
                    <a:cubicBezTo>
                      <a:pt x="86715" y="12673"/>
                      <a:pt x="73853" y="0"/>
                      <a:pt x="59988" y="0"/>
                    </a:cubicBezTo>
                    <a:cubicBezTo>
                      <a:pt x="41024" y="0"/>
                      <a:pt x="25179" y="22967"/>
                      <a:pt x="22993" y="52857"/>
                    </a:cubicBezTo>
                    <a:cubicBezTo>
                      <a:pt x="22287" y="52747"/>
                      <a:pt x="21582" y="52673"/>
                      <a:pt x="20876" y="52673"/>
                    </a:cubicBezTo>
                    <a:cubicBezTo>
                      <a:pt x="9356" y="52673"/>
                      <a:pt x="0" y="67765"/>
                      <a:pt x="0" y="86336"/>
                    </a:cubicBezTo>
                    <a:cubicBezTo>
                      <a:pt x="0" y="119597"/>
                      <a:pt x="21195" y="119963"/>
                      <a:pt x="22105" y="119963"/>
                    </a:cubicBezTo>
                    <a:lnTo>
                      <a:pt x="95276" y="119963"/>
                    </a:lnTo>
                    <a:lnTo>
                      <a:pt x="95526" y="119926"/>
                    </a:lnTo>
                    <a:cubicBezTo>
                      <a:pt x="95776" y="119890"/>
                      <a:pt x="119977" y="114395"/>
                      <a:pt x="119977" y="76190"/>
                    </a:cubicBezTo>
                    <a:cubicBezTo>
                      <a:pt x="119977" y="52234"/>
                      <a:pt x="107933" y="32710"/>
                      <a:pt x="93090" y="32490"/>
                    </a:cubicBezTo>
                  </a:path>
                </a:pathLst>
              </a:custGeom>
              <a:solidFill>
                <a:srgbClr val="800000">
                  <a:alpha val="20000"/>
                </a:srgbClr>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283" name="Shape 283"/>
              <p:cNvSpPr/>
              <p:nvPr/>
            </p:nvSpPr>
            <p:spPr>
              <a:xfrm>
                <a:off x="19467415" y="11531321"/>
                <a:ext cx="3021004" cy="2316297"/>
              </a:xfrm>
              <a:custGeom>
                <a:avLst/>
                <a:gdLst/>
                <a:ahLst/>
                <a:cxnLst/>
                <a:rect l="0" t="0" r="0" b="0"/>
                <a:pathLst>
                  <a:path w="120000" h="120000" extrusionOk="0">
                    <a:moveTo>
                      <a:pt x="108338" y="61460"/>
                    </a:moveTo>
                    <a:cubicBezTo>
                      <a:pt x="110577" y="52292"/>
                      <a:pt x="109848" y="43531"/>
                      <a:pt x="106203" y="36740"/>
                    </a:cubicBezTo>
                    <a:cubicBezTo>
                      <a:pt x="102507" y="29745"/>
                      <a:pt x="96104" y="25670"/>
                      <a:pt x="89336" y="25942"/>
                    </a:cubicBezTo>
                    <a:cubicBezTo>
                      <a:pt x="84442" y="10118"/>
                      <a:pt x="73093" y="0"/>
                      <a:pt x="59973" y="0"/>
                    </a:cubicBezTo>
                    <a:cubicBezTo>
                      <a:pt x="43262" y="0"/>
                      <a:pt x="28997" y="18879"/>
                      <a:pt x="28008" y="41765"/>
                    </a:cubicBezTo>
                    <a:cubicBezTo>
                      <a:pt x="12390" y="43123"/>
                      <a:pt x="0" y="60101"/>
                      <a:pt x="0" y="80814"/>
                    </a:cubicBezTo>
                    <a:cubicBezTo>
                      <a:pt x="0" y="102410"/>
                      <a:pt x="13431" y="119932"/>
                      <a:pt x="29986" y="119932"/>
                    </a:cubicBezTo>
                    <a:lnTo>
                      <a:pt x="95947" y="119932"/>
                    </a:lnTo>
                    <a:cubicBezTo>
                      <a:pt x="109639" y="119932"/>
                      <a:pt x="119947" y="106485"/>
                      <a:pt x="119947" y="88624"/>
                    </a:cubicBezTo>
                    <a:cubicBezTo>
                      <a:pt x="119947" y="78438"/>
                      <a:pt x="115366" y="67775"/>
                      <a:pt x="108338" y="61460"/>
                    </a:cubicBezTo>
                  </a:path>
                </a:pathLst>
              </a:custGeom>
              <a:solidFill>
                <a:srgbClr val="800000">
                  <a:alpha val="21960"/>
                </a:srgbClr>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284" name="Shape 284"/>
              <p:cNvSpPr/>
              <p:nvPr/>
            </p:nvSpPr>
            <p:spPr>
              <a:xfrm>
                <a:off x="17821246" y="10274499"/>
                <a:ext cx="2200770" cy="1686679"/>
              </a:xfrm>
              <a:custGeom>
                <a:avLst/>
                <a:gdLst/>
                <a:ahLst/>
                <a:cxnLst/>
                <a:rect l="0" t="0" r="0" b="0"/>
                <a:pathLst>
                  <a:path w="120000" h="120000" extrusionOk="0">
                    <a:moveTo>
                      <a:pt x="108343" y="61493"/>
                    </a:moveTo>
                    <a:cubicBezTo>
                      <a:pt x="110560" y="52255"/>
                      <a:pt x="109773" y="43576"/>
                      <a:pt x="106197" y="36765"/>
                    </a:cubicBezTo>
                    <a:cubicBezTo>
                      <a:pt x="102479" y="29766"/>
                      <a:pt x="96042" y="25660"/>
                      <a:pt x="89249" y="25940"/>
                    </a:cubicBezTo>
                    <a:cubicBezTo>
                      <a:pt x="84386" y="10077"/>
                      <a:pt x="73015" y="0"/>
                      <a:pt x="59928" y="0"/>
                    </a:cubicBezTo>
                    <a:cubicBezTo>
                      <a:pt x="43194" y="0"/>
                      <a:pt x="29034" y="18849"/>
                      <a:pt x="28033" y="41804"/>
                    </a:cubicBezTo>
                    <a:cubicBezTo>
                      <a:pt x="12371" y="43110"/>
                      <a:pt x="0" y="60093"/>
                      <a:pt x="0" y="80808"/>
                    </a:cubicBezTo>
                    <a:cubicBezTo>
                      <a:pt x="0" y="102363"/>
                      <a:pt x="13444" y="119906"/>
                      <a:pt x="29964" y="119906"/>
                    </a:cubicBezTo>
                    <a:lnTo>
                      <a:pt x="95899" y="119906"/>
                    </a:lnTo>
                    <a:cubicBezTo>
                      <a:pt x="109558" y="119906"/>
                      <a:pt x="119928" y="106469"/>
                      <a:pt x="119928" y="88646"/>
                    </a:cubicBezTo>
                    <a:cubicBezTo>
                      <a:pt x="119928" y="78382"/>
                      <a:pt x="115280" y="67744"/>
                      <a:pt x="108343" y="61493"/>
                    </a:cubicBezTo>
                  </a:path>
                </a:pathLst>
              </a:custGeom>
              <a:solidFill>
                <a:srgbClr val="800000">
                  <a:alpha val="24705"/>
                </a:srgbClr>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grpSp>
        <p:grpSp>
          <p:nvGrpSpPr>
            <p:cNvPr id="285" name="Shape 285"/>
            <p:cNvGrpSpPr/>
            <p:nvPr/>
          </p:nvGrpSpPr>
          <p:grpSpPr>
            <a:xfrm>
              <a:off x="991033" y="653399"/>
              <a:ext cx="1547597" cy="513723"/>
              <a:chOff x="5813496" y="4786016"/>
              <a:chExt cx="12756897" cy="4230225"/>
            </a:xfrm>
          </p:grpSpPr>
          <p:sp>
            <p:nvSpPr>
              <p:cNvPr id="286" name="Shape 286"/>
              <p:cNvSpPr/>
              <p:nvPr/>
            </p:nvSpPr>
            <p:spPr>
              <a:xfrm>
                <a:off x="11495246" y="5628371"/>
                <a:ext cx="2274900" cy="3387869"/>
              </a:xfrm>
              <a:custGeom>
                <a:avLst/>
                <a:gdLst/>
                <a:ahLst/>
                <a:cxnLst/>
                <a:rect l="0" t="0" r="0" b="0"/>
                <a:pathLst>
                  <a:path w="120000" h="120000" extrusionOk="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chemeClr val="lt1"/>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287" name="Shape 287"/>
              <p:cNvSpPr/>
              <p:nvPr/>
            </p:nvSpPr>
            <p:spPr>
              <a:xfrm>
                <a:off x="8267514" y="5628312"/>
                <a:ext cx="2287406" cy="3383427"/>
              </a:xfrm>
              <a:custGeom>
                <a:avLst/>
                <a:gdLst/>
                <a:ahLst/>
                <a:cxnLst/>
                <a:rect l="0" t="0" r="0" b="0"/>
                <a:pathLst>
                  <a:path w="120000" h="120000" extrusionOk="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chemeClr val="lt1"/>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288" name="Shape 288"/>
              <p:cNvSpPr/>
              <p:nvPr/>
            </p:nvSpPr>
            <p:spPr>
              <a:xfrm>
                <a:off x="5813496" y="5628353"/>
                <a:ext cx="2285987" cy="2479893"/>
              </a:xfrm>
              <a:custGeom>
                <a:avLst/>
                <a:gdLst/>
                <a:ahLst/>
                <a:cxnLst/>
                <a:rect l="0" t="0" r="0" b="0"/>
                <a:pathLst>
                  <a:path w="120000" h="120000" extrusionOk="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chemeClr val="lt1"/>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289" name="Shape 289"/>
              <p:cNvSpPr/>
              <p:nvPr/>
            </p:nvSpPr>
            <p:spPr>
              <a:xfrm>
                <a:off x="16270539" y="5628326"/>
                <a:ext cx="2299854" cy="2474999"/>
              </a:xfrm>
              <a:custGeom>
                <a:avLst/>
                <a:gdLst/>
                <a:ahLst/>
                <a:cxnLst/>
                <a:rect l="0" t="0" r="0" b="0"/>
                <a:pathLst>
                  <a:path w="120000" h="120000" extrusionOk="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chemeClr val="lt1"/>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290" name="Shape 290"/>
              <p:cNvSpPr/>
              <p:nvPr/>
            </p:nvSpPr>
            <p:spPr>
              <a:xfrm>
                <a:off x="13860818" y="5628353"/>
                <a:ext cx="2288397" cy="2469594"/>
              </a:xfrm>
              <a:custGeom>
                <a:avLst/>
                <a:gdLst/>
                <a:ahLst/>
                <a:cxnLst/>
                <a:rect l="0" t="0" r="0" b="0"/>
                <a:pathLst>
                  <a:path w="120000" h="120000" extrusionOk="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chemeClr val="lt1"/>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291" name="Shape 291"/>
              <p:cNvSpPr/>
              <p:nvPr/>
            </p:nvSpPr>
            <p:spPr>
              <a:xfrm>
                <a:off x="10699396" y="5650435"/>
                <a:ext cx="642444" cy="2419154"/>
              </a:xfrm>
              <a:custGeom>
                <a:avLst/>
                <a:gdLst/>
                <a:ahLst/>
                <a:cxnLst/>
                <a:rect l="0" t="0" r="0" b="0"/>
                <a:pathLst>
                  <a:path w="120000" h="120000" extrusionOk="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chemeClr val="lt1"/>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292" name="Shape 292"/>
              <p:cNvSpPr/>
              <p:nvPr/>
            </p:nvSpPr>
            <p:spPr>
              <a:xfrm>
                <a:off x="10679950" y="4786016"/>
                <a:ext cx="700273" cy="707427"/>
              </a:xfrm>
              <a:custGeom>
                <a:avLst/>
                <a:gdLst/>
                <a:ahLst/>
                <a:cxnLst/>
                <a:rect l="0" t="0" r="0" b="0"/>
                <a:pathLst>
                  <a:path w="120000" h="120000" extrusionOk="0">
                    <a:moveTo>
                      <a:pt x="102419" y="17574"/>
                    </a:moveTo>
                    <a:cubicBezTo>
                      <a:pt x="125853" y="41004"/>
                      <a:pt x="125853" y="78995"/>
                      <a:pt x="102419" y="102425"/>
                    </a:cubicBezTo>
                    <a:cubicBezTo>
                      <a:pt x="78991" y="125860"/>
                      <a:pt x="41002" y="125860"/>
                      <a:pt x="17574" y="102425"/>
                    </a:cubicBezTo>
                    <a:cubicBezTo>
                      <a:pt x="-5860" y="78995"/>
                      <a:pt x="-5860" y="41004"/>
                      <a:pt x="17574" y="17574"/>
                    </a:cubicBezTo>
                    <a:cubicBezTo>
                      <a:pt x="41002" y="-5860"/>
                      <a:pt x="78991" y="-5860"/>
                      <a:pt x="102419" y="17574"/>
                    </a:cubicBezTo>
                    <a:close/>
                  </a:path>
                </a:pathLst>
              </a:custGeom>
              <a:solidFill>
                <a:schemeClr val="lt1"/>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grpSp>
        <p:cxnSp>
          <p:nvCxnSpPr>
            <p:cNvPr id="293" name="Shape 293"/>
            <p:cNvCxnSpPr/>
            <p:nvPr/>
          </p:nvCxnSpPr>
          <p:spPr>
            <a:xfrm>
              <a:off x="957336" y="3970357"/>
              <a:ext cx="11221964" cy="0"/>
            </a:xfrm>
            <a:prstGeom prst="straightConnector1">
              <a:avLst/>
            </a:prstGeom>
            <a:noFill/>
            <a:ln w="9525" cap="flat" cmpd="sng">
              <a:solidFill>
                <a:srgbClr val="FFD3CB"/>
              </a:solidFill>
              <a:prstDash val="solid"/>
              <a:round/>
              <a:headEnd type="none" w="med" len="med"/>
              <a:tailEnd type="none" w="med" len="med"/>
            </a:ln>
          </p:spPr>
        </p:cxnSp>
      </p:grpSp>
      <p:sp>
        <p:nvSpPr>
          <p:cNvPr id="294" name="Shape 294"/>
          <p:cNvSpPr txBox="1"/>
          <p:nvPr/>
        </p:nvSpPr>
        <p:spPr>
          <a:xfrm>
            <a:off x="997507" y="3012007"/>
            <a:ext cx="6879633" cy="877162"/>
          </a:xfrm>
          <a:prstGeom prst="rect">
            <a:avLst/>
          </a:prstGeom>
          <a:noFill/>
          <a:ln>
            <a:noFill/>
          </a:ln>
        </p:spPr>
        <p:txBody>
          <a:bodyPr lIns="45700" tIns="45700" rIns="45700" bIns="91425" anchor="t" anchorCtr="0">
            <a:noAutofit/>
          </a:bodyPr>
          <a:lstStyle/>
          <a:p>
            <a:pPr marL="0" marR="0" lvl="0" indent="0" algn="l" rtl="0">
              <a:spcBef>
                <a:spcPts val="0"/>
              </a:spcBef>
              <a:buSzPct val="25000"/>
              <a:buNone/>
            </a:pPr>
            <a:r>
              <a:rPr lang="en-US" sz="4800">
                <a:solidFill>
                  <a:srgbClr val="FFFFFF"/>
                </a:solidFill>
                <a:latin typeface="Helvetica Neue"/>
                <a:ea typeface="Helvetica Neue"/>
                <a:cs typeface="Helvetica Neue"/>
                <a:sym typeface="Helvetica Neue"/>
              </a:rPr>
              <a:t>Thank you</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itle Slide">
    <p:spTree>
      <p:nvGrpSpPr>
        <p:cNvPr id="1" name="Shape 299"/>
        <p:cNvGrpSpPr/>
        <p:nvPr/>
      </p:nvGrpSpPr>
      <p:grpSpPr>
        <a:xfrm>
          <a:off x="0" y="0"/>
          <a:ext cx="0" cy="0"/>
          <a:chOff x="0" y="0"/>
          <a:chExt cx="0" cy="0"/>
        </a:xfrm>
      </p:grpSpPr>
      <p:sp>
        <p:nvSpPr>
          <p:cNvPr id="300" name="Shape 300"/>
          <p:cNvSpPr txBox="1">
            <a:spLocks noGrp="1"/>
          </p:cNvSpPr>
          <p:nvPr>
            <p:ph type="subTitle" idx="1"/>
          </p:nvPr>
        </p:nvSpPr>
        <p:spPr>
          <a:xfrm>
            <a:off x="304481" y="5386730"/>
            <a:ext cx="10370100" cy="1185899"/>
          </a:xfrm>
          <a:prstGeom prst="rect">
            <a:avLst/>
          </a:prstGeom>
          <a:noFill/>
          <a:ln>
            <a:noFill/>
          </a:ln>
        </p:spPr>
        <p:txBody>
          <a:bodyPr lIns="91425" tIns="91425" rIns="91425" bIns="91425" anchor="t" anchorCtr="0"/>
          <a:lstStyle>
            <a:lvl1pPr marL="0" marR="0" lvl="0" indent="0" algn="l" rtl="0">
              <a:lnSpc>
                <a:spcPct val="133333"/>
              </a:lnSpc>
              <a:spcBef>
                <a:spcPts val="0"/>
              </a:spcBef>
              <a:buClr>
                <a:schemeClr val="dk2"/>
              </a:buClr>
              <a:buFont typeface="Arial"/>
              <a:buNone/>
              <a:defRPr sz="2100" b="0" i="0" u="none" strike="noStrike" cap="none">
                <a:solidFill>
                  <a:schemeClr val="accent3"/>
                </a:solidFill>
                <a:latin typeface="Arial"/>
                <a:ea typeface="Arial"/>
                <a:cs typeface="Arial"/>
                <a:sym typeface="Arial"/>
              </a:defRPr>
            </a:lvl1pPr>
            <a:lvl2pPr marL="457200" marR="0" lvl="1" indent="0" algn="ctr" rtl="0">
              <a:spcBef>
                <a:spcPts val="560"/>
              </a:spcBef>
              <a:buClr>
                <a:schemeClr val="dk2"/>
              </a:buClr>
              <a:buFont typeface="Arial"/>
              <a:buNone/>
              <a:defRPr sz="2800" b="0" i="0" u="none" strike="noStrike" cap="none">
                <a:solidFill>
                  <a:srgbClr val="B8B8B8"/>
                </a:solidFill>
                <a:latin typeface="Arial"/>
                <a:ea typeface="Arial"/>
                <a:cs typeface="Arial"/>
                <a:sym typeface="Arial"/>
              </a:defRPr>
            </a:lvl2pPr>
            <a:lvl3pPr marL="914400" marR="0" lvl="2" indent="0" algn="ctr" rtl="0">
              <a:spcBef>
                <a:spcPts val="480"/>
              </a:spcBef>
              <a:buClr>
                <a:schemeClr val="dk2"/>
              </a:buClr>
              <a:buFont typeface="Arial"/>
              <a:buNone/>
              <a:defRPr sz="2400" b="0" i="0" u="none" strike="noStrike" cap="none">
                <a:solidFill>
                  <a:srgbClr val="B8B8B8"/>
                </a:solidFill>
                <a:latin typeface="Arial"/>
                <a:ea typeface="Arial"/>
                <a:cs typeface="Arial"/>
                <a:sym typeface="Arial"/>
              </a:defRPr>
            </a:lvl3pPr>
            <a:lvl4pPr marL="1371600" marR="0" lvl="3" indent="0" algn="ctr" rtl="0">
              <a:spcBef>
                <a:spcPts val="400"/>
              </a:spcBef>
              <a:buClr>
                <a:schemeClr val="dk2"/>
              </a:buClr>
              <a:buFont typeface="Arial"/>
              <a:buNone/>
              <a:defRPr sz="2000" b="0" i="0" u="none" strike="noStrike" cap="none">
                <a:solidFill>
                  <a:srgbClr val="B8B8B8"/>
                </a:solidFill>
                <a:latin typeface="Arial"/>
                <a:ea typeface="Arial"/>
                <a:cs typeface="Arial"/>
                <a:sym typeface="Arial"/>
              </a:defRPr>
            </a:lvl4pPr>
            <a:lvl5pPr marL="1828800" marR="0" lvl="4" indent="0" algn="ctr" rtl="0">
              <a:spcBef>
                <a:spcPts val="400"/>
              </a:spcBef>
              <a:buClr>
                <a:schemeClr val="dk2"/>
              </a:buClr>
              <a:buFont typeface="Arial"/>
              <a:buNone/>
              <a:defRPr sz="2000" b="0" i="0" u="none" strike="noStrike" cap="none">
                <a:solidFill>
                  <a:srgbClr val="B8B8B8"/>
                </a:solidFill>
                <a:latin typeface="Arial"/>
                <a:ea typeface="Arial"/>
                <a:cs typeface="Arial"/>
                <a:sym typeface="Arial"/>
              </a:defRPr>
            </a:lvl5pPr>
            <a:lvl6pPr marL="2286000" marR="0" lvl="5" indent="0" algn="ctr" rtl="0">
              <a:spcBef>
                <a:spcPts val="400"/>
              </a:spcBef>
              <a:buClr>
                <a:srgbClr val="B8B8B8"/>
              </a:buClr>
              <a:buFont typeface="Arial"/>
              <a:buNone/>
              <a:defRPr sz="2000" b="0" i="0" u="none" strike="noStrike" cap="none">
                <a:solidFill>
                  <a:srgbClr val="B8B8B8"/>
                </a:solidFill>
                <a:latin typeface="Arial"/>
                <a:ea typeface="Arial"/>
                <a:cs typeface="Arial"/>
                <a:sym typeface="Arial"/>
              </a:defRPr>
            </a:lvl6pPr>
            <a:lvl7pPr marL="2743200" marR="0" lvl="6" indent="0" algn="ctr" rtl="0">
              <a:spcBef>
                <a:spcPts val="400"/>
              </a:spcBef>
              <a:buClr>
                <a:srgbClr val="B8B8B8"/>
              </a:buClr>
              <a:buFont typeface="Arial"/>
              <a:buNone/>
              <a:defRPr sz="2000" b="0" i="0" u="none" strike="noStrike" cap="none">
                <a:solidFill>
                  <a:srgbClr val="B8B8B8"/>
                </a:solidFill>
                <a:latin typeface="Arial"/>
                <a:ea typeface="Arial"/>
                <a:cs typeface="Arial"/>
                <a:sym typeface="Arial"/>
              </a:defRPr>
            </a:lvl7pPr>
            <a:lvl8pPr marL="3200400" marR="0" lvl="7" indent="0" algn="ctr" rtl="0">
              <a:spcBef>
                <a:spcPts val="400"/>
              </a:spcBef>
              <a:buClr>
                <a:srgbClr val="B8B8B8"/>
              </a:buClr>
              <a:buFont typeface="Arial"/>
              <a:buNone/>
              <a:defRPr sz="2000" b="0" i="0" u="none" strike="noStrike" cap="none">
                <a:solidFill>
                  <a:srgbClr val="B8B8B8"/>
                </a:solidFill>
                <a:latin typeface="Arial"/>
                <a:ea typeface="Arial"/>
                <a:cs typeface="Arial"/>
                <a:sym typeface="Arial"/>
              </a:defRPr>
            </a:lvl8pPr>
            <a:lvl9pPr marL="3657600" marR="0" lvl="8" indent="0" algn="ctr" rtl="0">
              <a:spcBef>
                <a:spcPts val="400"/>
              </a:spcBef>
              <a:buClr>
                <a:srgbClr val="B8B8B8"/>
              </a:buClr>
              <a:buFont typeface="Arial"/>
              <a:buNone/>
              <a:defRPr sz="2000" b="0" i="0" u="none" strike="noStrike" cap="none">
                <a:solidFill>
                  <a:srgbClr val="B8B8B8"/>
                </a:solidFill>
                <a:latin typeface="Arial"/>
                <a:ea typeface="Arial"/>
                <a:cs typeface="Arial"/>
                <a:sym typeface="Arial"/>
              </a:defRPr>
            </a:lvl9pPr>
          </a:lstStyle>
          <a:p>
            <a:endParaRPr/>
          </a:p>
        </p:txBody>
      </p:sp>
      <p:sp>
        <p:nvSpPr>
          <p:cNvPr id="301" name="Shape 301"/>
          <p:cNvSpPr txBox="1">
            <a:spLocks noGrp="1"/>
          </p:cNvSpPr>
          <p:nvPr>
            <p:ph type="body" idx="2"/>
          </p:nvPr>
        </p:nvSpPr>
        <p:spPr>
          <a:xfrm>
            <a:off x="304482" y="3848494"/>
            <a:ext cx="2157900" cy="360000"/>
          </a:xfrm>
          <a:prstGeom prst="rect">
            <a:avLst/>
          </a:prstGeom>
          <a:noFill/>
          <a:ln>
            <a:noFill/>
          </a:ln>
        </p:spPr>
        <p:txBody>
          <a:bodyPr lIns="91425" tIns="91425" rIns="91425" bIns="91425" anchor="t" anchorCtr="0"/>
          <a:lstStyle>
            <a:lvl1pPr marL="0" lvl="0" indent="0" rtl="0">
              <a:spcBef>
                <a:spcPts val="0"/>
              </a:spcBef>
              <a:buClr>
                <a:schemeClr val="dk2"/>
              </a:buClr>
              <a:buFont typeface="Arial"/>
              <a:buNone/>
              <a:defRPr sz="1100" b="1" i="0">
                <a:solidFill>
                  <a:schemeClr val="dk2"/>
                </a:solidFill>
                <a:latin typeface="Arial"/>
                <a:ea typeface="Arial"/>
                <a:cs typeface="Arial"/>
                <a:sym typeface="Arial"/>
              </a:defRPr>
            </a:lvl1pPr>
            <a:lvl2pPr marL="457200" lvl="1" indent="0" rtl="0">
              <a:spcBef>
                <a:spcPts val="0"/>
              </a:spcBef>
              <a:buFont typeface="Helvetica Neue"/>
              <a:buNone/>
              <a:defRPr sz="1100" b="1" i="0">
                <a:latin typeface="Helvetica Neue"/>
                <a:ea typeface="Helvetica Neue"/>
                <a:cs typeface="Helvetica Neue"/>
                <a:sym typeface="Helvetica Neue"/>
              </a:defRPr>
            </a:lvl2pPr>
            <a:lvl3pPr marL="914400" lvl="2" indent="0" rtl="0">
              <a:spcBef>
                <a:spcPts val="0"/>
              </a:spcBef>
              <a:buFont typeface="Helvetica Neue"/>
              <a:buNone/>
              <a:defRPr sz="1100" b="1" i="0">
                <a:latin typeface="Helvetica Neue"/>
                <a:ea typeface="Helvetica Neue"/>
                <a:cs typeface="Helvetica Neue"/>
                <a:sym typeface="Helvetica Neue"/>
              </a:defRPr>
            </a:lvl3pPr>
            <a:lvl4pPr marL="1371600" lvl="3" indent="0" rtl="0">
              <a:spcBef>
                <a:spcPts val="0"/>
              </a:spcBef>
              <a:buFont typeface="Helvetica Neue"/>
              <a:buNone/>
              <a:defRPr sz="1100" b="1" i="0">
                <a:latin typeface="Helvetica Neue"/>
                <a:ea typeface="Helvetica Neue"/>
                <a:cs typeface="Helvetica Neue"/>
                <a:sym typeface="Helvetica Neue"/>
              </a:defRPr>
            </a:lvl4pPr>
            <a:lvl5pPr marL="1828800" lvl="4" indent="0" rtl="0">
              <a:spcBef>
                <a:spcPts val="0"/>
              </a:spcBef>
              <a:buFont typeface="Helvetica Neue"/>
              <a:buNone/>
              <a:defRPr sz="1100" b="1" i="0">
                <a:latin typeface="Helvetica Neue"/>
                <a:ea typeface="Helvetica Neue"/>
                <a:cs typeface="Helvetica Neue"/>
                <a:sym typeface="Helvetica Neue"/>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302" name="Shape 302"/>
          <p:cNvPicPr preferRelativeResize="0"/>
          <p:nvPr/>
        </p:nvPicPr>
        <p:blipFill>
          <a:blip r:embed="rId2">
            <a:alphaModFix/>
          </a:blip>
          <a:stretch>
            <a:fillRect/>
          </a:stretch>
        </p:blipFill>
        <p:spPr>
          <a:xfrm>
            <a:off x="3983989" y="2"/>
            <a:ext cx="6152891" cy="5034962"/>
          </a:xfrm>
          <a:prstGeom prst="rect">
            <a:avLst/>
          </a:prstGeom>
          <a:noFill/>
          <a:ln>
            <a:noFill/>
          </a:ln>
        </p:spPr>
      </p:pic>
      <p:sp>
        <p:nvSpPr>
          <p:cNvPr id="303" name="Shape 303"/>
          <p:cNvSpPr txBox="1">
            <a:spLocks noGrp="1"/>
          </p:cNvSpPr>
          <p:nvPr>
            <p:ph type="body" idx="3"/>
          </p:nvPr>
        </p:nvSpPr>
        <p:spPr>
          <a:xfrm>
            <a:off x="284109" y="4614319"/>
            <a:ext cx="8074800" cy="596400"/>
          </a:xfrm>
          <a:prstGeom prst="rect">
            <a:avLst/>
          </a:prstGeom>
          <a:noFill/>
          <a:ln>
            <a:noFill/>
          </a:ln>
        </p:spPr>
        <p:txBody>
          <a:bodyPr lIns="91425" tIns="91425" rIns="91425" bIns="91425" anchor="t" anchorCtr="0"/>
          <a:lstStyle>
            <a:lvl1pPr marL="0" lvl="0" indent="0" rtl="0">
              <a:spcBef>
                <a:spcPts val="0"/>
              </a:spcBef>
              <a:buFont typeface="Arial"/>
              <a:buNone/>
              <a:defRPr sz="3200"/>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304" name="Shape 304"/>
          <p:cNvPicPr preferRelativeResize="0"/>
          <p:nvPr/>
        </p:nvPicPr>
        <p:blipFill>
          <a:blip r:embed="rId3">
            <a:alphaModFix/>
          </a:blip>
          <a:stretch>
            <a:fillRect/>
          </a:stretch>
        </p:blipFill>
        <p:spPr>
          <a:xfrm>
            <a:off x="392239" y="3296998"/>
            <a:ext cx="1464314" cy="55149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ection Header">
    <p:spTree>
      <p:nvGrpSpPr>
        <p:cNvPr id="1" name="Shape 305"/>
        <p:cNvGrpSpPr/>
        <p:nvPr/>
      </p:nvGrpSpPr>
      <p:grpSpPr>
        <a:xfrm>
          <a:off x="0" y="0"/>
          <a:ext cx="0" cy="0"/>
          <a:chOff x="0" y="0"/>
          <a:chExt cx="0" cy="0"/>
        </a:xfrm>
      </p:grpSpPr>
      <p:pic>
        <p:nvPicPr>
          <p:cNvPr id="306" name="Shape 306"/>
          <p:cNvPicPr preferRelativeResize="0"/>
          <p:nvPr/>
        </p:nvPicPr>
        <p:blipFill>
          <a:blip r:embed="rId2">
            <a:alphaModFix/>
          </a:blip>
          <a:stretch>
            <a:fillRect/>
          </a:stretch>
        </p:blipFill>
        <p:spPr>
          <a:xfrm>
            <a:off x="0" y="0"/>
            <a:ext cx="9141144" cy="6857999"/>
          </a:xfrm>
          <a:prstGeom prst="rect">
            <a:avLst/>
          </a:prstGeom>
          <a:noFill/>
          <a:ln>
            <a:noFill/>
          </a:ln>
        </p:spPr>
      </p:pic>
      <p:sp>
        <p:nvSpPr>
          <p:cNvPr id="307" name="Shape 307"/>
          <p:cNvSpPr txBox="1">
            <a:spLocks noGrp="1"/>
          </p:cNvSpPr>
          <p:nvPr>
            <p:ph type="body" idx="1"/>
          </p:nvPr>
        </p:nvSpPr>
        <p:spPr>
          <a:xfrm>
            <a:off x="304482" y="228600"/>
            <a:ext cx="9225600" cy="1454100"/>
          </a:xfrm>
          <a:prstGeom prst="rect">
            <a:avLst/>
          </a:prstGeom>
          <a:noFill/>
          <a:ln>
            <a:noFill/>
          </a:ln>
        </p:spPr>
        <p:txBody>
          <a:bodyPr lIns="91425" tIns="91425" rIns="91425" bIns="91425" anchor="t" anchorCtr="0"/>
          <a:lstStyle>
            <a:lvl1pPr marL="0" lvl="0" indent="0" rtl="0">
              <a:spcBef>
                <a:spcPts val="0"/>
              </a:spcBef>
              <a:buClr>
                <a:schemeClr val="dk2"/>
              </a:buClr>
              <a:buFont typeface="Arial"/>
              <a:buNone/>
              <a:defRPr sz="3600" b="0" i="0">
                <a:solidFill>
                  <a:schemeClr val="dk2"/>
                </a:solidFill>
                <a:latin typeface="Arial"/>
                <a:ea typeface="Arial"/>
                <a:cs typeface="Arial"/>
                <a:sym typeface="Arial"/>
              </a:defRPr>
            </a:lvl1pPr>
            <a:lvl2pPr marL="457200" lvl="1" indent="0" rtl="0">
              <a:spcBef>
                <a:spcPts val="0"/>
              </a:spcBef>
              <a:buClr>
                <a:schemeClr val="dk2"/>
              </a:buClr>
              <a:buFont typeface="Helvetica Neue"/>
              <a:buNone/>
              <a:defRPr b="0" i="0">
                <a:solidFill>
                  <a:schemeClr val="dk2"/>
                </a:solidFill>
                <a:latin typeface="Helvetica Neue"/>
                <a:ea typeface="Helvetica Neue"/>
                <a:cs typeface="Helvetica Neue"/>
                <a:sym typeface="Helvetica Neue"/>
              </a:defRPr>
            </a:lvl2pPr>
            <a:lvl3pPr marL="914400" lvl="2" indent="0" rtl="0">
              <a:spcBef>
                <a:spcPts val="0"/>
              </a:spcBef>
              <a:buClr>
                <a:schemeClr val="dk2"/>
              </a:buClr>
              <a:buFont typeface="Helvetica Neue"/>
              <a:buNone/>
              <a:defRPr b="0" i="0">
                <a:solidFill>
                  <a:schemeClr val="dk2"/>
                </a:solidFill>
                <a:latin typeface="Helvetica Neue"/>
                <a:ea typeface="Helvetica Neue"/>
                <a:cs typeface="Helvetica Neue"/>
                <a:sym typeface="Helvetica Neue"/>
              </a:defRPr>
            </a:lvl3pPr>
            <a:lvl4pPr marL="1371600" lvl="3" indent="0" rtl="0">
              <a:spcBef>
                <a:spcPts val="0"/>
              </a:spcBef>
              <a:buClr>
                <a:schemeClr val="dk2"/>
              </a:buClr>
              <a:buFont typeface="Helvetica Neue"/>
              <a:buNone/>
              <a:defRPr b="0" i="0">
                <a:solidFill>
                  <a:schemeClr val="dk2"/>
                </a:solidFill>
                <a:latin typeface="Helvetica Neue"/>
                <a:ea typeface="Helvetica Neue"/>
                <a:cs typeface="Helvetica Neue"/>
                <a:sym typeface="Helvetica Neue"/>
              </a:defRPr>
            </a:lvl4pPr>
            <a:lvl5pPr marL="1828800" lvl="4" indent="0" rtl="0">
              <a:spcBef>
                <a:spcPts val="0"/>
              </a:spcBef>
              <a:buClr>
                <a:schemeClr val="dk2"/>
              </a:buClr>
              <a:buFont typeface="Helvetica Neue"/>
              <a:buNone/>
              <a:defRPr b="0" i="0">
                <a:solidFill>
                  <a:schemeClr val="dk2"/>
                </a:solidFill>
                <a:latin typeface="Helvetica Neue"/>
                <a:ea typeface="Helvetica Neue"/>
                <a:cs typeface="Helvetica Neue"/>
                <a:sym typeface="Helvetica Neue"/>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left slide">
    <p:spTree>
      <p:nvGrpSpPr>
        <p:cNvPr id="1" name="Shape 308"/>
        <p:cNvGrpSpPr/>
        <p:nvPr/>
      </p:nvGrpSpPr>
      <p:grpSpPr>
        <a:xfrm>
          <a:off x="0" y="0"/>
          <a:ext cx="0" cy="0"/>
          <a:chOff x="0" y="0"/>
          <a:chExt cx="0" cy="0"/>
        </a:xfrm>
      </p:grpSpPr>
      <p:sp>
        <p:nvSpPr>
          <p:cNvPr id="309" name="Shape 309"/>
          <p:cNvSpPr/>
          <p:nvPr/>
        </p:nvSpPr>
        <p:spPr>
          <a:xfrm>
            <a:off x="0" y="6556247"/>
            <a:ext cx="12179400" cy="301800"/>
          </a:xfrm>
          <a:prstGeom prst="rect">
            <a:avLst/>
          </a:prstGeom>
          <a:solidFill>
            <a:schemeClr val="lt2"/>
          </a:solidFill>
          <a:ln w="9525" cap="flat" cmpd="sng">
            <a:solidFill>
              <a:srgbClr val="F1F1F1"/>
            </a:solidFill>
            <a:prstDash val="solid"/>
            <a:round/>
            <a:headEnd type="none" w="med" len="med"/>
            <a:tailEnd type="none" w="med" len="med"/>
          </a:ln>
        </p:spPr>
        <p:txBody>
          <a:bodyPr lIns="91425" tIns="45700" rIns="91425" bIns="45700" anchor="ctr" anchorCtr="0">
            <a:noAutofit/>
          </a:bodyPr>
          <a:lstStyle/>
          <a:p>
            <a:pPr lvl="0">
              <a:spcBef>
                <a:spcPts val="0"/>
              </a:spcBef>
              <a:buNone/>
            </a:pPr>
            <a:endParaRPr/>
          </a:p>
        </p:txBody>
      </p:sp>
      <p:pic>
        <p:nvPicPr>
          <p:cNvPr id="310" name="Shape 310"/>
          <p:cNvPicPr preferRelativeResize="0"/>
          <p:nvPr/>
        </p:nvPicPr>
        <p:blipFill>
          <a:blip r:embed="rId2">
            <a:alphaModFix/>
          </a:blip>
          <a:stretch>
            <a:fillRect/>
          </a:stretch>
        </p:blipFill>
        <p:spPr>
          <a:xfrm>
            <a:off x="0" y="-7298"/>
            <a:ext cx="9144000" cy="895966"/>
          </a:xfrm>
          <a:prstGeom prst="rect">
            <a:avLst/>
          </a:prstGeom>
          <a:noFill/>
          <a:ln>
            <a:noFill/>
          </a:ln>
        </p:spPr>
      </p:pic>
      <p:sp>
        <p:nvSpPr>
          <p:cNvPr id="311" name="Shape 311"/>
          <p:cNvSpPr txBox="1"/>
          <p:nvPr/>
        </p:nvSpPr>
        <p:spPr>
          <a:xfrm>
            <a:off x="258977" y="6556247"/>
            <a:ext cx="7759200" cy="3018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900" b="0" i="0" u="none" strike="noStrike" cap="none">
                <a:solidFill>
                  <a:schemeClr val="accent2"/>
                </a:solidFill>
                <a:latin typeface="Arial"/>
                <a:ea typeface="Arial"/>
                <a:cs typeface="Arial"/>
                <a:sym typeface="Arial"/>
              </a:rPr>
              <a:t>© 2013 Apigee Confidential – All Rights Reserved</a:t>
            </a:r>
          </a:p>
        </p:txBody>
      </p:sp>
      <p:cxnSp>
        <p:nvCxnSpPr>
          <p:cNvPr id="312" name="Shape 312"/>
          <p:cNvCxnSpPr/>
          <p:nvPr/>
        </p:nvCxnSpPr>
        <p:spPr>
          <a:xfrm>
            <a:off x="0" y="895966"/>
            <a:ext cx="12179400" cy="0"/>
          </a:xfrm>
          <a:prstGeom prst="straightConnector1">
            <a:avLst/>
          </a:prstGeom>
          <a:noFill/>
          <a:ln w="25400" cap="flat" cmpd="sng">
            <a:solidFill>
              <a:schemeClr val="dk2"/>
            </a:solidFill>
            <a:prstDash val="solid"/>
            <a:round/>
            <a:headEnd type="none" w="med" len="med"/>
            <a:tailEnd type="none" w="med" len="med"/>
          </a:ln>
        </p:spPr>
      </p:cxnSp>
      <p:sp>
        <p:nvSpPr>
          <p:cNvPr id="313" name="Shape 313"/>
          <p:cNvSpPr txBox="1">
            <a:spLocks noGrp="1"/>
          </p:cNvSpPr>
          <p:nvPr>
            <p:ph type="title"/>
          </p:nvPr>
        </p:nvSpPr>
        <p:spPr>
          <a:xfrm>
            <a:off x="304482" y="444760"/>
            <a:ext cx="8999100" cy="365700"/>
          </a:xfrm>
          <a:prstGeom prst="rect">
            <a:avLst/>
          </a:prstGeom>
          <a:noFill/>
          <a:ln>
            <a:noFill/>
          </a:ln>
        </p:spPr>
        <p:txBody>
          <a:bodyPr lIns="91425" tIns="91425" rIns="91425" bIns="91425" anchor="t" anchorCtr="0"/>
          <a:lstStyle>
            <a:lvl1pPr lvl="0" algn="l" rtl="0">
              <a:spcBef>
                <a:spcPts val="0"/>
              </a:spcBef>
              <a:defRPr sz="2200" b="1" i="0">
                <a:solidFill>
                  <a:schemeClr val="dk2"/>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14" name="Shape 314"/>
          <p:cNvSpPr txBox="1">
            <a:spLocks noGrp="1"/>
          </p:cNvSpPr>
          <p:nvPr>
            <p:ph type="sldNum" idx="12"/>
          </p:nvPr>
        </p:nvSpPr>
        <p:spPr>
          <a:xfrm>
            <a:off x="9007679" y="6499796"/>
            <a:ext cx="2841900" cy="365100"/>
          </a:xfrm>
          <a:prstGeom prst="rect">
            <a:avLst/>
          </a:prstGeom>
          <a:noFill/>
          <a:ln>
            <a:noFill/>
          </a:ln>
        </p:spPr>
        <p:txBody>
          <a:bodyPr lIns="91425" tIns="91425" rIns="91425" bIns="91425" anchor="ctr" anchorCtr="0">
            <a:noAutofit/>
          </a:bodyPr>
          <a:lstStyle/>
          <a:p>
            <a:pPr marL="0" marR="0" lvl="0" indent="0" algn="r" rtl="0">
              <a:spcBef>
                <a:spcPts val="0"/>
              </a:spcBef>
            </a:pPr>
            <a:endParaRPr sz="1200" b="0" i="0" u="none" strike="noStrike" cap="none">
              <a:solidFill>
                <a:srgbClr val="B8B8B8"/>
              </a:solidFill>
              <a:latin typeface="Arial"/>
              <a:ea typeface="Arial"/>
              <a:cs typeface="Arial"/>
              <a:sym typeface="Arial"/>
            </a:endParaRPr>
          </a:p>
          <a:p>
            <a:pPr marL="457200" marR="0" lvl="1" indent="0" algn="l" rtl="0">
              <a:spcBef>
                <a:spcPts val="0"/>
              </a:spcBef>
            </a:pPr>
            <a:endParaRPr sz="1800" b="0" i="0" u="none" strike="noStrike" cap="none">
              <a:solidFill>
                <a:schemeClr val="dk1"/>
              </a:solidFill>
              <a:latin typeface="Arial"/>
              <a:ea typeface="Arial"/>
              <a:cs typeface="Arial"/>
              <a:sym typeface="Arial"/>
            </a:endParaRPr>
          </a:p>
          <a:p>
            <a:pPr marL="914400" marR="0" lvl="2" indent="0" algn="l" rtl="0">
              <a:spcBef>
                <a:spcPts val="0"/>
              </a:spcBef>
            </a:pPr>
            <a:endParaRPr sz="1800" b="0" i="0" u="none" strike="noStrike" cap="none">
              <a:solidFill>
                <a:schemeClr val="dk1"/>
              </a:solidFill>
              <a:latin typeface="Arial"/>
              <a:ea typeface="Arial"/>
              <a:cs typeface="Arial"/>
              <a:sym typeface="Arial"/>
            </a:endParaRPr>
          </a:p>
          <a:p>
            <a:pPr marL="1371600" marR="0" lvl="3" indent="0" algn="l" rtl="0">
              <a:spcBef>
                <a:spcPts val="0"/>
              </a:spcBef>
            </a:pPr>
            <a:endParaRPr sz="1800" b="0" i="0" u="none" strike="noStrike" cap="none">
              <a:solidFill>
                <a:schemeClr val="dk1"/>
              </a:solidFill>
              <a:latin typeface="Arial"/>
              <a:ea typeface="Arial"/>
              <a:cs typeface="Arial"/>
              <a:sym typeface="Arial"/>
            </a:endParaRPr>
          </a:p>
          <a:p>
            <a:pPr marL="1828800" marR="0" lvl="4" indent="0" algn="l" rtl="0">
              <a:spcBef>
                <a:spcPts val="0"/>
              </a:spcBef>
            </a:pPr>
            <a:endParaRPr sz="1800" b="0" i="0" u="none" strike="noStrike" cap="none">
              <a:solidFill>
                <a:schemeClr val="dk1"/>
              </a:solidFill>
              <a:latin typeface="Arial"/>
              <a:ea typeface="Arial"/>
              <a:cs typeface="Arial"/>
              <a:sym typeface="Arial"/>
            </a:endParaRPr>
          </a:p>
          <a:p>
            <a:pPr marL="2286000" marR="0" lvl="5" indent="0" algn="l" rtl="0">
              <a:spcBef>
                <a:spcPts val="0"/>
              </a:spcBef>
            </a:pPr>
            <a:endParaRPr sz="1800" b="0" i="0" u="none" strike="noStrike" cap="none">
              <a:solidFill>
                <a:schemeClr val="dk1"/>
              </a:solidFill>
              <a:latin typeface="Arial"/>
              <a:ea typeface="Arial"/>
              <a:cs typeface="Arial"/>
              <a:sym typeface="Arial"/>
            </a:endParaRPr>
          </a:p>
          <a:p>
            <a:pPr marL="2743200" marR="0" lvl="6" indent="0" algn="l" rtl="0">
              <a:spcBef>
                <a:spcPts val="0"/>
              </a:spcBef>
            </a:pPr>
            <a:endParaRPr sz="1800" b="0" i="0" u="none" strike="noStrike" cap="none">
              <a:solidFill>
                <a:schemeClr val="dk1"/>
              </a:solidFill>
              <a:latin typeface="Arial"/>
              <a:ea typeface="Arial"/>
              <a:cs typeface="Arial"/>
              <a:sym typeface="Arial"/>
            </a:endParaRPr>
          </a:p>
          <a:p>
            <a:pPr marL="3200400" marR="0" lvl="7" indent="0" algn="l" rtl="0">
              <a:spcBef>
                <a:spcPts val="0"/>
              </a:spcBef>
            </a:pPr>
            <a:endParaRPr sz="1800" b="0" i="0" u="none" strike="noStrike" cap="none">
              <a:solidFill>
                <a:schemeClr val="dk1"/>
              </a:solidFill>
              <a:latin typeface="Arial"/>
              <a:ea typeface="Arial"/>
              <a:cs typeface="Arial"/>
              <a:sym typeface="Arial"/>
            </a:endParaRPr>
          </a:p>
          <a:p>
            <a:pPr marL="3657600" marR="0" lvl="8" indent="0" algn="l" rtl="0">
              <a:spcBef>
                <a:spcPts val="0"/>
              </a:spcBef>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77608" y="264367"/>
            <a:ext cx="10387113" cy="674693"/>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Helvetica Neue"/>
              <a:buNone/>
              <a:defRPr sz="3600" b="0" i="0" u="none" strike="noStrike" cap="none">
                <a:solidFill>
                  <a:schemeClr val="dk2"/>
                </a:solidFill>
                <a:latin typeface="Helvetica Neue"/>
                <a:ea typeface="Helvetica Neue"/>
                <a:cs typeface="Helvetica Neue"/>
                <a:sym typeface="Helvetica Neue"/>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9" name="Shape 49"/>
          <p:cNvSpPr txBox="1">
            <a:spLocks noGrp="1"/>
          </p:cNvSpPr>
          <p:nvPr>
            <p:ph type="body" idx="1"/>
          </p:nvPr>
        </p:nvSpPr>
        <p:spPr>
          <a:xfrm>
            <a:off x="477608" y="1250558"/>
            <a:ext cx="10387114" cy="4703415"/>
          </a:xfrm>
          <a:prstGeom prst="rect">
            <a:avLst/>
          </a:prstGeom>
          <a:noFill/>
          <a:ln>
            <a:noFill/>
          </a:ln>
        </p:spPr>
        <p:txBody>
          <a:bodyPr lIns="91425" tIns="91425" rIns="91425" bIns="91425" anchor="t" anchorCtr="0"/>
          <a:lstStyle>
            <a:lvl1pPr marL="230188" marR="0" lvl="0" indent="-103188"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1pPr>
            <a:lvl2pPr marL="573088" marR="0" lvl="1" indent="-115887"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2pPr>
            <a:lvl3pPr marL="915988" marR="0" lvl="2" indent="-128587"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3pPr>
            <a:lvl4pPr marL="1258888" marR="0" lvl="3" indent="-141287"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4pPr>
            <a:lvl5pPr marL="1600200" marR="0" lvl="4"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50" name="Shape 50"/>
          <p:cNvSpPr txBox="1">
            <a:spLocks noGrp="1"/>
          </p:cNvSpPr>
          <p:nvPr>
            <p:ph type="sldNum" idx="12"/>
          </p:nvPr>
        </p:nvSpPr>
        <p:spPr>
          <a:xfrm>
            <a:off x="11364286" y="6457146"/>
            <a:ext cx="611217" cy="365125"/>
          </a:xfrm>
          <a:prstGeom prst="rect">
            <a:avLst/>
          </a:prstGeom>
          <a:noFill/>
          <a:ln>
            <a:noFill/>
          </a:ln>
        </p:spPr>
        <p:txBody>
          <a:bodyPr lIns="91375" tIns="45675" rIns="91375" bIns="45675" anchor="ctr" anchorCtr="0">
            <a:noAutofit/>
          </a:bodyPr>
          <a:lstStyle/>
          <a:p>
            <a:pPr marL="0" marR="0" lvl="0" indent="0" algn="r" rtl="0">
              <a:spcBef>
                <a:spcPts val="0"/>
              </a:spcBef>
              <a:buSzPct val="25000"/>
              <a:buNone/>
            </a:pPr>
            <a:fld id="{00000000-1234-1234-1234-123412341234}" type="slidenum">
              <a:rPr lang="en-US" sz="1200" b="0" i="0">
                <a:solidFill>
                  <a:srgbClr val="BDBDBD"/>
                </a:solidFill>
                <a:latin typeface="Helvetica Neue"/>
                <a:ea typeface="Helvetica Neue"/>
                <a:cs typeface="Helvetica Neue"/>
                <a:sym typeface="Helvetica Neue"/>
              </a:rPr>
              <a:t>‹#›</a:t>
            </a:fld>
            <a:endParaRPr lang="en-US" sz="1200" b="0" i="0">
              <a:solidFill>
                <a:srgbClr val="BDBDBD"/>
              </a:solidFill>
              <a:latin typeface="Helvetica Neue"/>
              <a:ea typeface="Helvetica Neue"/>
              <a:cs typeface="Helvetica Neue"/>
              <a:sym typeface="Helvetica Neue"/>
            </a:endParaRPr>
          </a:p>
        </p:txBody>
      </p:sp>
      <p:sp>
        <p:nvSpPr>
          <p:cNvPr id="51" name="Shape 51"/>
          <p:cNvSpPr txBox="1">
            <a:spLocks noGrp="1"/>
          </p:cNvSpPr>
          <p:nvPr>
            <p:ph type="ftr" idx="11"/>
          </p:nvPr>
        </p:nvSpPr>
        <p:spPr>
          <a:xfrm>
            <a:off x="7401522" y="6457146"/>
            <a:ext cx="3856778" cy="365125"/>
          </a:xfrm>
          <a:prstGeom prst="rect">
            <a:avLst/>
          </a:prstGeom>
          <a:noFill/>
          <a:ln>
            <a:noFill/>
          </a:ln>
        </p:spPr>
        <p:txBody>
          <a:bodyPr lIns="91425" tIns="91425" rIns="91425" bIns="91425" anchor="ctr" anchorCtr="0"/>
          <a:lstStyle>
            <a:lvl1pPr marL="0" marR="0" lvl="0" indent="0" algn="r" rtl="0">
              <a:spcBef>
                <a:spcPts val="0"/>
              </a:spcBef>
              <a:buNone/>
              <a:defRPr sz="900" b="0" i="0">
                <a:solidFill>
                  <a:srgbClr val="BFBFBF"/>
                </a:solidFill>
                <a:latin typeface="Helvetica Neue"/>
                <a:ea typeface="Helvetica Neue"/>
                <a:cs typeface="Helvetica Neue"/>
                <a:sym typeface="Helvetica Neue"/>
              </a:defRPr>
            </a:lvl1pPr>
            <a:lvl2pPr marL="457200" marR="0" lvl="1" indent="0" algn="l" rtl="0">
              <a:spcBef>
                <a:spcPts val="0"/>
              </a:spcBef>
              <a:buNone/>
              <a:defRPr sz="1800" b="0" i="0" u="none" strike="noStrike" cap="none">
                <a:solidFill>
                  <a:schemeClr val="dk1"/>
                </a:solidFill>
                <a:latin typeface="Helvetica Neue"/>
                <a:ea typeface="Helvetica Neue"/>
                <a:cs typeface="Helvetica Neue"/>
                <a:sym typeface="Helvetica Neue"/>
              </a:defRPr>
            </a:lvl2pPr>
            <a:lvl3pPr marL="914400" marR="0" lvl="2" indent="0" algn="l" rtl="0">
              <a:spcBef>
                <a:spcPts val="0"/>
              </a:spcBef>
              <a:buNone/>
              <a:defRPr sz="1800" b="0" i="0" u="none" strike="noStrike" cap="none">
                <a:solidFill>
                  <a:schemeClr val="dk1"/>
                </a:solidFill>
                <a:latin typeface="Helvetica Neue"/>
                <a:ea typeface="Helvetica Neue"/>
                <a:cs typeface="Helvetica Neue"/>
                <a:sym typeface="Helvetica Neue"/>
              </a:defRPr>
            </a:lvl3pPr>
            <a:lvl4pPr marL="1371600" marR="0" lvl="3" indent="0" algn="l" rtl="0">
              <a:spcBef>
                <a:spcPts val="0"/>
              </a:spcBef>
              <a:buNone/>
              <a:defRPr sz="1800" b="0" i="0" u="none" strike="noStrike" cap="none">
                <a:solidFill>
                  <a:schemeClr val="dk1"/>
                </a:solidFill>
                <a:latin typeface="Helvetica Neue"/>
                <a:ea typeface="Helvetica Neue"/>
                <a:cs typeface="Helvetica Neue"/>
                <a:sym typeface="Helvetica Neue"/>
              </a:defRPr>
            </a:lvl4pPr>
            <a:lvl5pPr marL="1828800" marR="0" lvl="4" indent="0" algn="l" rtl="0">
              <a:spcBef>
                <a:spcPts val="0"/>
              </a:spcBef>
              <a:buNone/>
              <a:defRPr sz="1800" b="0" i="0" u="none" strike="noStrike" cap="none">
                <a:solidFill>
                  <a:schemeClr val="dk1"/>
                </a:solidFill>
                <a:latin typeface="Helvetica Neue"/>
                <a:ea typeface="Helvetica Neue"/>
                <a:cs typeface="Helvetica Neue"/>
                <a:sym typeface="Helvetica Neue"/>
              </a:defRPr>
            </a:lvl5pPr>
            <a:lvl6pPr marL="2286000" marR="0" lvl="5" indent="0" algn="l" rtl="0">
              <a:spcBef>
                <a:spcPts val="0"/>
              </a:spcBef>
              <a:buNone/>
              <a:defRPr sz="1800" b="0" i="0" u="none" strike="noStrike" cap="none">
                <a:solidFill>
                  <a:schemeClr val="dk1"/>
                </a:solidFill>
                <a:latin typeface="Helvetica Neue"/>
                <a:ea typeface="Helvetica Neue"/>
                <a:cs typeface="Helvetica Neue"/>
                <a:sym typeface="Helvetica Neue"/>
              </a:defRPr>
            </a:lvl6pPr>
            <a:lvl7pPr marL="2743200" marR="0" lvl="6" indent="0" algn="l" rtl="0">
              <a:spcBef>
                <a:spcPts val="0"/>
              </a:spcBef>
              <a:buNone/>
              <a:defRPr sz="1800" b="0" i="0" u="none" strike="noStrike" cap="none">
                <a:solidFill>
                  <a:schemeClr val="dk1"/>
                </a:solidFill>
                <a:latin typeface="Helvetica Neue"/>
                <a:ea typeface="Helvetica Neue"/>
                <a:cs typeface="Helvetica Neue"/>
                <a:sym typeface="Helvetica Neue"/>
              </a:defRPr>
            </a:lvl7pPr>
            <a:lvl8pPr marL="3200400" marR="0" lvl="7" indent="0" algn="l" rtl="0">
              <a:spcBef>
                <a:spcPts val="0"/>
              </a:spcBef>
              <a:buNone/>
              <a:defRPr sz="1800" b="0" i="0" u="none" strike="noStrike" cap="none">
                <a:solidFill>
                  <a:schemeClr val="dk1"/>
                </a:solidFill>
                <a:latin typeface="Helvetica Neue"/>
                <a:ea typeface="Helvetica Neue"/>
                <a:cs typeface="Helvetica Neue"/>
                <a:sym typeface="Helvetica Neue"/>
              </a:defRPr>
            </a:lvl8pPr>
            <a:lvl9pPr marL="3657600" marR="0" lvl="8" indent="0" algn="l" rtl="0">
              <a:spcBef>
                <a:spcPts val="0"/>
              </a:spcBef>
              <a:buNone/>
              <a:defRPr sz="1800" b="0" i="0" u="none" strike="noStrike" cap="none">
                <a:solidFill>
                  <a:schemeClr val="dk1"/>
                </a:solidFill>
                <a:latin typeface="Helvetica Neue"/>
                <a:ea typeface="Helvetica Neue"/>
                <a:cs typeface="Helvetica Neue"/>
                <a:sym typeface="Helvetica Neue"/>
              </a:defRPr>
            </a:lvl9pPr>
          </a:lstStyle>
          <a:p>
            <a:endParaRPr/>
          </a:p>
        </p:txBody>
      </p:sp>
      <p:grpSp>
        <p:nvGrpSpPr>
          <p:cNvPr id="52" name="Shape 52"/>
          <p:cNvGrpSpPr/>
          <p:nvPr/>
        </p:nvGrpSpPr>
        <p:grpSpPr>
          <a:xfrm>
            <a:off x="584385" y="6495989"/>
            <a:ext cx="596413" cy="202019"/>
            <a:chOff x="-5" y="-1"/>
            <a:chExt cx="1194070" cy="404036"/>
          </a:xfrm>
        </p:grpSpPr>
        <p:sp>
          <p:nvSpPr>
            <p:cNvPr id="53" name="Shape 53"/>
            <p:cNvSpPr/>
            <p:nvPr/>
          </p:nvSpPr>
          <p:spPr>
            <a:xfrm>
              <a:off x="531818" y="86925"/>
              <a:ext cx="212939" cy="317109"/>
            </a:xfrm>
            <a:custGeom>
              <a:avLst/>
              <a:gdLst/>
              <a:ahLst/>
              <a:cxnLst/>
              <a:rect l="0" t="0" r="0" b="0"/>
              <a:pathLst>
                <a:path w="120000" h="120000" extrusionOk="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rgbClr val="6F6F6F"/>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54" name="Shape 54"/>
            <p:cNvSpPr/>
            <p:nvPr/>
          </p:nvSpPr>
          <p:spPr>
            <a:xfrm>
              <a:off x="229697" y="86915"/>
              <a:ext cx="214112" cy="316702"/>
            </a:xfrm>
            <a:custGeom>
              <a:avLst/>
              <a:gdLst/>
              <a:ahLst/>
              <a:cxnLst/>
              <a:rect l="0" t="0" r="0" b="0"/>
              <a:pathLst>
                <a:path w="120000" h="120000" extrusionOk="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55" name="Shape 55"/>
            <p:cNvSpPr/>
            <p:nvPr/>
          </p:nvSpPr>
          <p:spPr>
            <a:xfrm>
              <a:off x="-5" y="86922"/>
              <a:ext cx="213979" cy="232128"/>
            </a:xfrm>
            <a:custGeom>
              <a:avLst/>
              <a:gdLst/>
              <a:ahLst/>
              <a:cxnLst/>
              <a:rect l="0" t="0" r="0" b="0"/>
              <a:pathLst>
                <a:path w="120000" h="120000" extrusionOk="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56" name="Shape 56"/>
            <p:cNvSpPr/>
            <p:nvPr/>
          </p:nvSpPr>
          <p:spPr>
            <a:xfrm>
              <a:off x="978794" y="86916"/>
              <a:ext cx="215270" cy="231670"/>
            </a:xfrm>
            <a:custGeom>
              <a:avLst/>
              <a:gdLst/>
              <a:ahLst/>
              <a:cxnLst/>
              <a:rect l="0" t="0" r="0" b="0"/>
              <a:pathLst>
                <a:path w="120000" h="120000" extrusionOk="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rgbClr val="6F6F6F"/>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57" name="Shape 57"/>
            <p:cNvSpPr/>
            <p:nvPr/>
          </p:nvSpPr>
          <p:spPr>
            <a:xfrm>
              <a:off x="753241" y="86922"/>
              <a:ext cx="214203" cy="231166"/>
            </a:xfrm>
            <a:custGeom>
              <a:avLst/>
              <a:gdLst/>
              <a:ahLst/>
              <a:cxnLst/>
              <a:rect l="0" t="0" r="0" b="0"/>
              <a:pathLst>
                <a:path w="120000" h="120000" extrusionOk="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rgbClr val="6F6F6F"/>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58" name="Shape 58"/>
            <p:cNvSpPr/>
            <p:nvPr/>
          </p:nvSpPr>
          <p:spPr>
            <a:xfrm>
              <a:off x="457329" y="88985"/>
              <a:ext cx="60135" cy="226445"/>
            </a:xfrm>
            <a:custGeom>
              <a:avLst/>
              <a:gdLst/>
              <a:ahLst/>
              <a:cxnLst/>
              <a:rect l="0" t="0" r="0" b="0"/>
              <a:pathLst>
                <a:path w="120000" h="120000" extrusionOk="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59" name="Shape 59"/>
            <p:cNvSpPr/>
            <p:nvPr/>
          </p:nvSpPr>
          <p:spPr>
            <a:xfrm>
              <a:off x="452968" y="-1"/>
              <a:ext cx="67855" cy="67855"/>
            </a:xfrm>
            <a:custGeom>
              <a:avLst/>
              <a:gdLst/>
              <a:ahLst/>
              <a:cxnLst/>
              <a:rect l="0" t="0" r="0" b="0"/>
              <a:pathLst>
                <a:path w="120000" h="120000" extrusionOk="0">
                  <a:moveTo>
                    <a:pt x="102419" y="17574"/>
                  </a:moveTo>
                  <a:cubicBezTo>
                    <a:pt x="125853" y="41002"/>
                    <a:pt x="125853" y="78991"/>
                    <a:pt x="102419" y="102419"/>
                  </a:cubicBezTo>
                  <a:cubicBezTo>
                    <a:pt x="78991" y="125853"/>
                    <a:pt x="41002" y="125853"/>
                    <a:pt x="17574" y="102419"/>
                  </a:cubicBezTo>
                  <a:cubicBezTo>
                    <a:pt x="-5860" y="78991"/>
                    <a:pt x="-5860" y="41002"/>
                    <a:pt x="17574" y="17574"/>
                  </a:cubicBezTo>
                  <a:cubicBezTo>
                    <a:pt x="41002" y="-5860"/>
                    <a:pt x="78991" y="-5860"/>
                    <a:pt x="102419" y="17574"/>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315"/>
        <p:cNvGrpSpPr/>
        <p:nvPr/>
      </p:nvGrpSpPr>
      <p:grpSpPr>
        <a:xfrm>
          <a:off x="0" y="0"/>
          <a:ext cx="0" cy="0"/>
          <a:chOff x="0" y="0"/>
          <a:chExt cx="0" cy="0"/>
        </a:xfrm>
      </p:grpSpPr>
      <p:sp>
        <p:nvSpPr>
          <p:cNvPr id="316" name="Shape 316"/>
          <p:cNvSpPr/>
          <p:nvPr/>
        </p:nvSpPr>
        <p:spPr>
          <a:xfrm>
            <a:off x="0" y="6556247"/>
            <a:ext cx="12179400" cy="301800"/>
          </a:xfrm>
          <a:prstGeom prst="rect">
            <a:avLst/>
          </a:prstGeom>
          <a:solidFill>
            <a:schemeClr val="lt2"/>
          </a:solidFill>
          <a:ln w="9525" cap="flat" cmpd="sng">
            <a:solidFill>
              <a:srgbClr val="F1F1F1"/>
            </a:solidFill>
            <a:prstDash val="solid"/>
            <a:round/>
            <a:headEnd type="none" w="med" len="med"/>
            <a:tailEnd type="none" w="med" len="med"/>
          </a:ln>
        </p:spPr>
        <p:txBody>
          <a:bodyPr lIns="91425" tIns="45700" rIns="91425" bIns="45700" anchor="ctr" anchorCtr="0">
            <a:noAutofit/>
          </a:bodyPr>
          <a:lstStyle/>
          <a:p>
            <a:pPr lvl="0">
              <a:spcBef>
                <a:spcPts val="0"/>
              </a:spcBef>
              <a:buNone/>
            </a:pPr>
            <a:endParaRPr/>
          </a:p>
        </p:txBody>
      </p:sp>
      <p:sp>
        <p:nvSpPr>
          <p:cNvPr id="317" name="Shape 317"/>
          <p:cNvSpPr txBox="1"/>
          <p:nvPr/>
        </p:nvSpPr>
        <p:spPr>
          <a:xfrm>
            <a:off x="258977" y="6556247"/>
            <a:ext cx="7759200" cy="3018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900" b="0" i="0" u="none" strike="noStrike" cap="none">
                <a:solidFill>
                  <a:schemeClr val="accent2"/>
                </a:solidFill>
                <a:latin typeface="Arial"/>
                <a:ea typeface="Arial"/>
                <a:cs typeface="Arial"/>
                <a:sym typeface="Arial"/>
              </a:rPr>
              <a:t>© 2013 Apigee Confidential – All Rights Reserved</a:t>
            </a:r>
          </a:p>
        </p:txBody>
      </p:sp>
      <p:sp>
        <p:nvSpPr>
          <p:cNvPr id="318" name="Shape 318"/>
          <p:cNvSpPr txBox="1">
            <a:spLocks noGrp="1"/>
          </p:cNvSpPr>
          <p:nvPr>
            <p:ph type="body" idx="1"/>
          </p:nvPr>
        </p:nvSpPr>
        <p:spPr>
          <a:xfrm>
            <a:off x="304482" y="1143000"/>
            <a:ext cx="11555700" cy="4880100"/>
          </a:xfrm>
          <a:prstGeom prst="rect">
            <a:avLst/>
          </a:prstGeom>
          <a:noFill/>
          <a:ln>
            <a:noFill/>
          </a:ln>
        </p:spPr>
        <p:txBody>
          <a:bodyPr lIns="91425" tIns="91425" rIns="91425" bIns="91425" anchor="t" anchorCtr="0"/>
          <a:lstStyle>
            <a:lvl1pPr marL="548640" lvl="0" indent="-281940" rtl="0">
              <a:lnSpc>
                <a:spcPct val="110000"/>
              </a:lnSpc>
              <a:spcBef>
                <a:spcPts val="800"/>
              </a:spcBef>
              <a:spcAft>
                <a:spcPts val="0"/>
              </a:spcAft>
              <a:defRPr sz="2000" b="0" i="0">
                <a:solidFill>
                  <a:schemeClr val="accent3"/>
                </a:solidFill>
                <a:latin typeface="Arial"/>
                <a:ea typeface="Arial"/>
                <a:cs typeface="Arial"/>
                <a:sym typeface="Arial"/>
              </a:defRPr>
            </a:lvl1pPr>
            <a:lvl2pPr marL="822960" lvl="1" indent="-276860" rtl="0">
              <a:lnSpc>
                <a:spcPct val="122222"/>
              </a:lnSpc>
              <a:spcBef>
                <a:spcPts val="800"/>
              </a:spcBef>
              <a:spcAft>
                <a:spcPts val="0"/>
              </a:spcAft>
              <a:defRPr sz="1800" b="0" i="0">
                <a:solidFill>
                  <a:schemeClr val="accent3"/>
                </a:solidFill>
                <a:latin typeface="Arial"/>
                <a:ea typeface="Arial"/>
                <a:cs typeface="Arial"/>
                <a:sym typeface="Arial"/>
              </a:defRPr>
            </a:lvl2pPr>
            <a:lvl3pPr marL="1097280" lvl="2" indent="-284480" rtl="0">
              <a:lnSpc>
                <a:spcPct val="137500"/>
              </a:lnSpc>
              <a:spcBef>
                <a:spcPts val="600"/>
              </a:spcBef>
              <a:spcAft>
                <a:spcPts val="0"/>
              </a:spcAft>
              <a:defRPr sz="1600" b="0" i="0">
                <a:solidFill>
                  <a:schemeClr val="accent3"/>
                </a:solidFill>
                <a:latin typeface="Arial"/>
                <a:ea typeface="Arial"/>
                <a:cs typeface="Arial"/>
                <a:sym typeface="Arial"/>
              </a:defRPr>
            </a:lvl3pPr>
            <a:lvl4pPr marL="1371600" lvl="3" indent="-279400" rtl="0">
              <a:lnSpc>
                <a:spcPct val="137500"/>
              </a:lnSpc>
              <a:spcBef>
                <a:spcPts val="600"/>
              </a:spcBef>
              <a:spcAft>
                <a:spcPts val="0"/>
              </a:spcAft>
              <a:defRPr sz="1600" b="0" i="0">
                <a:solidFill>
                  <a:schemeClr val="accent3"/>
                </a:solidFill>
                <a:latin typeface="Arial"/>
                <a:ea typeface="Arial"/>
                <a:cs typeface="Arial"/>
                <a:sym typeface="Arial"/>
              </a:defRPr>
            </a:lvl4pPr>
            <a:lvl5pPr marL="1645920" lvl="4" indent="-213995" rtl="0">
              <a:lnSpc>
                <a:spcPct val="137500"/>
              </a:lnSpc>
              <a:spcBef>
                <a:spcPts val="600"/>
              </a:spcBef>
              <a:spcAft>
                <a:spcPts val="0"/>
              </a:spcAft>
              <a:buClr>
                <a:schemeClr val="dk2"/>
              </a:buClr>
              <a:buFont typeface="Arial"/>
              <a:buChar char="●"/>
              <a:defRPr sz="1600" b="0" i="0">
                <a:solidFill>
                  <a:schemeClr val="accent3"/>
                </a:solidFill>
                <a:latin typeface="Arial"/>
                <a:ea typeface="Arial"/>
                <a:cs typeface="Arial"/>
                <a:sym typeface="Arial"/>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319" name="Shape 319"/>
          <p:cNvPicPr preferRelativeResize="0"/>
          <p:nvPr/>
        </p:nvPicPr>
        <p:blipFill>
          <a:blip r:embed="rId2">
            <a:alphaModFix/>
          </a:blip>
          <a:stretch>
            <a:fillRect/>
          </a:stretch>
        </p:blipFill>
        <p:spPr>
          <a:xfrm>
            <a:off x="0" y="-7298"/>
            <a:ext cx="9144000" cy="895966"/>
          </a:xfrm>
          <a:prstGeom prst="rect">
            <a:avLst/>
          </a:prstGeom>
          <a:noFill/>
          <a:ln>
            <a:noFill/>
          </a:ln>
        </p:spPr>
      </p:pic>
      <p:cxnSp>
        <p:nvCxnSpPr>
          <p:cNvPr id="320" name="Shape 320"/>
          <p:cNvCxnSpPr/>
          <p:nvPr/>
        </p:nvCxnSpPr>
        <p:spPr>
          <a:xfrm>
            <a:off x="0" y="895966"/>
            <a:ext cx="12179400" cy="0"/>
          </a:xfrm>
          <a:prstGeom prst="straightConnector1">
            <a:avLst/>
          </a:prstGeom>
          <a:noFill/>
          <a:ln w="25400" cap="flat" cmpd="sng">
            <a:solidFill>
              <a:schemeClr val="dk2"/>
            </a:solidFill>
            <a:prstDash val="solid"/>
            <a:round/>
            <a:headEnd type="none" w="med" len="med"/>
            <a:tailEnd type="none" w="med" len="med"/>
          </a:ln>
        </p:spPr>
      </p:cxnSp>
      <p:sp>
        <p:nvSpPr>
          <p:cNvPr id="321" name="Shape 321"/>
          <p:cNvSpPr txBox="1">
            <a:spLocks noGrp="1"/>
          </p:cNvSpPr>
          <p:nvPr>
            <p:ph type="title"/>
          </p:nvPr>
        </p:nvSpPr>
        <p:spPr>
          <a:xfrm>
            <a:off x="304482" y="444760"/>
            <a:ext cx="8999100" cy="365700"/>
          </a:xfrm>
          <a:prstGeom prst="rect">
            <a:avLst/>
          </a:prstGeom>
          <a:noFill/>
          <a:ln>
            <a:noFill/>
          </a:ln>
        </p:spPr>
        <p:txBody>
          <a:bodyPr lIns="91425" tIns="91425" rIns="91425" bIns="91425" anchor="t" anchorCtr="0"/>
          <a:lstStyle>
            <a:lvl1pPr lvl="0" algn="l" rtl="0">
              <a:spcBef>
                <a:spcPts val="0"/>
              </a:spcBef>
              <a:defRPr sz="2200" b="1" i="0">
                <a:solidFill>
                  <a:schemeClr val="dk2"/>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22" name="Shape 322"/>
          <p:cNvSpPr txBox="1">
            <a:spLocks noGrp="1"/>
          </p:cNvSpPr>
          <p:nvPr>
            <p:ph type="sldNum" idx="12"/>
          </p:nvPr>
        </p:nvSpPr>
        <p:spPr>
          <a:xfrm>
            <a:off x="9018180" y="6492875"/>
            <a:ext cx="2841900" cy="365100"/>
          </a:xfrm>
          <a:prstGeom prst="rect">
            <a:avLst/>
          </a:prstGeom>
          <a:noFill/>
          <a:ln>
            <a:noFill/>
          </a:ln>
        </p:spPr>
        <p:txBody>
          <a:bodyPr lIns="91425" tIns="91425" rIns="91425" bIns="91425" anchor="ctr" anchorCtr="0">
            <a:noAutofit/>
          </a:bodyPr>
          <a:lstStyle/>
          <a:p>
            <a:pPr marL="0" marR="0" lvl="0" indent="0" algn="r" rtl="0">
              <a:spcBef>
                <a:spcPts val="0"/>
              </a:spcBef>
            </a:pPr>
            <a:endParaRPr sz="1200" b="0" i="0" u="none" strike="noStrike" cap="none">
              <a:solidFill>
                <a:srgbClr val="B8B8B8"/>
              </a:solidFill>
              <a:latin typeface="Arial"/>
              <a:ea typeface="Arial"/>
              <a:cs typeface="Arial"/>
              <a:sym typeface="Arial"/>
            </a:endParaRPr>
          </a:p>
          <a:p>
            <a:pPr marL="457200" marR="0" lvl="1" indent="0" algn="l" rtl="0">
              <a:spcBef>
                <a:spcPts val="0"/>
              </a:spcBef>
            </a:pPr>
            <a:endParaRPr sz="1800" b="0" i="0" u="none" strike="noStrike" cap="none">
              <a:solidFill>
                <a:schemeClr val="dk1"/>
              </a:solidFill>
              <a:latin typeface="Arial"/>
              <a:ea typeface="Arial"/>
              <a:cs typeface="Arial"/>
              <a:sym typeface="Arial"/>
            </a:endParaRPr>
          </a:p>
          <a:p>
            <a:pPr marL="914400" marR="0" lvl="2" indent="0" algn="l" rtl="0">
              <a:spcBef>
                <a:spcPts val="0"/>
              </a:spcBef>
            </a:pPr>
            <a:endParaRPr sz="1800" b="0" i="0" u="none" strike="noStrike" cap="none">
              <a:solidFill>
                <a:schemeClr val="dk1"/>
              </a:solidFill>
              <a:latin typeface="Arial"/>
              <a:ea typeface="Arial"/>
              <a:cs typeface="Arial"/>
              <a:sym typeface="Arial"/>
            </a:endParaRPr>
          </a:p>
          <a:p>
            <a:pPr marL="1371600" marR="0" lvl="3" indent="0" algn="l" rtl="0">
              <a:spcBef>
                <a:spcPts val="0"/>
              </a:spcBef>
            </a:pPr>
            <a:endParaRPr sz="1800" b="0" i="0" u="none" strike="noStrike" cap="none">
              <a:solidFill>
                <a:schemeClr val="dk1"/>
              </a:solidFill>
              <a:latin typeface="Arial"/>
              <a:ea typeface="Arial"/>
              <a:cs typeface="Arial"/>
              <a:sym typeface="Arial"/>
            </a:endParaRPr>
          </a:p>
          <a:p>
            <a:pPr marL="1828800" marR="0" lvl="4" indent="0" algn="l" rtl="0">
              <a:spcBef>
                <a:spcPts val="0"/>
              </a:spcBef>
            </a:pPr>
            <a:endParaRPr sz="1800" b="0" i="0" u="none" strike="noStrike" cap="none">
              <a:solidFill>
                <a:schemeClr val="dk1"/>
              </a:solidFill>
              <a:latin typeface="Arial"/>
              <a:ea typeface="Arial"/>
              <a:cs typeface="Arial"/>
              <a:sym typeface="Arial"/>
            </a:endParaRPr>
          </a:p>
          <a:p>
            <a:pPr marL="2286000" marR="0" lvl="5" indent="0" algn="l" rtl="0">
              <a:spcBef>
                <a:spcPts val="0"/>
              </a:spcBef>
            </a:pPr>
            <a:endParaRPr sz="1800" b="0" i="0" u="none" strike="noStrike" cap="none">
              <a:solidFill>
                <a:schemeClr val="dk1"/>
              </a:solidFill>
              <a:latin typeface="Arial"/>
              <a:ea typeface="Arial"/>
              <a:cs typeface="Arial"/>
              <a:sym typeface="Arial"/>
            </a:endParaRPr>
          </a:p>
          <a:p>
            <a:pPr marL="2743200" marR="0" lvl="6" indent="0" algn="l" rtl="0">
              <a:spcBef>
                <a:spcPts val="0"/>
              </a:spcBef>
            </a:pPr>
            <a:endParaRPr sz="1800" b="0" i="0" u="none" strike="noStrike" cap="none">
              <a:solidFill>
                <a:schemeClr val="dk1"/>
              </a:solidFill>
              <a:latin typeface="Arial"/>
              <a:ea typeface="Arial"/>
              <a:cs typeface="Arial"/>
              <a:sym typeface="Arial"/>
            </a:endParaRPr>
          </a:p>
          <a:p>
            <a:pPr marL="3200400" marR="0" lvl="7" indent="0" algn="l" rtl="0">
              <a:spcBef>
                <a:spcPts val="0"/>
              </a:spcBef>
            </a:pPr>
            <a:endParaRPr sz="1800" b="0" i="0" u="none" strike="noStrike" cap="none">
              <a:solidFill>
                <a:schemeClr val="dk1"/>
              </a:solidFill>
              <a:latin typeface="Arial"/>
              <a:ea typeface="Arial"/>
              <a:cs typeface="Arial"/>
              <a:sym typeface="Arial"/>
            </a:endParaRPr>
          </a:p>
          <a:p>
            <a:pPr marL="3657600" marR="0" lvl="8" indent="0" algn="l" rtl="0">
              <a:spcBef>
                <a:spcPts val="0"/>
              </a:spcBef>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2 Col Bullet">
    <p:spTree>
      <p:nvGrpSpPr>
        <p:cNvPr id="1" name="Shape 323"/>
        <p:cNvGrpSpPr/>
        <p:nvPr/>
      </p:nvGrpSpPr>
      <p:grpSpPr>
        <a:xfrm>
          <a:off x="0" y="0"/>
          <a:ext cx="0" cy="0"/>
          <a:chOff x="0" y="0"/>
          <a:chExt cx="0" cy="0"/>
        </a:xfrm>
      </p:grpSpPr>
      <p:sp>
        <p:nvSpPr>
          <p:cNvPr id="324" name="Shape 324"/>
          <p:cNvSpPr/>
          <p:nvPr/>
        </p:nvSpPr>
        <p:spPr>
          <a:xfrm>
            <a:off x="0" y="6556247"/>
            <a:ext cx="12179400" cy="301800"/>
          </a:xfrm>
          <a:prstGeom prst="rect">
            <a:avLst/>
          </a:prstGeom>
          <a:solidFill>
            <a:schemeClr val="lt2"/>
          </a:solidFill>
          <a:ln w="9525" cap="flat" cmpd="sng">
            <a:solidFill>
              <a:srgbClr val="F1F1F1"/>
            </a:solidFill>
            <a:prstDash val="solid"/>
            <a:round/>
            <a:headEnd type="none" w="med" len="med"/>
            <a:tailEnd type="none" w="med" len="med"/>
          </a:ln>
        </p:spPr>
        <p:txBody>
          <a:bodyPr lIns="91425" tIns="45700" rIns="91425" bIns="45700" anchor="ctr" anchorCtr="0">
            <a:noAutofit/>
          </a:bodyPr>
          <a:lstStyle/>
          <a:p>
            <a:pPr lvl="0">
              <a:spcBef>
                <a:spcPts val="0"/>
              </a:spcBef>
              <a:buNone/>
            </a:pPr>
            <a:endParaRPr/>
          </a:p>
        </p:txBody>
      </p:sp>
      <p:sp>
        <p:nvSpPr>
          <p:cNvPr id="325" name="Shape 325"/>
          <p:cNvSpPr txBox="1"/>
          <p:nvPr/>
        </p:nvSpPr>
        <p:spPr>
          <a:xfrm>
            <a:off x="258977" y="6556247"/>
            <a:ext cx="7759200" cy="3018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900" b="0" i="0" u="none" strike="noStrike" cap="none">
                <a:solidFill>
                  <a:schemeClr val="accent2"/>
                </a:solidFill>
                <a:latin typeface="Arial"/>
                <a:ea typeface="Arial"/>
                <a:cs typeface="Arial"/>
                <a:sym typeface="Arial"/>
              </a:rPr>
              <a:t>© 2013 Apigee Confidential – All Rights Reserved</a:t>
            </a:r>
          </a:p>
        </p:txBody>
      </p:sp>
      <p:sp>
        <p:nvSpPr>
          <p:cNvPr id="326" name="Shape 326"/>
          <p:cNvSpPr txBox="1">
            <a:spLocks noGrp="1"/>
          </p:cNvSpPr>
          <p:nvPr>
            <p:ph type="body" idx="1"/>
          </p:nvPr>
        </p:nvSpPr>
        <p:spPr>
          <a:xfrm>
            <a:off x="304482" y="1143000"/>
            <a:ext cx="5480700" cy="411600"/>
          </a:xfrm>
          <a:prstGeom prst="rect">
            <a:avLst/>
          </a:prstGeom>
          <a:noFill/>
          <a:ln>
            <a:noFill/>
          </a:ln>
        </p:spPr>
        <p:txBody>
          <a:bodyPr lIns="91425" tIns="91425" rIns="91425" bIns="91425" anchor="t" anchorCtr="0"/>
          <a:lstStyle>
            <a:lvl1pPr marL="0" lvl="0" indent="0" rtl="0">
              <a:spcBef>
                <a:spcPts val="0"/>
              </a:spcBef>
              <a:buClr>
                <a:schemeClr val="dk2"/>
              </a:buClr>
              <a:buFont typeface="Arial"/>
              <a:buNone/>
              <a:defRPr sz="2000" b="0" i="0">
                <a:solidFill>
                  <a:schemeClr val="dk2"/>
                </a:solidFill>
                <a:latin typeface="Arial"/>
                <a:ea typeface="Arial"/>
                <a:cs typeface="Arial"/>
                <a:sym typeface="Arial"/>
              </a:defRPr>
            </a:lvl1pPr>
            <a:lvl2pPr marL="457200" lvl="1" indent="0" rtl="0">
              <a:spcBef>
                <a:spcPts val="0"/>
              </a:spcBef>
              <a:buFont typeface="Arial"/>
              <a:buNone/>
              <a:defRPr/>
            </a:lvl2pPr>
            <a:lvl3pPr marL="914400" lvl="2" indent="0" rtl="0">
              <a:spcBef>
                <a:spcPts val="0"/>
              </a:spcBef>
              <a:buFont typeface="Arial"/>
              <a:buNone/>
              <a:defRPr/>
            </a:lvl3pPr>
            <a:lvl4pPr marL="1371600" lvl="3" indent="0" rtl="0">
              <a:spcBef>
                <a:spcPts val="0"/>
              </a:spcBef>
              <a:buFont typeface="Arial"/>
              <a:buNone/>
              <a:defRPr/>
            </a:lvl4pPr>
            <a:lvl5pPr marL="1828800" lvl="4" indent="0" rtl="0">
              <a:spcBef>
                <a:spcPts val="0"/>
              </a:spcBef>
              <a:buFont typeface="Arial"/>
              <a:buNone/>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cxnSp>
        <p:nvCxnSpPr>
          <p:cNvPr id="327" name="Shape 327"/>
          <p:cNvCxnSpPr/>
          <p:nvPr/>
        </p:nvCxnSpPr>
        <p:spPr>
          <a:xfrm>
            <a:off x="6089650" y="1234440"/>
            <a:ext cx="0" cy="5044500"/>
          </a:xfrm>
          <a:prstGeom prst="straightConnector1">
            <a:avLst/>
          </a:prstGeom>
          <a:noFill/>
          <a:ln w="12700" cap="flat" cmpd="sng">
            <a:solidFill>
              <a:schemeClr val="accent1"/>
            </a:solidFill>
            <a:prstDash val="solid"/>
            <a:round/>
            <a:headEnd type="none" w="med" len="med"/>
            <a:tailEnd type="none" w="med" len="med"/>
          </a:ln>
        </p:spPr>
      </p:cxnSp>
      <p:sp>
        <p:nvSpPr>
          <p:cNvPr id="328" name="Shape 328"/>
          <p:cNvSpPr txBox="1">
            <a:spLocks noGrp="1"/>
          </p:cNvSpPr>
          <p:nvPr>
            <p:ph type="body" idx="2"/>
          </p:nvPr>
        </p:nvSpPr>
        <p:spPr>
          <a:xfrm>
            <a:off x="6391361" y="1143000"/>
            <a:ext cx="5480700" cy="411600"/>
          </a:xfrm>
          <a:prstGeom prst="rect">
            <a:avLst/>
          </a:prstGeom>
          <a:noFill/>
          <a:ln>
            <a:noFill/>
          </a:ln>
        </p:spPr>
        <p:txBody>
          <a:bodyPr lIns="91425" tIns="91425" rIns="91425" bIns="91425" anchor="t" anchorCtr="0"/>
          <a:lstStyle>
            <a:lvl1pPr marL="0" lvl="0" indent="0" rtl="0">
              <a:spcBef>
                <a:spcPts val="0"/>
              </a:spcBef>
              <a:buClr>
                <a:schemeClr val="dk2"/>
              </a:buClr>
              <a:buFont typeface="Arial"/>
              <a:buNone/>
              <a:defRPr sz="2000" b="0" i="0">
                <a:solidFill>
                  <a:schemeClr val="dk2"/>
                </a:solidFill>
                <a:latin typeface="Arial"/>
                <a:ea typeface="Arial"/>
                <a:cs typeface="Arial"/>
                <a:sym typeface="Arial"/>
              </a:defRPr>
            </a:lvl1pPr>
            <a:lvl2pPr marL="457200" lvl="1" indent="0" rtl="0">
              <a:spcBef>
                <a:spcPts val="0"/>
              </a:spcBef>
              <a:buFont typeface="Arial"/>
              <a:buNone/>
              <a:defRPr/>
            </a:lvl2pPr>
            <a:lvl3pPr marL="914400" lvl="2" indent="0" rtl="0">
              <a:spcBef>
                <a:spcPts val="0"/>
              </a:spcBef>
              <a:buFont typeface="Arial"/>
              <a:buNone/>
              <a:defRPr/>
            </a:lvl3pPr>
            <a:lvl4pPr marL="1371600" lvl="3" indent="0" rtl="0">
              <a:spcBef>
                <a:spcPts val="0"/>
              </a:spcBef>
              <a:buFont typeface="Arial"/>
              <a:buNone/>
              <a:defRPr/>
            </a:lvl4pPr>
            <a:lvl5pPr marL="1828800" lvl="4" indent="0" rtl="0">
              <a:spcBef>
                <a:spcPts val="0"/>
              </a:spcBef>
              <a:buFont typeface="Arial"/>
              <a:buNone/>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29" name="Shape 329"/>
          <p:cNvSpPr txBox="1"/>
          <p:nvPr/>
        </p:nvSpPr>
        <p:spPr>
          <a:xfrm>
            <a:off x="5015005" y="-508000"/>
            <a:ext cx="246000" cy="369300"/>
          </a:xfrm>
          <a:prstGeom prst="rect">
            <a:avLst/>
          </a:prstGeom>
          <a:noFill/>
          <a:ln>
            <a:noFill/>
          </a:ln>
        </p:spPr>
        <p:txBody>
          <a:bodyPr lIns="91425" tIns="45700" rIns="91425" bIns="45700" anchor="t" anchorCtr="0">
            <a:noAutofit/>
          </a:bodyPr>
          <a:lstStyle/>
          <a:p>
            <a:pPr lvl="0">
              <a:spcBef>
                <a:spcPts val="0"/>
              </a:spcBef>
              <a:buNone/>
            </a:pPr>
            <a:endParaRPr/>
          </a:p>
        </p:txBody>
      </p:sp>
      <p:sp>
        <p:nvSpPr>
          <p:cNvPr id="330" name="Shape 330"/>
          <p:cNvSpPr txBox="1"/>
          <p:nvPr/>
        </p:nvSpPr>
        <p:spPr>
          <a:xfrm>
            <a:off x="5015005" y="-508000"/>
            <a:ext cx="246000" cy="369300"/>
          </a:xfrm>
          <a:prstGeom prst="rect">
            <a:avLst/>
          </a:prstGeom>
          <a:noFill/>
          <a:ln>
            <a:noFill/>
          </a:ln>
        </p:spPr>
        <p:txBody>
          <a:bodyPr lIns="91425" tIns="45700" rIns="91425" bIns="45700" anchor="t" anchorCtr="0">
            <a:noAutofit/>
          </a:bodyPr>
          <a:lstStyle/>
          <a:p>
            <a:pPr lvl="0">
              <a:spcBef>
                <a:spcPts val="0"/>
              </a:spcBef>
              <a:buNone/>
            </a:pPr>
            <a:endParaRPr/>
          </a:p>
        </p:txBody>
      </p:sp>
      <p:sp>
        <p:nvSpPr>
          <p:cNvPr id="331" name="Shape 331"/>
          <p:cNvSpPr txBox="1"/>
          <p:nvPr/>
        </p:nvSpPr>
        <p:spPr>
          <a:xfrm>
            <a:off x="5015005" y="-508000"/>
            <a:ext cx="246000" cy="369300"/>
          </a:xfrm>
          <a:prstGeom prst="rect">
            <a:avLst/>
          </a:prstGeom>
          <a:noFill/>
          <a:ln>
            <a:noFill/>
          </a:ln>
        </p:spPr>
        <p:txBody>
          <a:bodyPr lIns="91425" tIns="45700" rIns="91425" bIns="45700" anchor="t" anchorCtr="0">
            <a:noAutofit/>
          </a:bodyPr>
          <a:lstStyle/>
          <a:p>
            <a:pPr lvl="0">
              <a:spcBef>
                <a:spcPts val="0"/>
              </a:spcBef>
              <a:buNone/>
            </a:pPr>
            <a:endParaRPr/>
          </a:p>
        </p:txBody>
      </p:sp>
      <p:sp>
        <p:nvSpPr>
          <p:cNvPr id="332" name="Shape 332"/>
          <p:cNvSpPr txBox="1"/>
          <p:nvPr/>
        </p:nvSpPr>
        <p:spPr>
          <a:xfrm>
            <a:off x="5015005" y="-508000"/>
            <a:ext cx="246000" cy="369300"/>
          </a:xfrm>
          <a:prstGeom prst="rect">
            <a:avLst/>
          </a:prstGeom>
          <a:noFill/>
          <a:ln>
            <a:noFill/>
          </a:ln>
        </p:spPr>
        <p:txBody>
          <a:bodyPr lIns="91425" tIns="45700" rIns="91425" bIns="45700" anchor="t" anchorCtr="0">
            <a:noAutofit/>
          </a:bodyPr>
          <a:lstStyle/>
          <a:p>
            <a:pPr lvl="0">
              <a:spcBef>
                <a:spcPts val="0"/>
              </a:spcBef>
              <a:buNone/>
            </a:pPr>
            <a:endParaRPr/>
          </a:p>
        </p:txBody>
      </p:sp>
      <p:pic>
        <p:nvPicPr>
          <p:cNvPr id="333" name="Shape 333"/>
          <p:cNvPicPr preferRelativeResize="0"/>
          <p:nvPr/>
        </p:nvPicPr>
        <p:blipFill>
          <a:blip r:embed="rId2">
            <a:alphaModFix/>
          </a:blip>
          <a:stretch>
            <a:fillRect/>
          </a:stretch>
        </p:blipFill>
        <p:spPr>
          <a:xfrm>
            <a:off x="0" y="-7298"/>
            <a:ext cx="9144000" cy="895966"/>
          </a:xfrm>
          <a:prstGeom prst="rect">
            <a:avLst/>
          </a:prstGeom>
          <a:noFill/>
          <a:ln>
            <a:noFill/>
          </a:ln>
        </p:spPr>
      </p:pic>
      <p:cxnSp>
        <p:nvCxnSpPr>
          <p:cNvPr id="334" name="Shape 334"/>
          <p:cNvCxnSpPr/>
          <p:nvPr/>
        </p:nvCxnSpPr>
        <p:spPr>
          <a:xfrm>
            <a:off x="0" y="895966"/>
            <a:ext cx="12179400" cy="0"/>
          </a:xfrm>
          <a:prstGeom prst="straightConnector1">
            <a:avLst/>
          </a:prstGeom>
          <a:noFill/>
          <a:ln w="25400" cap="flat" cmpd="sng">
            <a:solidFill>
              <a:schemeClr val="dk2"/>
            </a:solidFill>
            <a:prstDash val="solid"/>
            <a:round/>
            <a:headEnd type="none" w="med" len="med"/>
            <a:tailEnd type="none" w="med" len="med"/>
          </a:ln>
        </p:spPr>
      </p:cxnSp>
      <p:sp>
        <p:nvSpPr>
          <p:cNvPr id="335" name="Shape 335"/>
          <p:cNvSpPr txBox="1">
            <a:spLocks noGrp="1"/>
          </p:cNvSpPr>
          <p:nvPr>
            <p:ph type="title"/>
          </p:nvPr>
        </p:nvSpPr>
        <p:spPr>
          <a:xfrm>
            <a:off x="304482" y="444760"/>
            <a:ext cx="8999100" cy="365700"/>
          </a:xfrm>
          <a:prstGeom prst="rect">
            <a:avLst/>
          </a:prstGeom>
          <a:noFill/>
          <a:ln>
            <a:noFill/>
          </a:ln>
        </p:spPr>
        <p:txBody>
          <a:bodyPr lIns="91425" tIns="91425" rIns="91425" bIns="91425" anchor="t" anchorCtr="0"/>
          <a:lstStyle>
            <a:lvl1pPr lvl="0" algn="l" rtl="0">
              <a:spcBef>
                <a:spcPts val="0"/>
              </a:spcBef>
              <a:defRPr sz="2200" b="1" i="0">
                <a:solidFill>
                  <a:schemeClr val="dk2"/>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36" name="Shape 336"/>
          <p:cNvSpPr txBox="1">
            <a:spLocks noGrp="1"/>
          </p:cNvSpPr>
          <p:nvPr>
            <p:ph type="body" idx="3"/>
          </p:nvPr>
        </p:nvSpPr>
        <p:spPr>
          <a:xfrm>
            <a:off x="304482" y="1646238"/>
            <a:ext cx="5480700" cy="4572000"/>
          </a:xfrm>
          <a:prstGeom prst="rect">
            <a:avLst/>
          </a:prstGeom>
          <a:noFill/>
          <a:ln>
            <a:noFill/>
          </a:ln>
        </p:spPr>
        <p:txBody>
          <a:bodyPr lIns="91425" tIns="91425" rIns="91425" bIns="91425" anchor="t" anchorCtr="0"/>
          <a:lstStyle>
            <a:lvl1pPr marL="285750" marR="0" lvl="0" indent="-215900" algn="l" rtl="0">
              <a:lnSpc>
                <a:spcPct val="110000"/>
              </a:lnSpc>
              <a:spcBef>
                <a:spcPts val="0"/>
              </a:spcBef>
              <a:spcAft>
                <a:spcPts val="600"/>
              </a:spcAft>
              <a:buClr>
                <a:schemeClr val="dk2"/>
              </a:buClr>
              <a:buFont typeface="Arial"/>
              <a:buChar char="●"/>
              <a:defRPr sz="1800" b="0"/>
            </a:lvl1pPr>
            <a:lvl2pPr lvl="1" rtl="0">
              <a:lnSpc>
                <a:spcPct val="110000"/>
              </a:lnSpc>
              <a:spcBef>
                <a:spcPts val="0"/>
              </a:spcBef>
              <a:spcAft>
                <a:spcPts val="600"/>
              </a:spcAft>
              <a:defRPr sz="1600"/>
            </a:lvl2pPr>
            <a:lvl3pPr lvl="2" rtl="0">
              <a:lnSpc>
                <a:spcPct val="110000"/>
              </a:lnSpc>
              <a:spcBef>
                <a:spcPts val="0"/>
              </a:spcBef>
              <a:spcAft>
                <a:spcPts val="600"/>
              </a:spcAft>
              <a:defRPr sz="16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37" name="Shape 337"/>
          <p:cNvSpPr txBox="1">
            <a:spLocks noGrp="1"/>
          </p:cNvSpPr>
          <p:nvPr>
            <p:ph type="body" idx="4"/>
          </p:nvPr>
        </p:nvSpPr>
        <p:spPr>
          <a:xfrm>
            <a:off x="6409359" y="1646238"/>
            <a:ext cx="5480699" cy="4572000"/>
          </a:xfrm>
          <a:prstGeom prst="rect">
            <a:avLst/>
          </a:prstGeom>
          <a:noFill/>
          <a:ln>
            <a:noFill/>
          </a:ln>
        </p:spPr>
        <p:txBody>
          <a:bodyPr lIns="91425" tIns="91425" rIns="91425" bIns="91425" anchor="t" anchorCtr="0"/>
          <a:lstStyle>
            <a:lvl1pPr marL="285750" marR="0" lvl="0" indent="-215900" algn="l" rtl="0">
              <a:lnSpc>
                <a:spcPct val="110000"/>
              </a:lnSpc>
              <a:spcBef>
                <a:spcPts val="0"/>
              </a:spcBef>
              <a:spcAft>
                <a:spcPts val="600"/>
              </a:spcAft>
              <a:buClr>
                <a:schemeClr val="dk2"/>
              </a:buClr>
              <a:buFont typeface="Arial"/>
              <a:buChar char="●"/>
              <a:defRPr sz="1800" b="0"/>
            </a:lvl1pPr>
            <a:lvl2pPr lvl="1" rtl="0">
              <a:lnSpc>
                <a:spcPct val="110000"/>
              </a:lnSpc>
              <a:spcBef>
                <a:spcPts val="0"/>
              </a:spcBef>
              <a:spcAft>
                <a:spcPts val="600"/>
              </a:spcAft>
              <a:defRPr sz="1600"/>
            </a:lvl2pPr>
            <a:lvl3pPr lvl="2" rtl="0">
              <a:lnSpc>
                <a:spcPct val="110000"/>
              </a:lnSpc>
              <a:spcBef>
                <a:spcPts val="0"/>
              </a:spcBef>
              <a:spcAft>
                <a:spcPts val="600"/>
              </a:spcAft>
              <a:defRPr sz="16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38" name="Shape 338"/>
          <p:cNvSpPr txBox="1">
            <a:spLocks noGrp="1"/>
          </p:cNvSpPr>
          <p:nvPr>
            <p:ph type="sldNum" idx="12"/>
          </p:nvPr>
        </p:nvSpPr>
        <p:spPr>
          <a:xfrm>
            <a:off x="8991263" y="6491969"/>
            <a:ext cx="2841900" cy="365100"/>
          </a:xfrm>
          <a:prstGeom prst="rect">
            <a:avLst/>
          </a:prstGeom>
          <a:noFill/>
          <a:ln>
            <a:noFill/>
          </a:ln>
        </p:spPr>
        <p:txBody>
          <a:bodyPr lIns="91425" tIns="91425" rIns="91425" bIns="91425" anchor="ctr" anchorCtr="0">
            <a:noAutofit/>
          </a:bodyPr>
          <a:lstStyle/>
          <a:p>
            <a:pPr marL="0" marR="0" lvl="0" indent="0" algn="r" rtl="0">
              <a:spcBef>
                <a:spcPts val="0"/>
              </a:spcBef>
            </a:pPr>
            <a:endParaRPr sz="1200" b="0" i="0" u="none" strike="noStrike" cap="none">
              <a:solidFill>
                <a:srgbClr val="B8B8B8"/>
              </a:solidFill>
              <a:latin typeface="Arial"/>
              <a:ea typeface="Arial"/>
              <a:cs typeface="Arial"/>
              <a:sym typeface="Arial"/>
            </a:endParaRPr>
          </a:p>
          <a:p>
            <a:pPr marL="457200" marR="0" lvl="1" indent="0" algn="l" rtl="0">
              <a:spcBef>
                <a:spcPts val="0"/>
              </a:spcBef>
            </a:pPr>
            <a:endParaRPr sz="1800" b="0" i="0" u="none" strike="noStrike" cap="none">
              <a:solidFill>
                <a:schemeClr val="dk1"/>
              </a:solidFill>
              <a:latin typeface="Arial"/>
              <a:ea typeface="Arial"/>
              <a:cs typeface="Arial"/>
              <a:sym typeface="Arial"/>
            </a:endParaRPr>
          </a:p>
          <a:p>
            <a:pPr marL="914400" marR="0" lvl="2" indent="0" algn="l" rtl="0">
              <a:spcBef>
                <a:spcPts val="0"/>
              </a:spcBef>
            </a:pPr>
            <a:endParaRPr sz="1800" b="0" i="0" u="none" strike="noStrike" cap="none">
              <a:solidFill>
                <a:schemeClr val="dk1"/>
              </a:solidFill>
              <a:latin typeface="Arial"/>
              <a:ea typeface="Arial"/>
              <a:cs typeface="Arial"/>
              <a:sym typeface="Arial"/>
            </a:endParaRPr>
          </a:p>
          <a:p>
            <a:pPr marL="1371600" marR="0" lvl="3" indent="0" algn="l" rtl="0">
              <a:spcBef>
                <a:spcPts val="0"/>
              </a:spcBef>
            </a:pPr>
            <a:endParaRPr sz="1800" b="0" i="0" u="none" strike="noStrike" cap="none">
              <a:solidFill>
                <a:schemeClr val="dk1"/>
              </a:solidFill>
              <a:latin typeface="Arial"/>
              <a:ea typeface="Arial"/>
              <a:cs typeface="Arial"/>
              <a:sym typeface="Arial"/>
            </a:endParaRPr>
          </a:p>
          <a:p>
            <a:pPr marL="1828800" marR="0" lvl="4" indent="0" algn="l" rtl="0">
              <a:spcBef>
                <a:spcPts val="0"/>
              </a:spcBef>
            </a:pPr>
            <a:endParaRPr sz="1800" b="0" i="0" u="none" strike="noStrike" cap="none">
              <a:solidFill>
                <a:schemeClr val="dk1"/>
              </a:solidFill>
              <a:latin typeface="Arial"/>
              <a:ea typeface="Arial"/>
              <a:cs typeface="Arial"/>
              <a:sym typeface="Arial"/>
            </a:endParaRPr>
          </a:p>
          <a:p>
            <a:pPr marL="2286000" marR="0" lvl="5" indent="0" algn="l" rtl="0">
              <a:spcBef>
                <a:spcPts val="0"/>
              </a:spcBef>
            </a:pPr>
            <a:endParaRPr sz="1800" b="0" i="0" u="none" strike="noStrike" cap="none">
              <a:solidFill>
                <a:schemeClr val="dk1"/>
              </a:solidFill>
              <a:latin typeface="Arial"/>
              <a:ea typeface="Arial"/>
              <a:cs typeface="Arial"/>
              <a:sym typeface="Arial"/>
            </a:endParaRPr>
          </a:p>
          <a:p>
            <a:pPr marL="2743200" marR="0" lvl="6" indent="0" algn="l" rtl="0">
              <a:spcBef>
                <a:spcPts val="0"/>
              </a:spcBef>
            </a:pPr>
            <a:endParaRPr sz="1800" b="0" i="0" u="none" strike="noStrike" cap="none">
              <a:solidFill>
                <a:schemeClr val="dk1"/>
              </a:solidFill>
              <a:latin typeface="Arial"/>
              <a:ea typeface="Arial"/>
              <a:cs typeface="Arial"/>
              <a:sym typeface="Arial"/>
            </a:endParaRPr>
          </a:p>
          <a:p>
            <a:pPr marL="3200400" marR="0" lvl="7" indent="0" algn="l" rtl="0">
              <a:spcBef>
                <a:spcPts val="0"/>
              </a:spcBef>
            </a:pPr>
            <a:endParaRPr sz="1800" b="0" i="0" u="none" strike="noStrike" cap="none">
              <a:solidFill>
                <a:schemeClr val="dk1"/>
              </a:solidFill>
              <a:latin typeface="Arial"/>
              <a:ea typeface="Arial"/>
              <a:cs typeface="Arial"/>
              <a:sym typeface="Arial"/>
            </a:endParaRPr>
          </a:p>
          <a:p>
            <a:pPr marL="3657600" marR="0" lvl="8" indent="0" algn="l" rtl="0">
              <a:spcBef>
                <a:spcPts val="0"/>
              </a:spcBef>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3 Col Bullet">
    <p:spTree>
      <p:nvGrpSpPr>
        <p:cNvPr id="1" name="Shape 339"/>
        <p:cNvGrpSpPr/>
        <p:nvPr/>
      </p:nvGrpSpPr>
      <p:grpSpPr>
        <a:xfrm>
          <a:off x="0" y="0"/>
          <a:ext cx="0" cy="0"/>
          <a:chOff x="0" y="0"/>
          <a:chExt cx="0" cy="0"/>
        </a:xfrm>
      </p:grpSpPr>
      <p:sp>
        <p:nvSpPr>
          <p:cNvPr id="340" name="Shape 340"/>
          <p:cNvSpPr/>
          <p:nvPr/>
        </p:nvSpPr>
        <p:spPr>
          <a:xfrm>
            <a:off x="0" y="6556247"/>
            <a:ext cx="12179400" cy="301800"/>
          </a:xfrm>
          <a:prstGeom prst="rect">
            <a:avLst/>
          </a:prstGeom>
          <a:solidFill>
            <a:schemeClr val="lt2"/>
          </a:solidFill>
          <a:ln w="9525" cap="flat" cmpd="sng">
            <a:solidFill>
              <a:srgbClr val="F1F1F1"/>
            </a:solidFill>
            <a:prstDash val="solid"/>
            <a:round/>
            <a:headEnd type="none" w="med" len="med"/>
            <a:tailEnd type="none" w="med" len="med"/>
          </a:ln>
        </p:spPr>
        <p:txBody>
          <a:bodyPr lIns="91425" tIns="45700" rIns="91425" bIns="45700" anchor="ctr" anchorCtr="0">
            <a:noAutofit/>
          </a:bodyPr>
          <a:lstStyle/>
          <a:p>
            <a:pPr lvl="0">
              <a:spcBef>
                <a:spcPts val="0"/>
              </a:spcBef>
              <a:buNone/>
            </a:pPr>
            <a:endParaRPr/>
          </a:p>
        </p:txBody>
      </p:sp>
      <p:sp>
        <p:nvSpPr>
          <p:cNvPr id="341" name="Shape 341"/>
          <p:cNvSpPr txBox="1"/>
          <p:nvPr/>
        </p:nvSpPr>
        <p:spPr>
          <a:xfrm>
            <a:off x="258977" y="6556247"/>
            <a:ext cx="7759200" cy="3018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900" b="0" i="0" u="none" strike="noStrike" cap="none">
                <a:solidFill>
                  <a:schemeClr val="accent2"/>
                </a:solidFill>
                <a:latin typeface="Arial"/>
                <a:ea typeface="Arial"/>
                <a:cs typeface="Arial"/>
                <a:sym typeface="Arial"/>
              </a:rPr>
              <a:t>© 2013 Apigee Confidential – All Rights Reserved</a:t>
            </a:r>
          </a:p>
        </p:txBody>
      </p:sp>
      <p:sp>
        <p:nvSpPr>
          <p:cNvPr id="342" name="Shape 342"/>
          <p:cNvSpPr txBox="1">
            <a:spLocks noGrp="1"/>
          </p:cNvSpPr>
          <p:nvPr>
            <p:ph type="body" idx="1"/>
          </p:nvPr>
        </p:nvSpPr>
        <p:spPr>
          <a:xfrm>
            <a:off x="304482" y="1143000"/>
            <a:ext cx="3653700" cy="411600"/>
          </a:xfrm>
          <a:prstGeom prst="rect">
            <a:avLst/>
          </a:prstGeom>
          <a:noFill/>
          <a:ln>
            <a:noFill/>
          </a:ln>
        </p:spPr>
        <p:txBody>
          <a:bodyPr lIns="91425" tIns="91425" rIns="91425" bIns="91425" anchor="t" anchorCtr="0"/>
          <a:lstStyle>
            <a:lvl1pPr marL="0" lvl="0" indent="0" rtl="0">
              <a:spcBef>
                <a:spcPts val="0"/>
              </a:spcBef>
              <a:buClr>
                <a:schemeClr val="dk2"/>
              </a:buClr>
              <a:buFont typeface="Arial"/>
              <a:buNone/>
              <a:defRPr sz="2000" b="0" i="0">
                <a:solidFill>
                  <a:schemeClr val="dk2"/>
                </a:solidFill>
                <a:latin typeface="Arial"/>
                <a:ea typeface="Arial"/>
                <a:cs typeface="Arial"/>
                <a:sym typeface="Arial"/>
              </a:defRPr>
            </a:lvl1pPr>
            <a:lvl2pPr marL="457200" lvl="1" indent="0" rtl="0">
              <a:spcBef>
                <a:spcPts val="0"/>
              </a:spcBef>
              <a:buFont typeface="Arial"/>
              <a:buNone/>
              <a:defRPr/>
            </a:lvl2pPr>
            <a:lvl3pPr marL="914400" lvl="2" indent="0" rtl="0">
              <a:spcBef>
                <a:spcPts val="0"/>
              </a:spcBef>
              <a:buFont typeface="Arial"/>
              <a:buNone/>
              <a:defRPr/>
            </a:lvl3pPr>
            <a:lvl4pPr marL="1371600" lvl="3" indent="0" rtl="0">
              <a:spcBef>
                <a:spcPts val="0"/>
              </a:spcBef>
              <a:buFont typeface="Arial"/>
              <a:buNone/>
              <a:defRPr/>
            </a:lvl4pPr>
            <a:lvl5pPr marL="1828800" lvl="4" indent="0" rtl="0">
              <a:spcBef>
                <a:spcPts val="0"/>
              </a:spcBef>
              <a:buFont typeface="Arial"/>
              <a:buNone/>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43" name="Shape 343"/>
          <p:cNvSpPr txBox="1">
            <a:spLocks noGrp="1"/>
          </p:cNvSpPr>
          <p:nvPr>
            <p:ph type="body" idx="2"/>
          </p:nvPr>
        </p:nvSpPr>
        <p:spPr>
          <a:xfrm>
            <a:off x="4262755" y="1143000"/>
            <a:ext cx="3653700" cy="411600"/>
          </a:xfrm>
          <a:prstGeom prst="rect">
            <a:avLst/>
          </a:prstGeom>
          <a:noFill/>
          <a:ln>
            <a:noFill/>
          </a:ln>
        </p:spPr>
        <p:txBody>
          <a:bodyPr lIns="91425" tIns="91425" rIns="91425" bIns="91425" anchor="t" anchorCtr="0"/>
          <a:lstStyle>
            <a:lvl1pPr marL="0" lvl="0" indent="0" rtl="0">
              <a:spcBef>
                <a:spcPts val="0"/>
              </a:spcBef>
              <a:buClr>
                <a:schemeClr val="dk2"/>
              </a:buClr>
              <a:buFont typeface="Arial"/>
              <a:buNone/>
              <a:defRPr sz="2000" b="0" i="0">
                <a:solidFill>
                  <a:schemeClr val="dk2"/>
                </a:solidFill>
                <a:latin typeface="Arial"/>
                <a:ea typeface="Arial"/>
                <a:cs typeface="Arial"/>
                <a:sym typeface="Arial"/>
              </a:defRPr>
            </a:lvl1pPr>
            <a:lvl2pPr marL="457200" lvl="1" indent="0" rtl="0">
              <a:spcBef>
                <a:spcPts val="0"/>
              </a:spcBef>
              <a:buFont typeface="Arial"/>
              <a:buNone/>
              <a:defRPr/>
            </a:lvl2pPr>
            <a:lvl3pPr marL="914400" lvl="2" indent="0" rtl="0">
              <a:spcBef>
                <a:spcPts val="0"/>
              </a:spcBef>
              <a:buFont typeface="Arial"/>
              <a:buNone/>
              <a:defRPr/>
            </a:lvl3pPr>
            <a:lvl4pPr marL="1371600" lvl="3" indent="0" rtl="0">
              <a:spcBef>
                <a:spcPts val="0"/>
              </a:spcBef>
              <a:buFont typeface="Arial"/>
              <a:buNone/>
              <a:defRPr/>
            </a:lvl4pPr>
            <a:lvl5pPr marL="1828800" lvl="4" indent="0" rtl="0">
              <a:spcBef>
                <a:spcPts val="0"/>
              </a:spcBef>
              <a:buFont typeface="Arial"/>
              <a:buNone/>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44" name="Shape 344"/>
          <p:cNvSpPr txBox="1"/>
          <p:nvPr/>
        </p:nvSpPr>
        <p:spPr>
          <a:xfrm>
            <a:off x="5015005" y="-508000"/>
            <a:ext cx="246000" cy="369300"/>
          </a:xfrm>
          <a:prstGeom prst="rect">
            <a:avLst/>
          </a:prstGeom>
          <a:noFill/>
          <a:ln>
            <a:noFill/>
          </a:ln>
        </p:spPr>
        <p:txBody>
          <a:bodyPr lIns="91425" tIns="45700" rIns="91425" bIns="45700" anchor="t" anchorCtr="0">
            <a:noAutofit/>
          </a:bodyPr>
          <a:lstStyle/>
          <a:p>
            <a:pPr lvl="0">
              <a:spcBef>
                <a:spcPts val="0"/>
              </a:spcBef>
              <a:buNone/>
            </a:pPr>
            <a:endParaRPr/>
          </a:p>
        </p:txBody>
      </p:sp>
      <p:sp>
        <p:nvSpPr>
          <p:cNvPr id="345" name="Shape 345"/>
          <p:cNvSpPr txBox="1">
            <a:spLocks noGrp="1"/>
          </p:cNvSpPr>
          <p:nvPr>
            <p:ph type="body" idx="3"/>
          </p:nvPr>
        </p:nvSpPr>
        <p:spPr>
          <a:xfrm>
            <a:off x="8221027" y="1143000"/>
            <a:ext cx="3653700" cy="411600"/>
          </a:xfrm>
          <a:prstGeom prst="rect">
            <a:avLst/>
          </a:prstGeom>
          <a:noFill/>
          <a:ln>
            <a:noFill/>
          </a:ln>
        </p:spPr>
        <p:txBody>
          <a:bodyPr lIns="91425" tIns="91425" rIns="91425" bIns="91425" anchor="t" anchorCtr="0"/>
          <a:lstStyle>
            <a:lvl1pPr marL="0" lvl="0" indent="0" rtl="0">
              <a:spcBef>
                <a:spcPts val="0"/>
              </a:spcBef>
              <a:buClr>
                <a:schemeClr val="dk2"/>
              </a:buClr>
              <a:buFont typeface="Arial"/>
              <a:buNone/>
              <a:defRPr sz="2000" b="0" i="0">
                <a:solidFill>
                  <a:schemeClr val="dk2"/>
                </a:solidFill>
                <a:latin typeface="Arial"/>
                <a:ea typeface="Arial"/>
                <a:cs typeface="Arial"/>
                <a:sym typeface="Arial"/>
              </a:defRPr>
            </a:lvl1pPr>
            <a:lvl2pPr marL="457200" lvl="1" indent="0" rtl="0">
              <a:spcBef>
                <a:spcPts val="0"/>
              </a:spcBef>
              <a:buFont typeface="Arial"/>
              <a:buNone/>
              <a:defRPr/>
            </a:lvl2pPr>
            <a:lvl3pPr marL="914400" lvl="2" indent="0" rtl="0">
              <a:spcBef>
                <a:spcPts val="0"/>
              </a:spcBef>
              <a:buFont typeface="Arial"/>
              <a:buNone/>
              <a:defRPr/>
            </a:lvl3pPr>
            <a:lvl4pPr marL="1371600" lvl="3" indent="0" rtl="0">
              <a:spcBef>
                <a:spcPts val="0"/>
              </a:spcBef>
              <a:buFont typeface="Arial"/>
              <a:buNone/>
              <a:defRPr/>
            </a:lvl4pPr>
            <a:lvl5pPr marL="1828800" lvl="4" indent="0" rtl="0">
              <a:spcBef>
                <a:spcPts val="0"/>
              </a:spcBef>
              <a:buFont typeface="Arial"/>
              <a:buNone/>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cxnSp>
        <p:nvCxnSpPr>
          <p:cNvPr id="346" name="Shape 346"/>
          <p:cNvCxnSpPr/>
          <p:nvPr/>
        </p:nvCxnSpPr>
        <p:spPr>
          <a:xfrm>
            <a:off x="8070144" y="1216151"/>
            <a:ext cx="0" cy="4947000"/>
          </a:xfrm>
          <a:prstGeom prst="straightConnector1">
            <a:avLst/>
          </a:prstGeom>
          <a:noFill/>
          <a:ln w="12700" cap="flat" cmpd="sng">
            <a:solidFill>
              <a:schemeClr val="accent1"/>
            </a:solidFill>
            <a:prstDash val="solid"/>
            <a:round/>
            <a:headEnd type="none" w="med" len="med"/>
            <a:tailEnd type="none" w="med" len="med"/>
          </a:ln>
        </p:spPr>
      </p:cxnSp>
      <p:sp>
        <p:nvSpPr>
          <p:cNvPr id="347" name="Shape 347"/>
          <p:cNvSpPr txBox="1"/>
          <p:nvPr/>
        </p:nvSpPr>
        <p:spPr>
          <a:xfrm>
            <a:off x="5015005" y="-508000"/>
            <a:ext cx="246000" cy="369300"/>
          </a:xfrm>
          <a:prstGeom prst="rect">
            <a:avLst/>
          </a:prstGeom>
          <a:noFill/>
          <a:ln>
            <a:noFill/>
          </a:ln>
        </p:spPr>
        <p:txBody>
          <a:bodyPr lIns="91425" tIns="45700" rIns="91425" bIns="45700" anchor="t" anchorCtr="0">
            <a:noAutofit/>
          </a:bodyPr>
          <a:lstStyle/>
          <a:p>
            <a:pPr lvl="0">
              <a:spcBef>
                <a:spcPts val="0"/>
              </a:spcBef>
              <a:buNone/>
            </a:pPr>
            <a:endParaRPr/>
          </a:p>
        </p:txBody>
      </p:sp>
      <p:sp>
        <p:nvSpPr>
          <p:cNvPr id="348" name="Shape 348"/>
          <p:cNvSpPr txBox="1"/>
          <p:nvPr/>
        </p:nvSpPr>
        <p:spPr>
          <a:xfrm>
            <a:off x="5015005" y="-508000"/>
            <a:ext cx="246000" cy="369300"/>
          </a:xfrm>
          <a:prstGeom prst="rect">
            <a:avLst/>
          </a:prstGeom>
          <a:noFill/>
          <a:ln>
            <a:noFill/>
          </a:ln>
        </p:spPr>
        <p:txBody>
          <a:bodyPr lIns="91425" tIns="45700" rIns="91425" bIns="45700" anchor="t" anchorCtr="0">
            <a:noAutofit/>
          </a:bodyPr>
          <a:lstStyle/>
          <a:p>
            <a:pPr lvl="0">
              <a:spcBef>
                <a:spcPts val="0"/>
              </a:spcBef>
              <a:buNone/>
            </a:pPr>
            <a:endParaRPr/>
          </a:p>
        </p:txBody>
      </p:sp>
      <p:sp>
        <p:nvSpPr>
          <p:cNvPr id="349" name="Shape 349"/>
          <p:cNvSpPr txBox="1"/>
          <p:nvPr/>
        </p:nvSpPr>
        <p:spPr>
          <a:xfrm>
            <a:off x="5015005" y="-508000"/>
            <a:ext cx="246000" cy="369300"/>
          </a:xfrm>
          <a:prstGeom prst="rect">
            <a:avLst/>
          </a:prstGeom>
          <a:noFill/>
          <a:ln>
            <a:noFill/>
          </a:ln>
        </p:spPr>
        <p:txBody>
          <a:bodyPr lIns="91425" tIns="45700" rIns="91425" bIns="45700" anchor="t" anchorCtr="0">
            <a:noAutofit/>
          </a:bodyPr>
          <a:lstStyle/>
          <a:p>
            <a:pPr lvl="0">
              <a:spcBef>
                <a:spcPts val="0"/>
              </a:spcBef>
              <a:buNone/>
            </a:pPr>
            <a:endParaRPr/>
          </a:p>
        </p:txBody>
      </p:sp>
      <p:cxnSp>
        <p:nvCxnSpPr>
          <p:cNvPr id="350" name="Shape 350"/>
          <p:cNvCxnSpPr/>
          <p:nvPr/>
        </p:nvCxnSpPr>
        <p:spPr>
          <a:xfrm>
            <a:off x="4105510" y="1216151"/>
            <a:ext cx="0" cy="4947000"/>
          </a:xfrm>
          <a:prstGeom prst="straightConnector1">
            <a:avLst/>
          </a:prstGeom>
          <a:noFill/>
          <a:ln w="12700" cap="flat" cmpd="sng">
            <a:solidFill>
              <a:schemeClr val="accent1"/>
            </a:solidFill>
            <a:prstDash val="solid"/>
            <a:round/>
            <a:headEnd type="none" w="med" len="med"/>
            <a:tailEnd type="none" w="med" len="med"/>
          </a:ln>
        </p:spPr>
      </p:cxnSp>
      <p:pic>
        <p:nvPicPr>
          <p:cNvPr id="351" name="Shape 351"/>
          <p:cNvPicPr preferRelativeResize="0"/>
          <p:nvPr/>
        </p:nvPicPr>
        <p:blipFill>
          <a:blip r:embed="rId2">
            <a:alphaModFix/>
          </a:blip>
          <a:stretch>
            <a:fillRect/>
          </a:stretch>
        </p:blipFill>
        <p:spPr>
          <a:xfrm>
            <a:off x="0" y="-7298"/>
            <a:ext cx="9144000" cy="895966"/>
          </a:xfrm>
          <a:prstGeom prst="rect">
            <a:avLst/>
          </a:prstGeom>
          <a:noFill/>
          <a:ln>
            <a:noFill/>
          </a:ln>
        </p:spPr>
      </p:pic>
      <p:cxnSp>
        <p:nvCxnSpPr>
          <p:cNvPr id="352" name="Shape 352"/>
          <p:cNvCxnSpPr/>
          <p:nvPr/>
        </p:nvCxnSpPr>
        <p:spPr>
          <a:xfrm>
            <a:off x="0" y="895966"/>
            <a:ext cx="12179400" cy="0"/>
          </a:xfrm>
          <a:prstGeom prst="straightConnector1">
            <a:avLst/>
          </a:prstGeom>
          <a:noFill/>
          <a:ln w="25400" cap="flat" cmpd="sng">
            <a:solidFill>
              <a:schemeClr val="dk2"/>
            </a:solidFill>
            <a:prstDash val="solid"/>
            <a:round/>
            <a:headEnd type="none" w="med" len="med"/>
            <a:tailEnd type="none" w="med" len="med"/>
          </a:ln>
        </p:spPr>
      </p:cxnSp>
      <p:sp>
        <p:nvSpPr>
          <p:cNvPr id="353" name="Shape 353"/>
          <p:cNvSpPr txBox="1">
            <a:spLocks noGrp="1"/>
          </p:cNvSpPr>
          <p:nvPr>
            <p:ph type="title"/>
          </p:nvPr>
        </p:nvSpPr>
        <p:spPr>
          <a:xfrm>
            <a:off x="304482" y="444760"/>
            <a:ext cx="8999100" cy="365700"/>
          </a:xfrm>
          <a:prstGeom prst="rect">
            <a:avLst/>
          </a:prstGeom>
          <a:noFill/>
          <a:ln>
            <a:noFill/>
          </a:ln>
        </p:spPr>
        <p:txBody>
          <a:bodyPr lIns="91425" tIns="91425" rIns="91425" bIns="91425" anchor="t" anchorCtr="0"/>
          <a:lstStyle>
            <a:lvl1pPr lvl="0" algn="l" rtl="0">
              <a:spcBef>
                <a:spcPts val="0"/>
              </a:spcBef>
              <a:defRPr sz="2200" b="1" i="0">
                <a:solidFill>
                  <a:schemeClr val="dk2"/>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54" name="Shape 354"/>
          <p:cNvSpPr txBox="1">
            <a:spLocks noGrp="1"/>
          </p:cNvSpPr>
          <p:nvPr>
            <p:ph type="body" idx="4"/>
          </p:nvPr>
        </p:nvSpPr>
        <p:spPr>
          <a:xfrm>
            <a:off x="8221027" y="1645921"/>
            <a:ext cx="3653700" cy="4572300"/>
          </a:xfrm>
          <a:prstGeom prst="rect">
            <a:avLst/>
          </a:prstGeom>
          <a:noFill/>
          <a:ln>
            <a:noFill/>
          </a:ln>
        </p:spPr>
        <p:txBody>
          <a:bodyPr lIns="91425" tIns="91425" rIns="91425" bIns="91425" anchor="t" anchorCtr="0"/>
          <a:lstStyle>
            <a:lvl1pPr lvl="0" rtl="0">
              <a:spcBef>
                <a:spcPts val="800"/>
              </a:spcBef>
              <a:defRPr sz="1600" b="0"/>
            </a:lvl1pPr>
            <a:lvl2pPr lvl="1" rtl="0">
              <a:spcBef>
                <a:spcPts val="0"/>
              </a:spcBef>
              <a:defRPr sz="1400"/>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55" name="Shape 355"/>
          <p:cNvSpPr txBox="1">
            <a:spLocks noGrp="1"/>
          </p:cNvSpPr>
          <p:nvPr>
            <p:ph type="body" idx="5"/>
          </p:nvPr>
        </p:nvSpPr>
        <p:spPr>
          <a:xfrm>
            <a:off x="4262755" y="1645921"/>
            <a:ext cx="3653700" cy="4572300"/>
          </a:xfrm>
          <a:prstGeom prst="rect">
            <a:avLst/>
          </a:prstGeom>
          <a:noFill/>
          <a:ln>
            <a:noFill/>
          </a:ln>
        </p:spPr>
        <p:txBody>
          <a:bodyPr lIns="91425" tIns="91425" rIns="91425" bIns="91425" anchor="t" anchorCtr="0"/>
          <a:lstStyle>
            <a:lvl1pPr lvl="0" rtl="0">
              <a:spcBef>
                <a:spcPts val="800"/>
              </a:spcBef>
              <a:defRPr sz="1600" b="0"/>
            </a:lvl1pPr>
            <a:lvl2pPr lvl="1" rtl="0">
              <a:spcBef>
                <a:spcPts val="0"/>
              </a:spcBef>
              <a:defRPr sz="1400"/>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56" name="Shape 356"/>
          <p:cNvSpPr txBox="1">
            <a:spLocks noGrp="1"/>
          </p:cNvSpPr>
          <p:nvPr>
            <p:ph type="body" idx="6"/>
          </p:nvPr>
        </p:nvSpPr>
        <p:spPr>
          <a:xfrm>
            <a:off x="304482" y="1645921"/>
            <a:ext cx="3653700" cy="4572300"/>
          </a:xfrm>
          <a:prstGeom prst="rect">
            <a:avLst/>
          </a:prstGeom>
          <a:noFill/>
          <a:ln>
            <a:noFill/>
          </a:ln>
        </p:spPr>
        <p:txBody>
          <a:bodyPr lIns="91425" tIns="91425" rIns="91425" bIns="91425" anchor="t" anchorCtr="0"/>
          <a:lstStyle>
            <a:lvl1pPr lvl="0" rtl="0">
              <a:spcBef>
                <a:spcPts val="800"/>
              </a:spcBef>
              <a:defRPr sz="1600" b="0"/>
            </a:lvl1pPr>
            <a:lvl2pPr lvl="1" rtl="0">
              <a:spcBef>
                <a:spcPts val="0"/>
              </a:spcBef>
              <a:defRPr sz="1400"/>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57" name="Shape 357"/>
          <p:cNvSpPr txBox="1">
            <a:spLocks noGrp="1"/>
          </p:cNvSpPr>
          <p:nvPr>
            <p:ph type="sldNum" idx="12"/>
          </p:nvPr>
        </p:nvSpPr>
        <p:spPr>
          <a:xfrm>
            <a:off x="9024109" y="6504298"/>
            <a:ext cx="2841900" cy="365099"/>
          </a:xfrm>
          <a:prstGeom prst="rect">
            <a:avLst/>
          </a:prstGeom>
          <a:noFill/>
          <a:ln>
            <a:noFill/>
          </a:ln>
        </p:spPr>
        <p:txBody>
          <a:bodyPr lIns="91425" tIns="91425" rIns="91425" bIns="91425" anchor="ctr" anchorCtr="0">
            <a:noAutofit/>
          </a:bodyPr>
          <a:lstStyle/>
          <a:p>
            <a:pPr marL="0" marR="0" lvl="0" indent="0" algn="r" rtl="0">
              <a:spcBef>
                <a:spcPts val="0"/>
              </a:spcBef>
            </a:pPr>
            <a:endParaRPr sz="1200" b="0" i="0" u="none" strike="noStrike" cap="none">
              <a:solidFill>
                <a:srgbClr val="B8B8B8"/>
              </a:solidFill>
              <a:latin typeface="Arial"/>
              <a:ea typeface="Arial"/>
              <a:cs typeface="Arial"/>
              <a:sym typeface="Arial"/>
            </a:endParaRPr>
          </a:p>
          <a:p>
            <a:pPr marL="457200" marR="0" lvl="1" indent="0" algn="l" rtl="0">
              <a:spcBef>
                <a:spcPts val="0"/>
              </a:spcBef>
            </a:pPr>
            <a:endParaRPr sz="1800" b="0" i="0" u="none" strike="noStrike" cap="none">
              <a:solidFill>
                <a:schemeClr val="dk1"/>
              </a:solidFill>
              <a:latin typeface="Arial"/>
              <a:ea typeface="Arial"/>
              <a:cs typeface="Arial"/>
              <a:sym typeface="Arial"/>
            </a:endParaRPr>
          </a:p>
          <a:p>
            <a:pPr marL="914400" marR="0" lvl="2" indent="0" algn="l" rtl="0">
              <a:spcBef>
                <a:spcPts val="0"/>
              </a:spcBef>
            </a:pPr>
            <a:endParaRPr sz="1800" b="0" i="0" u="none" strike="noStrike" cap="none">
              <a:solidFill>
                <a:schemeClr val="dk1"/>
              </a:solidFill>
              <a:latin typeface="Arial"/>
              <a:ea typeface="Arial"/>
              <a:cs typeface="Arial"/>
              <a:sym typeface="Arial"/>
            </a:endParaRPr>
          </a:p>
          <a:p>
            <a:pPr marL="1371600" marR="0" lvl="3" indent="0" algn="l" rtl="0">
              <a:spcBef>
                <a:spcPts val="0"/>
              </a:spcBef>
            </a:pPr>
            <a:endParaRPr sz="1800" b="0" i="0" u="none" strike="noStrike" cap="none">
              <a:solidFill>
                <a:schemeClr val="dk1"/>
              </a:solidFill>
              <a:latin typeface="Arial"/>
              <a:ea typeface="Arial"/>
              <a:cs typeface="Arial"/>
              <a:sym typeface="Arial"/>
            </a:endParaRPr>
          </a:p>
          <a:p>
            <a:pPr marL="1828800" marR="0" lvl="4" indent="0" algn="l" rtl="0">
              <a:spcBef>
                <a:spcPts val="0"/>
              </a:spcBef>
            </a:pPr>
            <a:endParaRPr sz="1800" b="0" i="0" u="none" strike="noStrike" cap="none">
              <a:solidFill>
                <a:schemeClr val="dk1"/>
              </a:solidFill>
              <a:latin typeface="Arial"/>
              <a:ea typeface="Arial"/>
              <a:cs typeface="Arial"/>
              <a:sym typeface="Arial"/>
            </a:endParaRPr>
          </a:p>
          <a:p>
            <a:pPr marL="2286000" marR="0" lvl="5" indent="0" algn="l" rtl="0">
              <a:spcBef>
                <a:spcPts val="0"/>
              </a:spcBef>
            </a:pPr>
            <a:endParaRPr sz="1800" b="0" i="0" u="none" strike="noStrike" cap="none">
              <a:solidFill>
                <a:schemeClr val="dk1"/>
              </a:solidFill>
              <a:latin typeface="Arial"/>
              <a:ea typeface="Arial"/>
              <a:cs typeface="Arial"/>
              <a:sym typeface="Arial"/>
            </a:endParaRPr>
          </a:p>
          <a:p>
            <a:pPr marL="2743200" marR="0" lvl="6" indent="0" algn="l" rtl="0">
              <a:spcBef>
                <a:spcPts val="0"/>
              </a:spcBef>
            </a:pPr>
            <a:endParaRPr sz="1800" b="0" i="0" u="none" strike="noStrike" cap="none">
              <a:solidFill>
                <a:schemeClr val="dk1"/>
              </a:solidFill>
              <a:latin typeface="Arial"/>
              <a:ea typeface="Arial"/>
              <a:cs typeface="Arial"/>
              <a:sym typeface="Arial"/>
            </a:endParaRPr>
          </a:p>
          <a:p>
            <a:pPr marL="3200400" marR="0" lvl="7" indent="0" algn="l" rtl="0">
              <a:spcBef>
                <a:spcPts val="0"/>
              </a:spcBef>
            </a:pPr>
            <a:endParaRPr sz="1800" b="0" i="0" u="none" strike="noStrike" cap="none">
              <a:solidFill>
                <a:schemeClr val="dk1"/>
              </a:solidFill>
              <a:latin typeface="Arial"/>
              <a:ea typeface="Arial"/>
              <a:cs typeface="Arial"/>
              <a:sym typeface="Arial"/>
            </a:endParaRPr>
          </a:p>
          <a:p>
            <a:pPr marL="3657600" marR="0" lvl="8" indent="0" algn="l" rtl="0">
              <a:spcBef>
                <a:spcPts val="0"/>
              </a:spcBef>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able">
    <p:spTree>
      <p:nvGrpSpPr>
        <p:cNvPr id="1" name="Shape 358"/>
        <p:cNvGrpSpPr/>
        <p:nvPr/>
      </p:nvGrpSpPr>
      <p:grpSpPr>
        <a:xfrm>
          <a:off x="0" y="0"/>
          <a:ext cx="0" cy="0"/>
          <a:chOff x="0" y="0"/>
          <a:chExt cx="0" cy="0"/>
        </a:xfrm>
      </p:grpSpPr>
      <p:sp>
        <p:nvSpPr>
          <p:cNvPr id="359" name="Shape 359"/>
          <p:cNvSpPr/>
          <p:nvPr/>
        </p:nvSpPr>
        <p:spPr>
          <a:xfrm>
            <a:off x="0" y="6556247"/>
            <a:ext cx="12179400" cy="301800"/>
          </a:xfrm>
          <a:prstGeom prst="rect">
            <a:avLst/>
          </a:prstGeom>
          <a:solidFill>
            <a:schemeClr val="lt2"/>
          </a:solidFill>
          <a:ln w="9525" cap="flat" cmpd="sng">
            <a:solidFill>
              <a:srgbClr val="F1F1F1"/>
            </a:solidFill>
            <a:prstDash val="solid"/>
            <a:round/>
            <a:headEnd type="none" w="med" len="med"/>
            <a:tailEnd type="none" w="med" len="med"/>
          </a:ln>
        </p:spPr>
        <p:txBody>
          <a:bodyPr lIns="91425" tIns="45700" rIns="91425" bIns="45700" anchor="ctr" anchorCtr="0">
            <a:noAutofit/>
          </a:bodyPr>
          <a:lstStyle/>
          <a:p>
            <a:pPr lvl="0">
              <a:spcBef>
                <a:spcPts val="0"/>
              </a:spcBef>
              <a:buNone/>
            </a:pPr>
            <a:endParaRPr/>
          </a:p>
        </p:txBody>
      </p:sp>
      <p:sp>
        <p:nvSpPr>
          <p:cNvPr id="360" name="Shape 360"/>
          <p:cNvSpPr txBox="1"/>
          <p:nvPr/>
        </p:nvSpPr>
        <p:spPr>
          <a:xfrm>
            <a:off x="258977" y="6556247"/>
            <a:ext cx="7759200" cy="3018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US" sz="900" b="0" i="0" u="none" strike="noStrike" cap="none">
                <a:solidFill>
                  <a:schemeClr val="accent2"/>
                </a:solidFill>
                <a:latin typeface="Arial"/>
                <a:ea typeface="Arial"/>
                <a:cs typeface="Arial"/>
                <a:sym typeface="Arial"/>
              </a:rPr>
              <a:t>© 2013 Apigee Confidential – All Rights Reserved</a:t>
            </a:r>
          </a:p>
        </p:txBody>
      </p:sp>
      <p:pic>
        <p:nvPicPr>
          <p:cNvPr id="361" name="Shape 361"/>
          <p:cNvPicPr preferRelativeResize="0"/>
          <p:nvPr/>
        </p:nvPicPr>
        <p:blipFill>
          <a:blip r:embed="rId2">
            <a:alphaModFix/>
          </a:blip>
          <a:stretch>
            <a:fillRect/>
          </a:stretch>
        </p:blipFill>
        <p:spPr>
          <a:xfrm>
            <a:off x="0" y="-7298"/>
            <a:ext cx="9144000" cy="895966"/>
          </a:xfrm>
          <a:prstGeom prst="rect">
            <a:avLst/>
          </a:prstGeom>
          <a:noFill/>
          <a:ln>
            <a:noFill/>
          </a:ln>
        </p:spPr>
      </p:pic>
      <p:cxnSp>
        <p:nvCxnSpPr>
          <p:cNvPr id="362" name="Shape 362"/>
          <p:cNvCxnSpPr/>
          <p:nvPr/>
        </p:nvCxnSpPr>
        <p:spPr>
          <a:xfrm>
            <a:off x="0" y="895966"/>
            <a:ext cx="12179400" cy="0"/>
          </a:xfrm>
          <a:prstGeom prst="straightConnector1">
            <a:avLst/>
          </a:prstGeom>
          <a:noFill/>
          <a:ln w="25400" cap="flat" cmpd="sng">
            <a:solidFill>
              <a:schemeClr val="dk2"/>
            </a:solidFill>
            <a:prstDash val="solid"/>
            <a:round/>
            <a:headEnd type="none" w="med" len="med"/>
            <a:tailEnd type="none" w="med" len="med"/>
          </a:ln>
        </p:spPr>
      </p:cxnSp>
      <p:sp>
        <p:nvSpPr>
          <p:cNvPr id="363" name="Shape 363"/>
          <p:cNvSpPr txBox="1">
            <a:spLocks noGrp="1"/>
          </p:cNvSpPr>
          <p:nvPr>
            <p:ph type="title"/>
          </p:nvPr>
        </p:nvSpPr>
        <p:spPr>
          <a:xfrm>
            <a:off x="304482" y="444760"/>
            <a:ext cx="8999100" cy="365700"/>
          </a:xfrm>
          <a:prstGeom prst="rect">
            <a:avLst/>
          </a:prstGeom>
          <a:noFill/>
          <a:ln>
            <a:noFill/>
          </a:ln>
        </p:spPr>
        <p:txBody>
          <a:bodyPr lIns="91425" tIns="91425" rIns="91425" bIns="91425" anchor="t" anchorCtr="0"/>
          <a:lstStyle>
            <a:lvl1pPr lvl="0" algn="l" rtl="0">
              <a:spcBef>
                <a:spcPts val="0"/>
              </a:spcBef>
              <a:defRPr sz="2200" b="1" i="0">
                <a:solidFill>
                  <a:schemeClr val="dk2"/>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64" name="Shape 364"/>
          <p:cNvSpPr txBox="1">
            <a:spLocks noGrp="1"/>
          </p:cNvSpPr>
          <p:nvPr>
            <p:ph type="sldNum" idx="12"/>
          </p:nvPr>
        </p:nvSpPr>
        <p:spPr>
          <a:xfrm>
            <a:off x="8991263" y="6491969"/>
            <a:ext cx="2841900" cy="365100"/>
          </a:xfrm>
          <a:prstGeom prst="rect">
            <a:avLst/>
          </a:prstGeom>
          <a:noFill/>
          <a:ln>
            <a:noFill/>
          </a:ln>
        </p:spPr>
        <p:txBody>
          <a:bodyPr lIns="91425" tIns="91425" rIns="91425" bIns="91425" anchor="ctr" anchorCtr="0">
            <a:noAutofit/>
          </a:bodyPr>
          <a:lstStyle/>
          <a:p>
            <a:pPr marL="0" marR="0" lvl="0" indent="0" algn="r" rtl="0">
              <a:spcBef>
                <a:spcPts val="0"/>
              </a:spcBef>
            </a:pPr>
            <a:endParaRPr sz="1200" b="0" i="0" u="none" strike="noStrike" cap="none">
              <a:solidFill>
                <a:srgbClr val="B8B8B8"/>
              </a:solidFill>
              <a:latin typeface="Arial"/>
              <a:ea typeface="Arial"/>
              <a:cs typeface="Arial"/>
              <a:sym typeface="Arial"/>
            </a:endParaRPr>
          </a:p>
          <a:p>
            <a:pPr marL="457200" marR="0" lvl="1" indent="0" algn="l" rtl="0">
              <a:spcBef>
                <a:spcPts val="0"/>
              </a:spcBef>
            </a:pPr>
            <a:endParaRPr sz="1800" b="0" i="0" u="none" strike="noStrike" cap="none">
              <a:solidFill>
                <a:schemeClr val="dk1"/>
              </a:solidFill>
              <a:latin typeface="Arial"/>
              <a:ea typeface="Arial"/>
              <a:cs typeface="Arial"/>
              <a:sym typeface="Arial"/>
            </a:endParaRPr>
          </a:p>
          <a:p>
            <a:pPr marL="914400" marR="0" lvl="2" indent="0" algn="l" rtl="0">
              <a:spcBef>
                <a:spcPts val="0"/>
              </a:spcBef>
            </a:pPr>
            <a:endParaRPr sz="1800" b="0" i="0" u="none" strike="noStrike" cap="none">
              <a:solidFill>
                <a:schemeClr val="dk1"/>
              </a:solidFill>
              <a:latin typeface="Arial"/>
              <a:ea typeface="Arial"/>
              <a:cs typeface="Arial"/>
              <a:sym typeface="Arial"/>
            </a:endParaRPr>
          </a:p>
          <a:p>
            <a:pPr marL="1371600" marR="0" lvl="3" indent="0" algn="l" rtl="0">
              <a:spcBef>
                <a:spcPts val="0"/>
              </a:spcBef>
            </a:pPr>
            <a:endParaRPr sz="1800" b="0" i="0" u="none" strike="noStrike" cap="none">
              <a:solidFill>
                <a:schemeClr val="dk1"/>
              </a:solidFill>
              <a:latin typeface="Arial"/>
              <a:ea typeface="Arial"/>
              <a:cs typeface="Arial"/>
              <a:sym typeface="Arial"/>
            </a:endParaRPr>
          </a:p>
          <a:p>
            <a:pPr marL="1828800" marR="0" lvl="4" indent="0" algn="l" rtl="0">
              <a:spcBef>
                <a:spcPts val="0"/>
              </a:spcBef>
            </a:pPr>
            <a:endParaRPr sz="1800" b="0" i="0" u="none" strike="noStrike" cap="none">
              <a:solidFill>
                <a:schemeClr val="dk1"/>
              </a:solidFill>
              <a:latin typeface="Arial"/>
              <a:ea typeface="Arial"/>
              <a:cs typeface="Arial"/>
              <a:sym typeface="Arial"/>
            </a:endParaRPr>
          </a:p>
          <a:p>
            <a:pPr marL="2286000" marR="0" lvl="5" indent="0" algn="l" rtl="0">
              <a:spcBef>
                <a:spcPts val="0"/>
              </a:spcBef>
            </a:pPr>
            <a:endParaRPr sz="1800" b="0" i="0" u="none" strike="noStrike" cap="none">
              <a:solidFill>
                <a:schemeClr val="dk1"/>
              </a:solidFill>
              <a:latin typeface="Arial"/>
              <a:ea typeface="Arial"/>
              <a:cs typeface="Arial"/>
              <a:sym typeface="Arial"/>
            </a:endParaRPr>
          </a:p>
          <a:p>
            <a:pPr marL="2743200" marR="0" lvl="6" indent="0" algn="l" rtl="0">
              <a:spcBef>
                <a:spcPts val="0"/>
              </a:spcBef>
            </a:pPr>
            <a:endParaRPr sz="1800" b="0" i="0" u="none" strike="noStrike" cap="none">
              <a:solidFill>
                <a:schemeClr val="dk1"/>
              </a:solidFill>
              <a:latin typeface="Arial"/>
              <a:ea typeface="Arial"/>
              <a:cs typeface="Arial"/>
              <a:sym typeface="Arial"/>
            </a:endParaRPr>
          </a:p>
          <a:p>
            <a:pPr marL="3200400" marR="0" lvl="7" indent="0" algn="l" rtl="0">
              <a:spcBef>
                <a:spcPts val="0"/>
              </a:spcBef>
            </a:pPr>
            <a:endParaRPr sz="1800" b="0" i="0" u="none" strike="noStrike" cap="none">
              <a:solidFill>
                <a:schemeClr val="dk1"/>
              </a:solidFill>
              <a:latin typeface="Arial"/>
              <a:ea typeface="Arial"/>
              <a:cs typeface="Arial"/>
              <a:sym typeface="Arial"/>
            </a:endParaRPr>
          </a:p>
          <a:p>
            <a:pPr marL="3657600" marR="0" lvl="8" indent="0" algn="l" rtl="0">
              <a:spcBef>
                <a:spcPts val="0"/>
              </a:spcBef>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Custom Layout">
    <p:spTree>
      <p:nvGrpSpPr>
        <p:cNvPr id="1" name="Shape 365"/>
        <p:cNvGrpSpPr/>
        <p:nvPr/>
      </p:nvGrpSpPr>
      <p:grpSpPr>
        <a:xfrm>
          <a:off x="0" y="0"/>
          <a:ext cx="0" cy="0"/>
          <a:chOff x="0" y="0"/>
          <a:chExt cx="0" cy="0"/>
        </a:xfrm>
      </p:grpSpPr>
      <p:pic>
        <p:nvPicPr>
          <p:cNvPr id="366" name="Shape 366"/>
          <p:cNvPicPr preferRelativeResize="0"/>
          <p:nvPr/>
        </p:nvPicPr>
        <p:blipFill>
          <a:blip r:embed="rId2">
            <a:alphaModFix/>
          </a:blip>
          <a:stretch>
            <a:fillRect/>
          </a:stretch>
        </p:blipFill>
        <p:spPr>
          <a:xfrm>
            <a:off x="0" y="0"/>
            <a:ext cx="9240005" cy="6937578"/>
          </a:xfrm>
          <a:prstGeom prst="rect">
            <a:avLst/>
          </a:prstGeom>
          <a:noFill/>
          <a:ln>
            <a:noFill/>
          </a:ln>
        </p:spPr>
      </p:pic>
      <p:sp>
        <p:nvSpPr>
          <p:cNvPr id="367" name="Shape 367"/>
          <p:cNvSpPr txBox="1"/>
          <p:nvPr/>
        </p:nvSpPr>
        <p:spPr>
          <a:xfrm>
            <a:off x="304482" y="228600"/>
            <a:ext cx="10961400" cy="11430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Arial"/>
              <a:buNone/>
            </a:pPr>
            <a:r>
              <a:rPr lang="en-US" sz="4700" b="0" i="0" u="none" strike="noStrike" cap="none">
                <a:solidFill>
                  <a:schemeClr val="lt1"/>
                </a:solidFill>
                <a:latin typeface="Arial"/>
                <a:ea typeface="Arial"/>
                <a:cs typeface="Arial"/>
                <a:sym typeface="Arial"/>
              </a:rPr>
              <a:t>Thank you</a:t>
            </a:r>
          </a:p>
        </p:txBody>
      </p:sp>
      <p:sp>
        <p:nvSpPr>
          <p:cNvPr id="368" name="Shape 368"/>
          <p:cNvSpPr txBox="1">
            <a:spLocks noGrp="1"/>
          </p:cNvSpPr>
          <p:nvPr>
            <p:ph type="body" idx="1"/>
          </p:nvPr>
        </p:nvSpPr>
        <p:spPr>
          <a:xfrm>
            <a:off x="304482" y="6323232"/>
            <a:ext cx="2845500" cy="364200"/>
          </a:xfrm>
          <a:prstGeom prst="rect">
            <a:avLst/>
          </a:prstGeom>
          <a:noFill/>
          <a:ln>
            <a:noFill/>
          </a:ln>
        </p:spPr>
        <p:txBody>
          <a:bodyPr lIns="91425" tIns="91425" rIns="91425" bIns="91425" anchor="t" anchorCtr="0"/>
          <a:lstStyle>
            <a:lvl1pPr marL="0" lvl="0" indent="0" rtl="0">
              <a:spcBef>
                <a:spcPts val="0"/>
              </a:spcBef>
              <a:buClr>
                <a:schemeClr val="lt1"/>
              </a:buClr>
              <a:buFont typeface="Arial"/>
              <a:buNone/>
              <a:defRPr sz="1100" b="1" i="0">
                <a:solidFill>
                  <a:schemeClr val="lt1"/>
                </a:solidFill>
                <a:latin typeface="Arial"/>
                <a:ea typeface="Arial"/>
                <a:cs typeface="Arial"/>
                <a:sym typeface="Arial"/>
              </a:defRPr>
            </a:lvl1pPr>
            <a:lvl2pPr marL="457200" lvl="1" indent="0" rtl="0">
              <a:spcBef>
                <a:spcPts val="0"/>
              </a:spcBef>
              <a:buFont typeface="Helvetica Neue"/>
              <a:buNone/>
              <a:defRPr sz="800">
                <a:latin typeface="Helvetica Neue"/>
                <a:ea typeface="Helvetica Neue"/>
                <a:cs typeface="Helvetica Neue"/>
                <a:sym typeface="Helvetica Neue"/>
              </a:defRPr>
            </a:lvl2pPr>
            <a:lvl3pPr marL="914400" lvl="2" indent="0" rtl="0">
              <a:spcBef>
                <a:spcPts val="0"/>
              </a:spcBef>
              <a:buFont typeface="Helvetica Neue"/>
              <a:buNone/>
              <a:defRPr sz="800">
                <a:latin typeface="Helvetica Neue"/>
                <a:ea typeface="Helvetica Neue"/>
                <a:cs typeface="Helvetica Neue"/>
                <a:sym typeface="Helvetica Neue"/>
              </a:defRPr>
            </a:lvl3pPr>
            <a:lvl4pPr marL="1371600" lvl="3" indent="0" rtl="0">
              <a:spcBef>
                <a:spcPts val="0"/>
              </a:spcBef>
              <a:buFont typeface="Helvetica Neue"/>
              <a:buNone/>
              <a:defRPr sz="800">
                <a:latin typeface="Helvetica Neue"/>
                <a:ea typeface="Helvetica Neue"/>
                <a:cs typeface="Helvetica Neue"/>
                <a:sym typeface="Helvetica Neue"/>
              </a:defRPr>
            </a:lvl4pPr>
            <a:lvl5pPr marL="1828800" lvl="4" indent="0" rtl="0">
              <a:spcBef>
                <a:spcPts val="0"/>
              </a:spcBef>
              <a:buFont typeface="Helvetica Neue"/>
              <a:buNone/>
              <a:defRPr sz="800">
                <a:latin typeface="Helvetica Neue"/>
                <a:ea typeface="Helvetica Neue"/>
                <a:cs typeface="Helvetica Neue"/>
                <a:sym typeface="Helvetica Neue"/>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 Slide">
    <p:bg>
      <p:bgPr>
        <a:solidFill>
          <a:schemeClr val="lt1"/>
        </a:solidFill>
        <a:effectLst/>
      </p:bgPr>
    </p:bg>
    <p:spTree>
      <p:nvGrpSpPr>
        <p:cNvPr id="1" name="Shape 382"/>
        <p:cNvGrpSpPr/>
        <p:nvPr/>
      </p:nvGrpSpPr>
      <p:grpSpPr>
        <a:xfrm>
          <a:off x="0" y="0"/>
          <a:ext cx="0" cy="0"/>
          <a:chOff x="0" y="0"/>
          <a:chExt cx="0" cy="0"/>
        </a:xfrm>
      </p:grpSpPr>
      <p:sp>
        <p:nvSpPr>
          <p:cNvPr id="383" name="Shape 383"/>
          <p:cNvSpPr/>
          <p:nvPr/>
        </p:nvSpPr>
        <p:spPr>
          <a:xfrm>
            <a:off x="0" y="-7470"/>
            <a:ext cx="12197700" cy="6880800"/>
          </a:xfrm>
          <a:prstGeom prst="rect">
            <a:avLst/>
          </a:prstGeom>
          <a:gradFill>
            <a:gsLst>
              <a:gs pos="0">
                <a:schemeClr val="dk2"/>
              </a:gs>
              <a:gs pos="36000">
                <a:schemeClr val="dk2"/>
              </a:gs>
              <a:gs pos="100000">
                <a:srgbClr val="940000"/>
              </a:gs>
            </a:gsLst>
            <a:path path="circle">
              <a:fillToRect t="100000" r="100000"/>
            </a:path>
            <a:tileRect l="-100000" b="-100000"/>
          </a:gradFill>
          <a:ln w="12700" cap="flat" cmpd="sng">
            <a:solidFill>
              <a:srgbClr val="FF4300"/>
            </a:solidFill>
            <a:prstDash val="solid"/>
            <a:round/>
            <a:headEnd type="none" w="med" len="med"/>
            <a:tailEnd type="none" w="med" len="med"/>
          </a:ln>
        </p:spPr>
        <p:txBody>
          <a:bodyPr lIns="45675" tIns="22825" rIns="45675" bIns="22825" anchor="ctr" anchorCtr="0">
            <a:noAutofit/>
          </a:bodyPr>
          <a:lstStyle/>
          <a:p>
            <a:pPr marL="0" marR="0" lvl="0" indent="0" algn="ctr" rtl="0">
              <a:spcBef>
                <a:spcPts val="0"/>
              </a:spcBef>
              <a:buNone/>
            </a:pPr>
            <a:endParaRPr sz="700" b="0" i="0" u="none" strike="noStrike" cap="none">
              <a:solidFill>
                <a:srgbClr val="5A5A5A"/>
              </a:solidFill>
              <a:latin typeface="Helvetica Neue"/>
              <a:ea typeface="Helvetica Neue"/>
              <a:cs typeface="Helvetica Neue"/>
              <a:sym typeface="Helvetica Neue"/>
            </a:endParaRPr>
          </a:p>
        </p:txBody>
      </p:sp>
      <p:pic>
        <p:nvPicPr>
          <p:cNvPr id="384" name="Shape 384"/>
          <p:cNvPicPr preferRelativeResize="0"/>
          <p:nvPr/>
        </p:nvPicPr>
        <p:blipFill rotWithShape="1">
          <a:blip r:embed="rId2">
            <a:alphaModFix/>
          </a:blip>
          <a:srcRect r="32723"/>
          <a:stretch/>
        </p:blipFill>
        <p:spPr>
          <a:xfrm>
            <a:off x="8143784" y="2629157"/>
            <a:ext cx="4076700" cy="3950400"/>
          </a:xfrm>
          <a:prstGeom prst="rect">
            <a:avLst/>
          </a:prstGeom>
          <a:noFill/>
          <a:ln>
            <a:noFill/>
          </a:ln>
        </p:spPr>
      </p:pic>
      <p:grpSp>
        <p:nvGrpSpPr>
          <p:cNvPr id="385" name="Shape 385"/>
          <p:cNvGrpSpPr/>
          <p:nvPr/>
        </p:nvGrpSpPr>
        <p:grpSpPr>
          <a:xfrm>
            <a:off x="3855432" y="4814343"/>
            <a:ext cx="4941252" cy="2141929"/>
            <a:chOff x="7718507" y="9044624"/>
            <a:chExt cx="11964291" cy="5181250"/>
          </a:xfrm>
        </p:grpSpPr>
        <p:sp>
          <p:nvSpPr>
            <p:cNvPr id="386" name="Shape 386"/>
            <p:cNvSpPr/>
            <p:nvPr/>
          </p:nvSpPr>
          <p:spPr>
            <a:xfrm>
              <a:off x="7718507" y="10812175"/>
              <a:ext cx="2997900" cy="3413700"/>
            </a:xfrm>
            <a:custGeom>
              <a:avLst/>
              <a:gdLst/>
              <a:ahLst/>
              <a:cxnLst/>
              <a:rect l="0" t="0" r="0" b="0"/>
              <a:pathLst>
                <a:path w="120000" h="120000" extrusionOk="0">
                  <a:moveTo>
                    <a:pt x="116379" y="29792"/>
                  </a:moveTo>
                  <a:lnTo>
                    <a:pt x="58084" y="29792"/>
                  </a:lnTo>
                  <a:cubicBezTo>
                    <a:pt x="55356" y="29792"/>
                    <a:pt x="53677" y="27214"/>
                    <a:pt x="55041" y="25141"/>
                  </a:cubicBezTo>
                  <a:lnTo>
                    <a:pt x="67267" y="6492"/>
                  </a:lnTo>
                  <a:cubicBezTo>
                    <a:pt x="68264" y="5019"/>
                    <a:pt x="67686" y="3085"/>
                    <a:pt x="66007" y="2256"/>
                  </a:cubicBezTo>
                  <a:lnTo>
                    <a:pt x="63279" y="874"/>
                  </a:lnTo>
                  <a:cubicBezTo>
                    <a:pt x="61547" y="0"/>
                    <a:pt x="59396" y="506"/>
                    <a:pt x="58399" y="2026"/>
                  </a:cubicBezTo>
                  <a:lnTo>
                    <a:pt x="29278" y="46323"/>
                  </a:lnTo>
                  <a:cubicBezTo>
                    <a:pt x="27914" y="48396"/>
                    <a:pt x="24503" y="48396"/>
                    <a:pt x="23139" y="46323"/>
                  </a:cubicBezTo>
                  <a:lnTo>
                    <a:pt x="10861" y="27674"/>
                  </a:lnTo>
                  <a:cubicBezTo>
                    <a:pt x="9864" y="26201"/>
                    <a:pt x="7713" y="25694"/>
                    <a:pt x="6034" y="26523"/>
                  </a:cubicBezTo>
                  <a:lnTo>
                    <a:pt x="3305" y="27904"/>
                  </a:lnTo>
                  <a:cubicBezTo>
                    <a:pt x="1574" y="28779"/>
                    <a:pt x="996" y="30667"/>
                    <a:pt x="1993" y="32187"/>
                  </a:cubicBezTo>
                  <a:lnTo>
                    <a:pt x="31167" y="76485"/>
                  </a:lnTo>
                  <a:cubicBezTo>
                    <a:pt x="32531" y="78557"/>
                    <a:pt x="30800" y="81135"/>
                    <a:pt x="28071" y="81135"/>
                  </a:cubicBezTo>
                  <a:lnTo>
                    <a:pt x="3567" y="81135"/>
                  </a:lnTo>
                  <a:cubicBezTo>
                    <a:pt x="1574" y="81135"/>
                    <a:pt x="0" y="82563"/>
                    <a:pt x="0" y="84267"/>
                  </a:cubicBezTo>
                  <a:lnTo>
                    <a:pt x="0" y="87029"/>
                  </a:lnTo>
                  <a:cubicBezTo>
                    <a:pt x="0" y="88733"/>
                    <a:pt x="1574" y="90115"/>
                    <a:pt x="3567" y="90115"/>
                  </a:cubicBezTo>
                  <a:lnTo>
                    <a:pt x="61862" y="90115"/>
                  </a:lnTo>
                  <a:cubicBezTo>
                    <a:pt x="64591" y="90115"/>
                    <a:pt x="66270" y="92739"/>
                    <a:pt x="64905" y="94811"/>
                  </a:cubicBezTo>
                  <a:lnTo>
                    <a:pt x="52680" y="113461"/>
                  </a:lnTo>
                  <a:cubicBezTo>
                    <a:pt x="51683" y="114934"/>
                    <a:pt x="52260" y="116822"/>
                    <a:pt x="53992" y="117697"/>
                  </a:cubicBezTo>
                  <a:lnTo>
                    <a:pt x="56668" y="119079"/>
                  </a:lnTo>
                  <a:cubicBezTo>
                    <a:pt x="58399" y="119953"/>
                    <a:pt x="60550" y="119401"/>
                    <a:pt x="61547" y="117927"/>
                  </a:cubicBezTo>
                  <a:lnTo>
                    <a:pt x="90668" y="73630"/>
                  </a:lnTo>
                  <a:cubicBezTo>
                    <a:pt x="92033" y="71557"/>
                    <a:pt x="95443" y="71557"/>
                    <a:pt x="96808" y="73630"/>
                  </a:cubicBezTo>
                  <a:lnTo>
                    <a:pt x="109086" y="92279"/>
                  </a:lnTo>
                  <a:cubicBezTo>
                    <a:pt x="110083" y="93752"/>
                    <a:pt x="112234" y="94259"/>
                    <a:pt x="113965" y="93384"/>
                  </a:cubicBezTo>
                  <a:lnTo>
                    <a:pt x="116641" y="92003"/>
                  </a:lnTo>
                  <a:cubicBezTo>
                    <a:pt x="118373" y="91174"/>
                    <a:pt x="118950" y="89240"/>
                    <a:pt x="117953" y="87766"/>
                  </a:cubicBezTo>
                  <a:lnTo>
                    <a:pt x="88832" y="43468"/>
                  </a:lnTo>
                  <a:cubicBezTo>
                    <a:pt x="87468" y="41396"/>
                    <a:pt x="89147" y="38772"/>
                    <a:pt x="91875" y="38772"/>
                  </a:cubicBezTo>
                  <a:lnTo>
                    <a:pt x="116379" y="38772"/>
                  </a:lnTo>
                  <a:cubicBezTo>
                    <a:pt x="118373" y="38772"/>
                    <a:pt x="119947" y="37390"/>
                    <a:pt x="119947" y="35686"/>
                  </a:cubicBezTo>
                  <a:lnTo>
                    <a:pt x="119947" y="32924"/>
                  </a:lnTo>
                  <a:cubicBezTo>
                    <a:pt x="119947" y="31220"/>
                    <a:pt x="118373" y="29792"/>
                    <a:pt x="116379" y="29792"/>
                  </a:cubicBezTo>
                  <a:close/>
                  <a:moveTo>
                    <a:pt x="59554" y="70959"/>
                  </a:moveTo>
                  <a:cubicBezTo>
                    <a:pt x="52627" y="70959"/>
                    <a:pt x="47013" y="66032"/>
                    <a:pt x="47013" y="59953"/>
                  </a:cubicBezTo>
                  <a:cubicBezTo>
                    <a:pt x="47013" y="53921"/>
                    <a:pt x="52627" y="48994"/>
                    <a:pt x="59554" y="48994"/>
                  </a:cubicBezTo>
                  <a:cubicBezTo>
                    <a:pt x="66480" y="48994"/>
                    <a:pt x="72041" y="53921"/>
                    <a:pt x="72041" y="59953"/>
                  </a:cubicBezTo>
                  <a:cubicBezTo>
                    <a:pt x="72041" y="66032"/>
                    <a:pt x="66480" y="70959"/>
                    <a:pt x="59554" y="70959"/>
                  </a:cubicBezTo>
                  <a:close/>
                </a:path>
              </a:pathLst>
            </a:custGeom>
            <a:solidFill>
              <a:srgbClr val="A50000">
                <a:alpha val="22750"/>
              </a:srgbClr>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387" name="Shape 387"/>
            <p:cNvSpPr/>
            <p:nvPr/>
          </p:nvSpPr>
          <p:spPr>
            <a:xfrm>
              <a:off x="13598101" y="9044624"/>
              <a:ext cx="4494000" cy="5123699"/>
            </a:xfrm>
            <a:custGeom>
              <a:avLst/>
              <a:gdLst/>
              <a:ahLst/>
              <a:cxnLst/>
              <a:rect l="0" t="0" r="0" b="0"/>
              <a:pathLst>
                <a:path w="120000" h="120000" extrusionOk="0">
                  <a:moveTo>
                    <a:pt x="116398" y="29831"/>
                  </a:moveTo>
                  <a:lnTo>
                    <a:pt x="58111" y="29831"/>
                  </a:lnTo>
                  <a:cubicBezTo>
                    <a:pt x="55384" y="29831"/>
                    <a:pt x="53671" y="27222"/>
                    <a:pt x="55034" y="25135"/>
                  </a:cubicBezTo>
                  <a:lnTo>
                    <a:pt x="67272" y="6506"/>
                  </a:lnTo>
                  <a:cubicBezTo>
                    <a:pt x="68286" y="5002"/>
                    <a:pt x="67692" y="3099"/>
                    <a:pt x="65979" y="2240"/>
                  </a:cubicBezTo>
                  <a:lnTo>
                    <a:pt x="63251" y="859"/>
                  </a:lnTo>
                  <a:cubicBezTo>
                    <a:pt x="61573" y="0"/>
                    <a:pt x="59405" y="521"/>
                    <a:pt x="58426" y="2025"/>
                  </a:cubicBezTo>
                  <a:lnTo>
                    <a:pt x="29265" y="46342"/>
                  </a:lnTo>
                  <a:cubicBezTo>
                    <a:pt x="27902" y="48398"/>
                    <a:pt x="24475" y="48398"/>
                    <a:pt x="23111" y="46342"/>
                  </a:cubicBezTo>
                  <a:lnTo>
                    <a:pt x="10874" y="27682"/>
                  </a:lnTo>
                  <a:cubicBezTo>
                    <a:pt x="9895" y="26209"/>
                    <a:pt x="7692" y="25687"/>
                    <a:pt x="6013" y="26547"/>
                  </a:cubicBezTo>
                  <a:lnTo>
                    <a:pt x="3286" y="27928"/>
                  </a:lnTo>
                  <a:cubicBezTo>
                    <a:pt x="1608" y="28787"/>
                    <a:pt x="1013" y="30690"/>
                    <a:pt x="1993" y="32194"/>
                  </a:cubicBezTo>
                  <a:lnTo>
                    <a:pt x="31153" y="76511"/>
                  </a:lnTo>
                  <a:cubicBezTo>
                    <a:pt x="32517" y="78567"/>
                    <a:pt x="30804" y="81176"/>
                    <a:pt x="28076" y="81176"/>
                  </a:cubicBezTo>
                  <a:lnTo>
                    <a:pt x="3531" y="81176"/>
                  </a:lnTo>
                  <a:cubicBezTo>
                    <a:pt x="1573" y="81176"/>
                    <a:pt x="0" y="82588"/>
                    <a:pt x="0" y="84306"/>
                  </a:cubicBezTo>
                  <a:lnTo>
                    <a:pt x="0" y="87038"/>
                  </a:lnTo>
                  <a:cubicBezTo>
                    <a:pt x="0" y="88757"/>
                    <a:pt x="1573" y="90168"/>
                    <a:pt x="3531" y="90168"/>
                  </a:cubicBezTo>
                  <a:lnTo>
                    <a:pt x="61853" y="90168"/>
                  </a:lnTo>
                  <a:cubicBezTo>
                    <a:pt x="64580" y="90168"/>
                    <a:pt x="66293" y="92777"/>
                    <a:pt x="64930" y="94833"/>
                  </a:cubicBezTo>
                  <a:lnTo>
                    <a:pt x="52657" y="113493"/>
                  </a:lnTo>
                  <a:cubicBezTo>
                    <a:pt x="51678" y="114966"/>
                    <a:pt x="52272" y="116869"/>
                    <a:pt x="53951" y="117728"/>
                  </a:cubicBezTo>
                  <a:lnTo>
                    <a:pt x="56678" y="119109"/>
                  </a:lnTo>
                  <a:cubicBezTo>
                    <a:pt x="58391" y="119969"/>
                    <a:pt x="60559" y="119478"/>
                    <a:pt x="61538" y="117974"/>
                  </a:cubicBezTo>
                  <a:lnTo>
                    <a:pt x="90699" y="73657"/>
                  </a:lnTo>
                  <a:cubicBezTo>
                    <a:pt x="92062" y="71570"/>
                    <a:pt x="95454" y="71570"/>
                    <a:pt x="96853" y="73657"/>
                  </a:cubicBezTo>
                  <a:lnTo>
                    <a:pt x="109090" y="92286"/>
                  </a:lnTo>
                  <a:cubicBezTo>
                    <a:pt x="110069" y="93790"/>
                    <a:pt x="112237" y="94281"/>
                    <a:pt x="113951" y="93421"/>
                  </a:cubicBezTo>
                  <a:lnTo>
                    <a:pt x="116678" y="92040"/>
                  </a:lnTo>
                  <a:cubicBezTo>
                    <a:pt x="118356" y="91181"/>
                    <a:pt x="118951" y="89278"/>
                    <a:pt x="117972" y="87805"/>
                  </a:cubicBezTo>
                  <a:lnTo>
                    <a:pt x="88811" y="43488"/>
                  </a:lnTo>
                  <a:cubicBezTo>
                    <a:pt x="87447" y="41401"/>
                    <a:pt x="89160" y="38792"/>
                    <a:pt x="91888" y="38792"/>
                  </a:cubicBezTo>
                  <a:lnTo>
                    <a:pt x="116398" y="38792"/>
                  </a:lnTo>
                  <a:cubicBezTo>
                    <a:pt x="118356" y="38792"/>
                    <a:pt x="119965" y="37411"/>
                    <a:pt x="119965" y="35693"/>
                  </a:cubicBezTo>
                  <a:lnTo>
                    <a:pt x="119965" y="32930"/>
                  </a:lnTo>
                  <a:cubicBezTo>
                    <a:pt x="119965" y="31212"/>
                    <a:pt x="118356" y="29831"/>
                    <a:pt x="116398" y="29831"/>
                  </a:cubicBezTo>
                  <a:close/>
                  <a:moveTo>
                    <a:pt x="59545" y="70987"/>
                  </a:moveTo>
                  <a:cubicBezTo>
                    <a:pt x="52622" y="70987"/>
                    <a:pt x="47027" y="66046"/>
                    <a:pt x="47027" y="60000"/>
                  </a:cubicBezTo>
                  <a:cubicBezTo>
                    <a:pt x="47027" y="53923"/>
                    <a:pt x="52622" y="49012"/>
                    <a:pt x="59545" y="49012"/>
                  </a:cubicBezTo>
                  <a:cubicBezTo>
                    <a:pt x="66468" y="49012"/>
                    <a:pt x="72062" y="53923"/>
                    <a:pt x="72062" y="60000"/>
                  </a:cubicBezTo>
                  <a:cubicBezTo>
                    <a:pt x="72062" y="66046"/>
                    <a:pt x="66468" y="70987"/>
                    <a:pt x="59545" y="70987"/>
                  </a:cubicBezTo>
                  <a:close/>
                </a:path>
              </a:pathLst>
            </a:custGeom>
            <a:solidFill>
              <a:srgbClr val="A50000">
                <a:alpha val="33730"/>
              </a:srgbClr>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388" name="Shape 388"/>
            <p:cNvSpPr/>
            <p:nvPr/>
          </p:nvSpPr>
          <p:spPr>
            <a:xfrm>
              <a:off x="10843482" y="12227365"/>
              <a:ext cx="1704000" cy="1940700"/>
            </a:xfrm>
            <a:custGeom>
              <a:avLst/>
              <a:gdLst/>
              <a:ahLst/>
              <a:cxnLst/>
              <a:rect l="0" t="0" r="0" b="0"/>
              <a:pathLst>
                <a:path w="120000" h="120000" extrusionOk="0">
                  <a:moveTo>
                    <a:pt x="116405" y="29777"/>
                  </a:moveTo>
                  <a:lnTo>
                    <a:pt x="58064" y="29777"/>
                  </a:lnTo>
                  <a:cubicBezTo>
                    <a:pt x="55391" y="29777"/>
                    <a:pt x="53640" y="27188"/>
                    <a:pt x="55023" y="25084"/>
                  </a:cubicBezTo>
                  <a:lnTo>
                    <a:pt x="67281" y="6473"/>
                  </a:lnTo>
                  <a:cubicBezTo>
                    <a:pt x="68294" y="5016"/>
                    <a:pt x="67649" y="3074"/>
                    <a:pt x="65990" y="2184"/>
                  </a:cubicBezTo>
                  <a:lnTo>
                    <a:pt x="63317" y="809"/>
                  </a:lnTo>
                  <a:cubicBezTo>
                    <a:pt x="61566" y="0"/>
                    <a:pt x="59447" y="485"/>
                    <a:pt x="58433" y="1942"/>
                  </a:cubicBezTo>
                  <a:lnTo>
                    <a:pt x="29308" y="46284"/>
                  </a:lnTo>
                  <a:cubicBezTo>
                    <a:pt x="27926" y="48388"/>
                    <a:pt x="24516" y="48388"/>
                    <a:pt x="23133" y="46284"/>
                  </a:cubicBezTo>
                  <a:lnTo>
                    <a:pt x="10875" y="27673"/>
                  </a:lnTo>
                  <a:cubicBezTo>
                    <a:pt x="9861" y="26136"/>
                    <a:pt x="7741" y="25650"/>
                    <a:pt x="5990" y="26540"/>
                  </a:cubicBezTo>
                  <a:lnTo>
                    <a:pt x="3317" y="27916"/>
                  </a:lnTo>
                  <a:cubicBezTo>
                    <a:pt x="1566" y="28725"/>
                    <a:pt x="1013" y="30667"/>
                    <a:pt x="2027" y="32124"/>
                  </a:cubicBezTo>
                  <a:lnTo>
                    <a:pt x="31152" y="76466"/>
                  </a:lnTo>
                  <a:cubicBezTo>
                    <a:pt x="32534" y="78570"/>
                    <a:pt x="30783" y="81159"/>
                    <a:pt x="28110" y="81159"/>
                  </a:cubicBezTo>
                  <a:lnTo>
                    <a:pt x="3594" y="81159"/>
                  </a:lnTo>
                  <a:cubicBezTo>
                    <a:pt x="1566" y="81159"/>
                    <a:pt x="0" y="82535"/>
                    <a:pt x="0" y="84234"/>
                  </a:cubicBezTo>
                  <a:lnTo>
                    <a:pt x="0" y="86985"/>
                  </a:lnTo>
                  <a:cubicBezTo>
                    <a:pt x="0" y="88766"/>
                    <a:pt x="1566" y="90141"/>
                    <a:pt x="3594" y="90141"/>
                  </a:cubicBezTo>
                  <a:lnTo>
                    <a:pt x="61843" y="90141"/>
                  </a:lnTo>
                  <a:cubicBezTo>
                    <a:pt x="64608" y="90141"/>
                    <a:pt x="66267" y="92730"/>
                    <a:pt x="64884" y="94834"/>
                  </a:cubicBezTo>
                  <a:lnTo>
                    <a:pt x="52626" y="113445"/>
                  </a:lnTo>
                  <a:cubicBezTo>
                    <a:pt x="51705" y="114902"/>
                    <a:pt x="52258" y="116844"/>
                    <a:pt x="54009" y="117734"/>
                  </a:cubicBezTo>
                  <a:lnTo>
                    <a:pt x="56682" y="119109"/>
                  </a:lnTo>
                  <a:cubicBezTo>
                    <a:pt x="58341" y="119919"/>
                    <a:pt x="60552" y="119433"/>
                    <a:pt x="61566" y="117977"/>
                  </a:cubicBezTo>
                  <a:lnTo>
                    <a:pt x="90691" y="73634"/>
                  </a:lnTo>
                  <a:cubicBezTo>
                    <a:pt x="92073" y="71530"/>
                    <a:pt x="95483" y="71530"/>
                    <a:pt x="96866" y="73634"/>
                  </a:cubicBezTo>
                  <a:lnTo>
                    <a:pt x="109124" y="92245"/>
                  </a:lnTo>
                  <a:cubicBezTo>
                    <a:pt x="110046" y="93782"/>
                    <a:pt x="112258" y="94268"/>
                    <a:pt x="113917" y="93378"/>
                  </a:cubicBezTo>
                  <a:lnTo>
                    <a:pt x="116682" y="92002"/>
                  </a:lnTo>
                  <a:cubicBezTo>
                    <a:pt x="118341" y="91193"/>
                    <a:pt x="118894" y="89251"/>
                    <a:pt x="117972" y="87795"/>
                  </a:cubicBezTo>
                  <a:lnTo>
                    <a:pt x="88847" y="43452"/>
                  </a:lnTo>
                  <a:cubicBezTo>
                    <a:pt x="87465" y="41348"/>
                    <a:pt x="89124" y="38759"/>
                    <a:pt x="91889" y="38759"/>
                  </a:cubicBezTo>
                  <a:lnTo>
                    <a:pt x="116405" y="38759"/>
                  </a:lnTo>
                  <a:cubicBezTo>
                    <a:pt x="118341" y="38759"/>
                    <a:pt x="119907" y="37383"/>
                    <a:pt x="119907" y="35684"/>
                  </a:cubicBezTo>
                  <a:lnTo>
                    <a:pt x="119907" y="32933"/>
                  </a:lnTo>
                  <a:cubicBezTo>
                    <a:pt x="119907" y="31153"/>
                    <a:pt x="118341" y="29777"/>
                    <a:pt x="116405" y="29777"/>
                  </a:cubicBezTo>
                  <a:close/>
                  <a:moveTo>
                    <a:pt x="59539" y="70964"/>
                  </a:moveTo>
                  <a:cubicBezTo>
                    <a:pt x="52626" y="70964"/>
                    <a:pt x="47004" y="66028"/>
                    <a:pt x="47004" y="59959"/>
                  </a:cubicBezTo>
                  <a:cubicBezTo>
                    <a:pt x="47004" y="53890"/>
                    <a:pt x="52626" y="48954"/>
                    <a:pt x="59539" y="48954"/>
                  </a:cubicBezTo>
                  <a:cubicBezTo>
                    <a:pt x="66451" y="48954"/>
                    <a:pt x="72073" y="53890"/>
                    <a:pt x="72073" y="59959"/>
                  </a:cubicBezTo>
                  <a:cubicBezTo>
                    <a:pt x="72073" y="66028"/>
                    <a:pt x="66451" y="70964"/>
                    <a:pt x="59539" y="70964"/>
                  </a:cubicBezTo>
                  <a:close/>
                </a:path>
              </a:pathLst>
            </a:custGeom>
            <a:solidFill>
              <a:srgbClr val="A50000">
                <a:alpha val="33730"/>
              </a:srgbClr>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389" name="Shape 389"/>
            <p:cNvSpPr/>
            <p:nvPr/>
          </p:nvSpPr>
          <p:spPr>
            <a:xfrm>
              <a:off x="11698374" y="10494477"/>
              <a:ext cx="1703999" cy="1946700"/>
            </a:xfrm>
            <a:custGeom>
              <a:avLst/>
              <a:gdLst/>
              <a:ahLst/>
              <a:cxnLst/>
              <a:rect l="0" t="0" r="0" b="0"/>
              <a:pathLst>
                <a:path w="120000" h="120000" extrusionOk="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390" name="Shape 390"/>
            <p:cNvSpPr/>
            <p:nvPr/>
          </p:nvSpPr>
          <p:spPr>
            <a:xfrm>
              <a:off x="17978798" y="10757900"/>
              <a:ext cx="1704000" cy="1946700"/>
            </a:xfrm>
            <a:custGeom>
              <a:avLst/>
              <a:gdLst/>
              <a:ahLst/>
              <a:cxnLst/>
              <a:rect l="0" t="0" r="0" b="0"/>
              <a:pathLst>
                <a:path w="120000" h="120000" extrusionOk="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grpSp>
      <p:sp>
        <p:nvSpPr>
          <p:cNvPr id="391" name="Shape 391"/>
          <p:cNvSpPr/>
          <p:nvPr/>
        </p:nvSpPr>
        <p:spPr>
          <a:xfrm>
            <a:off x="3258008" y="6327405"/>
            <a:ext cx="571200" cy="516899"/>
          </a:xfrm>
          <a:custGeom>
            <a:avLst/>
            <a:gdLst/>
            <a:ahLst/>
            <a:cxnLst/>
            <a:rect l="0" t="0" r="0" b="0"/>
            <a:pathLst>
              <a:path w="120000" h="120000" extrusionOk="0">
                <a:moveTo>
                  <a:pt x="117805" y="115431"/>
                </a:moveTo>
                <a:lnTo>
                  <a:pt x="115885" y="115431"/>
                </a:lnTo>
                <a:lnTo>
                  <a:pt x="115885" y="64416"/>
                </a:lnTo>
                <a:cubicBezTo>
                  <a:pt x="115885" y="63197"/>
                  <a:pt x="114925" y="62131"/>
                  <a:pt x="113828" y="62131"/>
                </a:cubicBezTo>
                <a:lnTo>
                  <a:pt x="99840" y="62131"/>
                </a:lnTo>
                <a:lnTo>
                  <a:pt x="99840" y="55583"/>
                </a:lnTo>
                <a:cubicBezTo>
                  <a:pt x="99840" y="54365"/>
                  <a:pt x="99017" y="53299"/>
                  <a:pt x="97920" y="53299"/>
                </a:cubicBezTo>
                <a:cubicBezTo>
                  <a:pt x="96822" y="53299"/>
                  <a:pt x="95862" y="54365"/>
                  <a:pt x="95862" y="55583"/>
                </a:cubicBezTo>
                <a:lnTo>
                  <a:pt x="95862" y="62131"/>
                </a:lnTo>
                <a:lnTo>
                  <a:pt x="93942" y="62131"/>
                </a:lnTo>
                <a:cubicBezTo>
                  <a:pt x="92708" y="62131"/>
                  <a:pt x="91885" y="63197"/>
                  <a:pt x="91885" y="64416"/>
                </a:cubicBezTo>
                <a:lnTo>
                  <a:pt x="91885" y="115431"/>
                </a:lnTo>
                <a:lnTo>
                  <a:pt x="83931" y="115431"/>
                </a:lnTo>
                <a:lnTo>
                  <a:pt x="83931" y="15532"/>
                </a:lnTo>
                <a:cubicBezTo>
                  <a:pt x="83931" y="14314"/>
                  <a:pt x="82971" y="13401"/>
                  <a:pt x="81874" y="13401"/>
                </a:cubicBezTo>
                <a:lnTo>
                  <a:pt x="71862" y="13401"/>
                </a:lnTo>
                <a:lnTo>
                  <a:pt x="71862" y="2284"/>
                </a:lnTo>
                <a:cubicBezTo>
                  <a:pt x="71862" y="1065"/>
                  <a:pt x="71040" y="0"/>
                  <a:pt x="69942" y="0"/>
                </a:cubicBezTo>
                <a:lnTo>
                  <a:pt x="49920" y="0"/>
                </a:lnTo>
                <a:cubicBezTo>
                  <a:pt x="48822" y="0"/>
                  <a:pt x="47862" y="1065"/>
                  <a:pt x="47862" y="2284"/>
                </a:cubicBezTo>
                <a:lnTo>
                  <a:pt x="47862" y="13401"/>
                </a:lnTo>
                <a:lnTo>
                  <a:pt x="37851" y="13401"/>
                </a:lnTo>
                <a:cubicBezTo>
                  <a:pt x="36754" y="13401"/>
                  <a:pt x="35931" y="14314"/>
                  <a:pt x="35931" y="15532"/>
                </a:cubicBezTo>
                <a:lnTo>
                  <a:pt x="35931" y="115431"/>
                </a:lnTo>
                <a:lnTo>
                  <a:pt x="27977" y="115431"/>
                </a:lnTo>
                <a:lnTo>
                  <a:pt x="27977" y="64416"/>
                </a:lnTo>
                <a:cubicBezTo>
                  <a:pt x="27977" y="63197"/>
                  <a:pt x="27017" y="62131"/>
                  <a:pt x="25920" y="62131"/>
                </a:cubicBezTo>
                <a:lnTo>
                  <a:pt x="23862" y="62131"/>
                </a:lnTo>
                <a:lnTo>
                  <a:pt x="23862" y="55583"/>
                </a:lnTo>
                <a:cubicBezTo>
                  <a:pt x="23862" y="54365"/>
                  <a:pt x="23040" y="53299"/>
                  <a:pt x="21942" y="53299"/>
                </a:cubicBezTo>
                <a:cubicBezTo>
                  <a:pt x="20845" y="53299"/>
                  <a:pt x="19885" y="54365"/>
                  <a:pt x="19885" y="55583"/>
                </a:cubicBezTo>
                <a:lnTo>
                  <a:pt x="19885" y="62131"/>
                </a:lnTo>
                <a:lnTo>
                  <a:pt x="5897" y="62131"/>
                </a:lnTo>
                <a:cubicBezTo>
                  <a:pt x="4800" y="62131"/>
                  <a:pt x="3977" y="63197"/>
                  <a:pt x="3977" y="64416"/>
                </a:cubicBezTo>
                <a:lnTo>
                  <a:pt x="3977" y="115431"/>
                </a:lnTo>
                <a:lnTo>
                  <a:pt x="1920" y="115431"/>
                </a:lnTo>
                <a:cubicBezTo>
                  <a:pt x="822" y="115431"/>
                  <a:pt x="0" y="116497"/>
                  <a:pt x="0" y="117715"/>
                </a:cubicBezTo>
                <a:cubicBezTo>
                  <a:pt x="0" y="118934"/>
                  <a:pt x="822" y="119847"/>
                  <a:pt x="1920" y="119847"/>
                </a:cubicBezTo>
                <a:lnTo>
                  <a:pt x="5897" y="119847"/>
                </a:lnTo>
                <a:lnTo>
                  <a:pt x="25920" y="119847"/>
                </a:lnTo>
                <a:lnTo>
                  <a:pt x="37851" y="119847"/>
                </a:lnTo>
                <a:lnTo>
                  <a:pt x="81874" y="119847"/>
                </a:lnTo>
                <a:lnTo>
                  <a:pt x="93942" y="119847"/>
                </a:lnTo>
                <a:lnTo>
                  <a:pt x="113828" y="119847"/>
                </a:lnTo>
                <a:lnTo>
                  <a:pt x="117805" y="119847"/>
                </a:lnTo>
                <a:cubicBezTo>
                  <a:pt x="119040" y="119847"/>
                  <a:pt x="119862" y="118934"/>
                  <a:pt x="119862" y="117715"/>
                </a:cubicBezTo>
                <a:cubicBezTo>
                  <a:pt x="119862" y="116497"/>
                  <a:pt x="119040" y="115431"/>
                  <a:pt x="117805" y="115431"/>
                </a:cubicBezTo>
                <a:close/>
                <a:moveTo>
                  <a:pt x="73920" y="97766"/>
                </a:moveTo>
                <a:lnTo>
                  <a:pt x="45942" y="97766"/>
                </a:lnTo>
                <a:cubicBezTo>
                  <a:pt x="44845" y="97766"/>
                  <a:pt x="43885" y="96700"/>
                  <a:pt x="43885" y="95482"/>
                </a:cubicBezTo>
                <a:cubicBezTo>
                  <a:pt x="43885" y="94263"/>
                  <a:pt x="44845" y="93197"/>
                  <a:pt x="45942" y="93197"/>
                </a:cubicBezTo>
                <a:lnTo>
                  <a:pt x="73920" y="93197"/>
                </a:lnTo>
                <a:cubicBezTo>
                  <a:pt x="75017" y="93197"/>
                  <a:pt x="75840" y="94263"/>
                  <a:pt x="75840" y="95482"/>
                </a:cubicBezTo>
                <a:cubicBezTo>
                  <a:pt x="75840" y="96700"/>
                  <a:pt x="75017" y="97766"/>
                  <a:pt x="73920" y="97766"/>
                </a:cubicBezTo>
                <a:close/>
                <a:moveTo>
                  <a:pt x="73920" y="84365"/>
                </a:moveTo>
                <a:lnTo>
                  <a:pt x="45942" y="84365"/>
                </a:lnTo>
                <a:cubicBezTo>
                  <a:pt x="44845" y="84365"/>
                  <a:pt x="43885" y="83451"/>
                  <a:pt x="43885" y="82233"/>
                </a:cubicBezTo>
                <a:cubicBezTo>
                  <a:pt x="43885" y="81015"/>
                  <a:pt x="44845" y="79949"/>
                  <a:pt x="45942" y="79949"/>
                </a:cubicBezTo>
                <a:lnTo>
                  <a:pt x="73920" y="79949"/>
                </a:lnTo>
                <a:cubicBezTo>
                  <a:pt x="75017" y="79949"/>
                  <a:pt x="75840" y="81015"/>
                  <a:pt x="75840" y="82233"/>
                </a:cubicBezTo>
                <a:cubicBezTo>
                  <a:pt x="75840" y="83451"/>
                  <a:pt x="75017" y="84365"/>
                  <a:pt x="73920" y="84365"/>
                </a:cubicBezTo>
                <a:close/>
                <a:moveTo>
                  <a:pt x="73920" y="71116"/>
                </a:moveTo>
                <a:lnTo>
                  <a:pt x="45942" y="71116"/>
                </a:lnTo>
                <a:cubicBezTo>
                  <a:pt x="44845" y="71116"/>
                  <a:pt x="43885" y="70050"/>
                  <a:pt x="43885" y="68832"/>
                </a:cubicBezTo>
                <a:cubicBezTo>
                  <a:pt x="43885" y="67614"/>
                  <a:pt x="44845" y="66700"/>
                  <a:pt x="45942" y="66700"/>
                </a:cubicBezTo>
                <a:lnTo>
                  <a:pt x="73920" y="66700"/>
                </a:lnTo>
                <a:cubicBezTo>
                  <a:pt x="75017" y="66700"/>
                  <a:pt x="75840" y="67614"/>
                  <a:pt x="75840" y="68832"/>
                </a:cubicBezTo>
                <a:cubicBezTo>
                  <a:pt x="75840" y="70050"/>
                  <a:pt x="75017" y="71116"/>
                  <a:pt x="73920" y="71116"/>
                </a:cubicBezTo>
                <a:close/>
                <a:moveTo>
                  <a:pt x="73920" y="57715"/>
                </a:moveTo>
                <a:lnTo>
                  <a:pt x="45942" y="57715"/>
                </a:lnTo>
                <a:cubicBezTo>
                  <a:pt x="44845" y="57715"/>
                  <a:pt x="43885" y="56802"/>
                  <a:pt x="43885" y="55583"/>
                </a:cubicBezTo>
                <a:cubicBezTo>
                  <a:pt x="43885" y="54365"/>
                  <a:pt x="44845" y="53299"/>
                  <a:pt x="45942" y="53299"/>
                </a:cubicBezTo>
                <a:lnTo>
                  <a:pt x="73920" y="53299"/>
                </a:lnTo>
                <a:cubicBezTo>
                  <a:pt x="75017" y="53299"/>
                  <a:pt x="75840" y="54365"/>
                  <a:pt x="75840" y="55583"/>
                </a:cubicBezTo>
                <a:cubicBezTo>
                  <a:pt x="75840" y="56802"/>
                  <a:pt x="75017" y="57715"/>
                  <a:pt x="73920" y="57715"/>
                </a:cubicBezTo>
                <a:close/>
                <a:moveTo>
                  <a:pt x="73920" y="44467"/>
                </a:moveTo>
                <a:lnTo>
                  <a:pt x="45942" y="44467"/>
                </a:lnTo>
                <a:cubicBezTo>
                  <a:pt x="44845" y="44467"/>
                  <a:pt x="43885" y="43401"/>
                  <a:pt x="43885" y="42182"/>
                </a:cubicBezTo>
                <a:cubicBezTo>
                  <a:pt x="43885" y="40964"/>
                  <a:pt x="44845" y="40050"/>
                  <a:pt x="45942" y="40050"/>
                </a:cubicBezTo>
                <a:lnTo>
                  <a:pt x="73920" y="40050"/>
                </a:lnTo>
                <a:cubicBezTo>
                  <a:pt x="75017" y="40050"/>
                  <a:pt x="75840" y="40964"/>
                  <a:pt x="75840" y="42182"/>
                </a:cubicBezTo>
                <a:cubicBezTo>
                  <a:pt x="75840" y="43401"/>
                  <a:pt x="75017" y="44467"/>
                  <a:pt x="73920" y="44467"/>
                </a:cubicBezTo>
                <a:close/>
                <a:moveTo>
                  <a:pt x="73920" y="31065"/>
                </a:moveTo>
                <a:lnTo>
                  <a:pt x="45942" y="31065"/>
                </a:lnTo>
                <a:cubicBezTo>
                  <a:pt x="44845" y="31065"/>
                  <a:pt x="43885" y="30152"/>
                  <a:pt x="43885" y="28934"/>
                </a:cubicBezTo>
                <a:cubicBezTo>
                  <a:pt x="43885" y="27715"/>
                  <a:pt x="44845" y="26649"/>
                  <a:pt x="45942" y="26649"/>
                </a:cubicBezTo>
                <a:lnTo>
                  <a:pt x="73920" y="26649"/>
                </a:lnTo>
                <a:cubicBezTo>
                  <a:pt x="75017" y="26649"/>
                  <a:pt x="75840" y="27715"/>
                  <a:pt x="75840" y="28934"/>
                </a:cubicBezTo>
                <a:cubicBezTo>
                  <a:pt x="75840" y="30152"/>
                  <a:pt x="75017" y="31065"/>
                  <a:pt x="73920" y="31065"/>
                </a:cubicBezTo>
                <a:close/>
              </a:path>
            </a:pathLst>
          </a:custGeom>
          <a:solidFill>
            <a:srgbClr val="A50000">
              <a:alpha val="33730"/>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392" name="Shape 392"/>
          <p:cNvSpPr/>
          <p:nvPr/>
        </p:nvSpPr>
        <p:spPr>
          <a:xfrm>
            <a:off x="1529811" y="5729560"/>
            <a:ext cx="559800" cy="1123500"/>
          </a:xfrm>
          <a:custGeom>
            <a:avLst/>
            <a:gdLst/>
            <a:ahLst/>
            <a:cxnLst/>
            <a:rect l="0" t="0" r="0" b="0"/>
            <a:pathLst>
              <a:path w="120000" h="120000" extrusionOk="0">
                <a:moveTo>
                  <a:pt x="115939" y="43967"/>
                </a:moveTo>
                <a:lnTo>
                  <a:pt x="95915" y="43967"/>
                </a:lnTo>
                <a:lnTo>
                  <a:pt x="95915" y="17992"/>
                </a:lnTo>
                <a:cubicBezTo>
                  <a:pt x="95915" y="16872"/>
                  <a:pt x="94095" y="15962"/>
                  <a:pt x="91855" y="15962"/>
                </a:cubicBezTo>
                <a:lnTo>
                  <a:pt x="63850" y="15962"/>
                </a:lnTo>
                <a:lnTo>
                  <a:pt x="63850" y="1960"/>
                </a:lnTo>
                <a:cubicBezTo>
                  <a:pt x="63850" y="910"/>
                  <a:pt x="62170" y="0"/>
                  <a:pt x="59929" y="0"/>
                </a:cubicBezTo>
                <a:cubicBezTo>
                  <a:pt x="57689" y="0"/>
                  <a:pt x="55869" y="910"/>
                  <a:pt x="55869" y="1960"/>
                </a:cubicBezTo>
                <a:lnTo>
                  <a:pt x="55869" y="15962"/>
                </a:lnTo>
                <a:lnTo>
                  <a:pt x="27864" y="15962"/>
                </a:lnTo>
                <a:cubicBezTo>
                  <a:pt x="25764" y="15962"/>
                  <a:pt x="23943" y="16872"/>
                  <a:pt x="23943" y="17992"/>
                </a:cubicBezTo>
                <a:lnTo>
                  <a:pt x="23943" y="43967"/>
                </a:lnTo>
                <a:lnTo>
                  <a:pt x="3920" y="43967"/>
                </a:lnTo>
                <a:cubicBezTo>
                  <a:pt x="1680" y="43967"/>
                  <a:pt x="0" y="44877"/>
                  <a:pt x="0" y="45997"/>
                </a:cubicBezTo>
                <a:lnTo>
                  <a:pt x="0" y="117899"/>
                </a:lnTo>
                <a:cubicBezTo>
                  <a:pt x="0" y="119019"/>
                  <a:pt x="1680" y="119929"/>
                  <a:pt x="3920" y="119929"/>
                </a:cubicBezTo>
                <a:lnTo>
                  <a:pt x="47887" y="119929"/>
                </a:lnTo>
                <a:lnTo>
                  <a:pt x="47887" y="105927"/>
                </a:lnTo>
                <a:cubicBezTo>
                  <a:pt x="47887" y="104807"/>
                  <a:pt x="49708" y="103967"/>
                  <a:pt x="51948" y="103967"/>
                </a:cubicBezTo>
                <a:lnTo>
                  <a:pt x="67911" y="103967"/>
                </a:lnTo>
                <a:cubicBezTo>
                  <a:pt x="70151" y="103967"/>
                  <a:pt x="71971" y="104807"/>
                  <a:pt x="71971" y="105927"/>
                </a:cubicBezTo>
                <a:lnTo>
                  <a:pt x="71971" y="119929"/>
                </a:lnTo>
                <a:lnTo>
                  <a:pt x="115939" y="119929"/>
                </a:lnTo>
                <a:cubicBezTo>
                  <a:pt x="118039" y="119929"/>
                  <a:pt x="119859" y="119019"/>
                  <a:pt x="119859" y="117899"/>
                </a:cubicBezTo>
                <a:lnTo>
                  <a:pt x="119859" y="45997"/>
                </a:lnTo>
                <a:cubicBezTo>
                  <a:pt x="119859" y="44877"/>
                  <a:pt x="118039" y="43967"/>
                  <a:pt x="115939" y="43967"/>
                </a:cubicBezTo>
                <a:close/>
                <a:moveTo>
                  <a:pt x="43967" y="23943"/>
                </a:moveTo>
                <a:lnTo>
                  <a:pt x="75892" y="23943"/>
                </a:lnTo>
                <a:cubicBezTo>
                  <a:pt x="78133" y="23943"/>
                  <a:pt x="79953" y="24854"/>
                  <a:pt x="79953" y="25974"/>
                </a:cubicBezTo>
                <a:cubicBezTo>
                  <a:pt x="79953" y="27094"/>
                  <a:pt x="78133" y="28004"/>
                  <a:pt x="75892" y="28004"/>
                </a:cubicBezTo>
                <a:lnTo>
                  <a:pt x="43967" y="28004"/>
                </a:lnTo>
                <a:cubicBezTo>
                  <a:pt x="41726" y="28004"/>
                  <a:pt x="39906" y="27094"/>
                  <a:pt x="39906" y="25974"/>
                </a:cubicBezTo>
                <a:cubicBezTo>
                  <a:pt x="39906" y="24854"/>
                  <a:pt x="41726" y="23943"/>
                  <a:pt x="43967" y="23943"/>
                </a:cubicBezTo>
                <a:close/>
                <a:moveTo>
                  <a:pt x="43967" y="35985"/>
                </a:moveTo>
                <a:lnTo>
                  <a:pt x="75892" y="35985"/>
                </a:lnTo>
                <a:cubicBezTo>
                  <a:pt x="78133" y="35985"/>
                  <a:pt x="79953" y="36896"/>
                  <a:pt x="79953" y="37946"/>
                </a:cubicBezTo>
                <a:cubicBezTo>
                  <a:pt x="79953" y="39066"/>
                  <a:pt x="78133" y="39976"/>
                  <a:pt x="75892" y="39976"/>
                </a:cubicBezTo>
                <a:lnTo>
                  <a:pt x="43967" y="39976"/>
                </a:lnTo>
                <a:cubicBezTo>
                  <a:pt x="41726" y="39976"/>
                  <a:pt x="39906" y="39066"/>
                  <a:pt x="39906" y="37946"/>
                </a:cubicBezTo>
                <a:cubicBezTo>
                  <a:pt x="39906" y="36896"/>
                  <a:pt x="41726" y="35985"/>
                  <a:pt x="43967" y="35985"/>
                </a:cubicBezTo>
                <a:close/>
                <a:moveTo>
                  <a:pt x="91855" y="95915"/>
                </a:moveTo>
                <a:lnTo>
                  <a:pt x="27864" y="95915"/>
                </a:lnTo>
                <a:cubicBezTo>
                  <a:pt x="25764" y="95915"/>
                  <a:pt x="23943" y="95075"/>
                  <a:pt x="23943" y="93955"/>
                </a:cubicBezTo>
                <a:cubicBezTo>
                  <a:pt x="23943" y="92835"/>
                  <a:pt x="25764" y="91925"/>
                  <a:pt x="27864" y="91925"/>
                </a:cubicBezTo>
                <a:lnTo>
                  <a:pt x="91855" y="91925"/>
                </a:lnTo>
                <a:cubicBezTo>
                  <a:pt x="94095" y="91925"/>
                  <a:pt x="95915" y="92835"/>
                  <a:pt x="95915" y="93955"/>
                </a:cubicBezTo>
                <a:cubicBezTo>
                  <a:pt x="95915" y="95075"/>
                  <a:pt x="94095" y="95915"/>
                  <a:pt x="91855" y="95915"/>
                </a:cubicBezTo>
                <a:close/>
                <a:moveTo>
                  <a:pt x="91855" y="79953"/>
                </a:moveTo>
                <a:lnTo>
                  <a:pt x="27864" y="79953"/>
                </a:lnTo>
                <a:cubicBezTo>
                  <a:pt x="25764" y="79953"/>
                  <a:pt x="23943" y="79043"/>
                  <a:pt x="23943" y="77922"/>
                </a:cubicBezTo>
                <a:cubicBezTo>
                  <a:pt x="23943" y="76872"/>
                  <a:pt x="25764" y="75962"/>
                  <a:pt x="27864" y="75962"/>
                </a:cubicBezTo>
                <a:lnTo>
                  <a:pt x="91855" y="75962"/>
                </a:lnTo>
                <a:cubicBezTo>
                  <a:pt x="94095" y="75962"/>
                  <a:pt x="95915" y="76872"/>
                  <a:pt x="95915" y="77922"/>
                </a:cubicBezTo>
                <a:cubicBezTo>
                  <a:pt x="95915" y="79043"/>
                  <a:pt x="94095" y="79953"/>
                  <a:pt x="91855" y="79953"/>
                </a:cubicBezTo>
                <a:close/>
                <a:moveTo>
                  <a:pt x="91855" y="63990"/>
                </a:moveTo>
                <a:lnTo>
                  <a:pt x="27864" y="63990"/>
                </a:lnTo>
                <a:cubicBezTo>
                  <a:pt x="25764" y="63990"/>
                  <a:pt x="23943" y="63080"/>
                  <a:pt x="23943" y="61960"/>
                </a:cubicBezTo>
                <a:cubicBezTo>
                  <a:pt x="23943" y="60840"/>
                  <a:pt x="25764" y="59929"/>
                  <a:pt x="27864" y="59929"/>
                </a:cubicBezTo>
                <a:lnTo>
                  <a:pt x="91855" y="59929"/>
                </a:lnTo>
                <a:cubicBezTo>
                  <a:pt x="94095" y="59929"/>
                  <a:pt x="95915" y="60840"/>
                  <a:pt x="95915" y="61960"/>
                </a:cubicBezTo>
                <a:cubicBezTo>
                  <a:pt x="95915" y="63080"/>
                  <a:pt x="94095" y="63990"/>
                  <a:pt x="91855" y="63990"/>
                </a:cubicBezTo>
                <a:close/>
              </a:path>
            </a:pathLst>
          </a:custGeom>
          <a:solidFill>
            <a:srgbClr val="A50000">
              <a:alpha val="25880"/>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393" name="Shape 393"/>
          <p:cNvSpPr/>
          <p:nvPr/>
        </p:nvSpPr>
        <p:spPr>
          <a:xfrm>
            <a:off x="2164541" y="5954835"/>
            <a:ext cx="487500" cy="898200"/>
          </a:xfrm>
          <a:custGeom>
            <a:avLst/>
            <a:gdLst/>
            <a:ahLst/>
            <a:cxnLst/>
            <a:rect l="0" t="0" r="0" b="0"/>
            <a:pathLst>
              <a:path w="120000" h="120000" extrusionOk="0">
                <a:moveTo>
                  <a:pt x="115161" y="0"/>
                </a:moveTo>
                <a:lnTo>
                  <a:pt x="4677" y="0"/>
                </a:lnTo>
                <a:cubicBezTo>
                  <a:pt x="2096" y="0"/>
                  <a:pt x="0" y="1137"/>
                  <a:pt x="0" y="2536"/>
                </a:cubicBezTo>
                <a:lnTo>
                  <a:pt x="0" y="117376"/>
                </a:lnTo>
                <a:cubicBezTo>
                  <a:pt x="0" y="118775"/>
                  <a:pt x="2096" y="119912"/>
                  <a:pt x="4677" y="119912"/>
                </a:cubicBezTo>
                <a:lnTo>
                  <a:pt x="46129" y="119912"/>
                </a:lnTo>
                <a:lnTo>
                  <a:pt x="46129" y="107405"/>
                </a:lnTo>
                <a:cubicBezTo>
                  <a:pt x="46129" y="106005"/>
                  <a:pt x="48225" y="104956"/>
                  <a:pt x="50645" y="104956"/>
                </a:cubicBezTo>
                <a:lnTo>
                  <a:pt x="69193" y="104956"/>
                </a:lnTo>
                <a:cubicBezTo>
                  <a:pt x="71612" y="104956"/>
                  <a:pt x="73709" y="106005"/>
                  <a:pt x="73709" y="107405"/>
                </a:cubicBezTo>
                <a:lnTo>
                  <a:pt x="73709" y="119912"/>
                </a:lnTo>
                <a:lnTo>
                  <a:pt x="115161" y="119912"/>
                </a:lnTo>
                <a:cubicBezTo>
                  <a:pt x="117741" y="119912"/>
                  <a:pt x="119838" y="118775"/>
                  <a:pt x="119838" y="117376"/>
                </a:cubicBezTo>
                <a:lnTo>
                  <a:pt x="119838" y="2536"/>
                </a:lnTo>
                <a:cubicBezTo>
                  <a:pt x="119838" y="1137"/>
                  <a:pt x="117741" y="0"/>
                  <a:pt x="115161" y="0"/>
                </a:cubicBezTo>
                <a:close/>
                <a:moveTo>
                  <a:pt x="96774" y="94897"/>
                </a:moveTo>
                <a:lnTo>
                  <a:pt x="23064" y="94897"/>
                </a:lnTo>
                <a:cubicBezTo>
                  <a:pt x="20483" y="94897"/>
                  <a:pt x="18548" y="93848"/>
                  <a:pt x="18548" y="92448"/>
                </a:cubicBezTo>
                <a:cubicBezTo>
                  <a:pt x="18548" y="91049"/>
                  <a:pt x="20483" y="89912"/>
                  <a:pt x="23064" y="89912"/>
                </a:cubicBezTo>
                <a:lnTo>
                  <a:pt x="96774" y="89912"/>
                </a:lnTo>
                <a:cubicBezTo>
                  <a:pt x="99354" y="89912"/>
                  <a:pt x="101451" y="91049"/>
                  <a:pt x="101451" y="92448"/>
                </a:cubicBezTo>
                <a:cubicBezTo>
                  <a:pt x="101451" y="93848"/>
                  <a:pt x="99354" y="94897"/>
                  <a:pt x="96774" y="94897"/>
                </a:cubicBezTo>
                <a:close/>
                <a:moveTo>
                  <a:pt x="96774" y="79941"/>
                </a:moveTo>
                <a:lnTo>
                  <a:pt x="23064" y="79941"/>
                </a:lnTo>
                <a:cubicBezTo>
                  <a:pt x="20483" y="79941"/>
                  <a:pt x="18548" y="78892"/>
                  <a:pt x="18548" y="77492"/>
                </a:cubicBezTo>
                <a:cubicBezTo>
                  <a:pt x="18548" y="76180"/>
                  <a:pt x="20483" y="74956"/>
                  <a:pt x="23064" y="74956"/>
                </a:cubicBezTo>
                <a:lnTo>
                  <a:pt x="96774" y="74956"/>
                </a:lnTo>
                <a:cubicBezTo>
                  <a:pt x="99354" y="74956"/>
                  <a:pt x="101451" y="76180"/>
                  <a:pt x="101451" y="77492"/>
                </a:cubicBezTo>
                <a:cubicBezTo>
                  <a:pt x="101451" y="78892"/>
                  <a:pt x="99354" y="79941"/>
                  <a:pt x="96774" y="79941"/>
                </a:cubicBezTo>
                <a:close/>
                <a:moveTo>
                  <a:pt x="96774" y="64985"/>
                </a:moveTo>
                <a:lnTo>
                  <a:pt x="23064" y="64985"/>
                </a:lnTo>
                <a:cubicBezTo>
                  <a:pt x="20483" y="64985"/>
                  <a:pt x="18548" y="63848"/>
                  <a:pt x="18548" y="62448"/>
                </a:cubicBezTo>
                <a:cubicBezTo>
                  <a:pt x="18548" y="61049"/>
                  <a:pt x="20483" y="60000"/>
                  <a:pt x="23064" y="60000"/>
                </a:cubicBezTo>
                <a:lnTo>
                  <a:pt x="96774" y="60000"/>
                </a:lnTo>
                <a:cubicBezTo>
                  <a:pt x="99354" y="60000"/>
                  <a:pt x="101451" y="61049"/>
                  <a:pt x="101451" y="62448"/>
                </a:cubicBezTo>
                <a:cubicBezTo>
                  <a:pt x="101451" y="63848"/>
                  <a:pt x="99354" y="64985"/>
                  <a:pt x="96774" y="64985"/>
                </a:cubicBezTo>
                <a:close/>
                <a:moveTo>
                  <a:pt x="96774" y="50029"/>
                </a:moveTo>
                <a:lnTo>
                  <a:pt x="23064" y="50029"/>
                </a:lnTo>
                <a:cubicBezTo>
                  <a:pt x="20483" y="50029"/>
                  <a:pt x="18548" y="48892"/>
                  <a:pt x="18548" y="47492"/>
                </a:cubicBezTo>
                <a:cubicBezTo>
                  <a:pt x="18548" y="46093"/>
                  <a:pt x="20483" y="44956"/>
                  <a:pt x="23064" y="44956"/>
                </a:cubicBezTo>
                <a:lnTo>
                  <a:pt x="96774" y="44956"/>
                </a:lnTo>
                <a:cubicBezTo>
                  <a:pt x="99354" y="44956"/>
                  <a:pt x="101451" y="46093"/>
                  <a:pt x="101451" y="47492"/>
                </a:cubicBezTo>
                <a:cubicBezTo>
                  <a:pt x="101451" y="48892"/>
                  <a:pt x="99354" y="50029"/>
                  <a:pt x="96774" y="50029"/>
                </a:cubicBezTo>
                <a:close/>
                <a:moveTo>
                  <a:pt x="96774" y="34985"/>
                </a:moveTo>
                <a:lnTo>
                  <a:pt x="23064" y="34985"/>
                </a:lnTo>
                <a:cubicBezTo>
                  <a:pt x="20483" y="34985"/>
                  <a:pt x="18548" y="33935"/>
                  <a:pt x="18548" y="32536"/>
                </a:cubicBezTo>
                <a:cubicBezTo>
                  <a:pt x="18548" y="31224"/>
                  <a:pt x="20483" y="30000"/>
                  <a:pt x="23064" y="30000"/>
                </a:cubicBezTo>
                <a:lnTo>
                  <a:pt x="96774" y="30000"/>
                </a:lnTo>
                <a:cubicBezTo>
                  <a:pt x="99354" y="30000"/>
                  <a:pt x="101451" y="31224"/>
                  <a:pt x="101451" y="32536"/>
                </a:cubicBezTo>
                <a:cubicBezTo>
                  <a:pt x="101451" y="33935"/>
                  <a:pt x="99354" y="34985"/>
                  <a:pt x="96774" y="34985"/>
                </a:cubicBezTo>
                <a:close/>
                <a:moveTo>
                  <a:pt x="96774" y="20029"/>
                </a:moveTo>
                <a:lnTo>
                  <a:pt x="23064" y="20029"/>
                </a:lnTo>
                <a:cubicBezTo>
                  <a:pt x="20483" y="20029"/>
                  <a:pt x="18548" y="18892"/>
                  <a:pt x="18548" y="17492"/>
                </a:cubicBezTo>
                <a:cubicBezTo>
                  <a:pt x="18548" y="16180"/>
                  <a:pt x="20483" y="15043"/>
                  <a:pt x="23064" y="15043"/>
                </a:cubicBezTo>
                <a:lnTo>
                  <a:pt x="96774" y="15043"/>
                </a:lnTo>
                <a:cubicBezTo>
                  <a:pt x="99354" y="15043"/>
                  <a:pt x="101451" y="16180"/>
                  <a:pt x="101451" y="17492"/>
                </a:cubicBezTo>
                <a:cubicBezTo>
                  <a:pt x="101451" y="18892"/>
                  <a:pt x="99354" y="20029"/>
                  <a:pt x="96774" y="20029"/>
                </a:cubicBezTo>
                <a:close/>
              </a:path>
            </a:pathLst>
          </a:custGeom>
          <a:solidFill>
            <a:srgbClr val="A50000">
              <a:alpha val="33730"/>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394" name="Shape 394"/>
          <p:cNvSpPr/>
          <p:nvPr/>
        </p:nvSpPr>
        <p:spPr>
          <a:xfrm>
            <a:off x="675808" y="6070362"/>
            <a:ext cx="781800" cy="782700"/>
          </a:xfrm>
          <a:custGeom>
            <a:avLst/>
            <a:gdLst/>
            <a:ahLst/>
            <a:cxnLst/>
            <a:rect l="0" t="0" r="0" b="0"/>
            <a:pathLst>
              <a:path w="120000" h="120000" extrusionOk="0">
                <a:moveTo>
                  <a:pt x="117894" y="47959"/>
                </a:moveTo>
                <a:lnTo>
                  <a:pt x="111879" y="47959"/>
                </a:lnTo>
                <a:lnTo>
                  <a:pt x="111879" y="37926"/>
                </a:lnTo>
                <a:cubicBezTo>
                  <a:pt x="111879" y="36822"/>
                  <a:pt x="110977" y="35919"/>
                  <a:pt x="109874" y="35919"/>
                </a:cubicBezTo>
                <a:lnTo>
                  <a:pt x="89924" y="35919"/>
                </a:lnTo>
                <a:cubicBezTo>
                  <a:pt x="88822" y="35919"/>
                  <a:pt x="87919" y="36822"/>
                  <a:pt x="87919" y="37926"/>
                </a:cubicBezTo>
                <a:lnTo>
                  <a:pt x="87919" y="47959"/>
                </a:lnTo>
                <a:lnTo>
                  <a:pt x="81904" y="47959"/>
                </a:lnTo>
                <a:cubicBezTo>
                  <a:pt x="80802" y="47959"/>
                  <a:pt x="79899" y="48862"/>
                  <a:pt x="79899" y="49966"/>
                </a:cubicBezTo>
                <a:lnTo>
                  <a:pt x="79899" y="67926"/>
                </a:lnTo>
                <a:lnTo>
                  <a:pt x="47919" y="67926"/>
                </a:lnTo>
                <a:lnTo>
                  <a:pt x="47919" y="37926"/>
                </a:lnTo>
                <a:cubicBezTo>
                  <a:pt x="47919" y="36822"/>
                  <a:pt x="47117" y="35919"/>
                  <a:pt x="46015" y="35919"/>
                </a:cubicBezTo>
                <a:lnTo>
                  <a:pt x="40000" y="35919"/>
                </a:lnTo>
                <a:lnTo>
                  <a:pt x="40000" y="21973"/>
                </a:lnTo>
                <a:cubicBezTo>
                  <a:pt x="40000" y="20869"/>
                  <a:pt x="39097" y="19966"/>
                  <a:pt x="37994" y="19966"/>
                </a:cubicBezTo>
                <a:lnTo>
                  <a:pt x="23959" y="19966"/>
                </a:lnTo>
                <a:lnTo>
                  <a:pt x="23959" y="2006"/>
                </a:lnTo>
                <a:cubicBezTo>
                  <a:pt x="23959" y="903"/>
                  <a:pt x="23057" y="0"/>
                  <a:pt x="21954" y="0"/>
                </a:cubicBezTo>
                <a:cubicBezTo>
                  <a:pt x="20852" y="0"/>
                  <a:pt x="20050" y="903"/>
                  <a:pt x="20050" y="2006"/>
                </a:cubicBezTo>
                <a:lnTo>
                  <a:pt x="20050" y="19966"/>
                </a:lnTo>
                <a:lnTo>
                  <a:pt x="10025" y="19966"/>
                </a:lnTo>
                <a:cubicBezTo>
                  <a:pt x="8922" y="19966"/>
                  <a:pt x="8020" y="20869"/>
                  <a:pt x="8020" y="21973"/>
                </a:cubicBezTo>
                <a:lnTo>
                  <a:pt x="8020" y="35919"/>
                </a:lnTo>
                <a:lnTo>
                  <a:pt x="2005" y="35919"/>
                </a:lnTo>
                <a:cubicBezTo>
                  <a:pt x="902" y="35919"/>
                  <a:pt x="0" y="36822"/>
                  <a:pt x="0" y="37926"/>
                </a:cubicBezTo>
                <a:lnTo>
                  <a:pt x="0" y="117892"/>
                </a:lnTo>
                <a:cubicBezTo>
                  <a:pt x="0" y="118996"/>
                  <a:pt x="902" y="119899"/>
                  <a:pt x="2005" y="119899"/>
                </a:cubicBezTo>
                <a:lnTo>
                  <a:pt x="16040" y="119899"/>
                </a:lnTo>
                <a:lnTo>
                  <a:pt x="16040" y="105953"/>
                </a:lnTo>
                <a:cubicBezTo>
                  <a:pt x="16040" y="104849"/>
                  <a:pt x="16942" y="103946"/>
                  <a:pt x="18045" y="103946"/>
                </a:cubicBezTo>
                <a:lnTo>
                  <a:pt x="25964" y="103946"/>
                </a:lnTo>
                <a:cubicBezTo>
                  <a:pt x="27067" y="103946"/>
                  <a:pt x="27969" y="104849"/>
                  <a:pt x="27969" y="105953"/>
                </a:cubicBezTo>
                <a:lnTo>
                  <a:pt x="27969" y="119899"/>
                </a:lnTo>
                <a:lnTo>
                  <a:pt x="46015" y="119899"/>
                </a:lnTo>
                <a:lnTo>
                  <a:pt x="81904" y="119899"/>
                </a:lnTo>
                <a:lnTo>
                  <a:pt x="95839" y="119899"/>
                </a:lnTo>
                <a:lnTo>
                  <a:pt x="95839" y="105953"/>
                </a:lnTo>
                <a:cubicBezTo>
                  <a:pt x="95839" y="104849"/>
                  <a:pt x="96741" y="103946"/>
                  <a:pt x="97844" y="103946"/>
                </a:cubicBezTo>
                <a:lnTo>
                  <a:pt x="105864" y="103946"/>
                </a:lnTo>
                <a:cubicBezTo>
                  <a:pt x="106967" y="103946"/>
                  <a:pt x="107869" y="104849"/>
                  <a:pt x="107869" y="105953"/>
                </a:cubicBezTo>
                <a:lnTo>
                  <a:pt x="107869" y="119899"/>
                </a:lnTo>
                <a:lnTo>
                  <a:pt x="117894" y="119899"/>
                </a:lnTo>
                <a:cubicBezTo>
                  <a:pt x="118997" y="119899"/>
                  <a:pt x="119899" y="118996"/>
                  <a:pt x="119899" y="117892"/>
                </a:cubicBezTo>
                <a:lnTo>
                  <a:pt x="119899" y="49966"/>
                </a:lnTo>
                <a:cubicBezTo>
                  <a:pt x="119899" y="48862"/>
                  <a:pt x="118997" y="47959"/>
                  <a:pt x="117894" y="47959"/>
                </a:cubicBezTo>
                <a:close/>
                <a:moveTo>
                  <a:pt x="18045" y="27993"/>
                </a:moveTo>
                <a:lnTo>
                  <a:pt x="29974" y="27993"/>
                </a:lnTo>
                <a:cubicBezTo>
                  <a:pt x="31077" y="27993"/>
                  <a:pt x="31979" y="28896"/>
                  <a:pt x="31979" y="30000"/>
                </a:cubicBezTo>
                <a:cubicBezTo>
                  <a:pt x="31979" y="31103"/>
                  <a:pt x="31077" y="32006"/>
                  <a:pt x="29974" y="32006"/>
                </a:cubicBezTo>
                <a:lnTo>
                  <a:pt x="18045" y="32006"/>
                </a:lnTo>
                <a:cubicBezTo>
                  <a:pt x="16942" y="32006"/>
                  <a:pt x="16040" y="31103"/>
                  <a:pt x="16040" y="30000"/>
                </a:cubicBezTo>
                <a:cubicBezTo>
                  <a:pt x="16040" y="28896"/>
                  <a:pt x="16942" y="27993"/>
                  <a:pt x="18045" y="27993"/>
                </a:cubicBezTo>
                <a:close/>
                <a:moveTo>
                  <a:pt x="37994" y="95919"/>
                </a:moveTo>
                <a:lnTo>
                  <a:pt x="10025" y="95919"/>
                </a:lnTo>
                <a:cubicBezTo>
                  <a:pt x="8922" y="95919"/>
                  <a:pt x="8020" y="95016"/>
                  <a:pt x="8020" y="93913"/>
                </a:cubicBezTo>
                <a:cubicBezTo>
                  <a:pt x="8020" y="92809"/>
                  <a:pt x="8922" y="91906"/>
                  <a:pt x="10025" y="91906"/>
                </a:cubicBezTo>
                <a:lnTo>
                  <a:pt x="37994" y="91906"/>
                </a:lnTo>
                <a:cubicBezTo>
                  <a:pt x="39097" y="91906"/>
                  <a:pt x="40000" y="92809"/>
                  <a:pt x="40000" y="93913"/>
                </a:cubicBezTo>
                <a:cubicBezTo>
                  <a:pt x="40000" y="95016"/>
                  <a:pt x="39097" y="95919"/>
                  <a:pt x="37994" y="95919"/>
                </a:cubicBezTo>
                <a:close/>
                <a:moveTo>
                  <a:pt x="37994" y="87892"/>
                </a:moveTo>
                <a:lnTo>
                  <a:pt x="10025" y="87892"/>
                </a:lnTo>
                <a:cubicBezTo>
                  <a:pt x="8922" y="87892"/>
                  <a:pt x="8020" y="86989"/>
                  <a:pt x="8020" y="85886"/>
                </a:cubicBezTo>
                <a:cubicBezTo>
                  <a:pt x="8020" y="84782"/>
                  <a:pt x="8922" y="83879"/>
                  <a:pt x="10025" y="83879"/>
                </a:cubicBezTo>
                <a:lnTo>
                  <a:pt x="37994" y="83879"/>
                </a:lnTo>
                <a:cubicBezTo>
                  <a:pt x="39097" y="83879"/>
                  <a:pt x="40000" y="84782"/>
                  <a:pt x="40000" y="85886"/>
                </a:cubicBezTo>
                <a:cubicBezTo>
                  <a:pt x="40000" y="86989"/>
                  <a:pt x="39097" y="87892"/>
                  <a:pt x="37994" y="87892"/>
                </a:cubicBezTo>
                <a:close/>
                <a:moveTo>
                  <a:pt x="37994" y="79966"/>
                </a:moveTo>
                <a:lnTo>
                  <a:pt x="10025" y="79966"/>
                </a:lnTo>
                <a:cubicBezTo>
                  <a:pt x="8922" y="79966"/>
                  <a:pt x="8020" y="79063"/>
                  <a:pt x="8020" y="77959"/>
                </a:cubicBezTo>
                <a:cubicBezTo>
                  <a:pt x="8020" y="76856"/>
                  <a:pt x="8922" y="75953"/>
                  <a:pt x="10025" y="75953"/>
                </a:cubicBezTo>
                <a:lnTo>
                  <a:pt x="37994" y="75953"/>
                </a:lnTo>
                <a:cubicBezTo>
                  <a:pt x="39097" y="75953"/>
                  <a:pt x="40000" y="76856"/>
                  <a:pt x="40000" y="77959"/>
                </a:cubicBezTo>
                <a:cubicBezTo>
                  <a:pt x="40000" y="79063"/>
                  <a:pt x="39097" y="79966"/>
                  <a:pt x="37994" y="79966"/>
                </a:cubicBezTo>
                <a:close/>
                <a:moveTo>
                  <a:pt x="37994" y="71939"/>
                </a:moveTo>
                <a:lnTo>
                  <a:pt x="10025" y="71939"/>
                </a:lnTo>
                <a:cubicBezTo>
                  <a:pt x="8922" y="71939"/>
                  <a:pt x="8020" y="71036"/>
                  <a:pt x="8020" y="69933"/>
                </a:cubicBezTo>
                <a:cubicBezTo>
                  <a:pt x="8020" y="68829"/>
                  <a:pt x="8922" y="67926"/>
                  <a:pt x="10025" y="67926"/>
                </a:cubicBezTo>
                <a:lnTo>
                  <a:pt x="37994" y="67926"/>
                </a:lnTo>
                <a:cubicBezTo>
                  <a:pt x="39097" y="67926"/>
                  <a:pt x="40000" y="68829"/>
                  <a:pt x="40000" y="69933"/>
                </a:cubicBezTo>
                <a:cubicBezTo>
                  <a:pt x="40000" y="71036"/>
                  <a:pt x="39097" y="71939"/>
                  <a:pt x="37994" y="71939"/>
                </a:cubicBezTo>
                <a:close/>
                <a:moveTo>
                  <a:pt x="37994" y="63913"/>
                </a:moveTo>
                <a:lnTo>
                  <a:pt x="10025" y="63913"/>
                </a:lnTo>
                <a:cubicBezTo>
                  <a:pt x="8922" y="63913"/>
                  <a:pt x="8020" y="63010"/>
                  <a:pt x="8020" y="61906"/>
                </a:cubicBezTo>
                <a:cubicBezTo>
                  <a:pt x="8020" y="60802"/>
                  <a:pt x="8922" y="59899"/>
                  <a:pt x="10025" y="59899"/>
                </a:cubicBezTo>
                <a:lnTo>
                  <a:pt x="37994" y="59899"/>
                </a:lnTo>
                <a:cubicBezTo>
                  <a:pt x="39097" y="59899"/>
                  <a:pt x="40000" y="60802"/>
                  <a:pt x="40000" y="61906"/>
                </a:cubicBezTo>
                <a:cubicBezTo>
                  <a:pt x="40000" y="63010"/>
                  <a:pt x="39097" y="63913"/>
                  <a:pt x="37994" y="63913"/>
                </a:cubicBezTo>
                <a:close/>
                <a:moveTo>
                  <a:pt x="37994" y="55986"/>
                </a:moveTo>
                <a:lnTo>
                  <a:pt x="10025" y="55986"/>
                </a:lnTo>
                <a:cubicBezTo>
                  <a:pt x="8922" y="55986"/>
                  <a:pt x="8020" y="55083"/>
                  <a:pt x="8020" y="53979"/>
                </a:cubicBezTo>
                <a:cubicBezTo>
                  <a:pt x="8020" y="52876"/>
                  <a:pt x="8922" y="51973"/>
                  <a:pt x="10025" y="51973"/>
                </a:cubicBezTo>
                <a:lnTo>
                  <a:pt x="37994" y="51973"/>
                </a:lnTo>
                <a:cubicBezTo>
                  <a:pt x="39097" y="51973"/>
                  <a:pt x="40000" y="52876"/>
                  <a:pt x="40000" y="53979"/>
                </a:cubicBezTo>
                <a:cubicBezTo>
                  <a:pt x="40000" y="55083"/>
                  <a:pt x="39097" y="55986"/>
                  <a:pt x="37994" y="55986"/>
                </a:cubicBezTo>
                <a:close/>
                <a:moveTo>
                  <a:pt x="37994" y="47959"/>
                </a:moveTo>
                <a:lnTo>
                  <a:pt x="10025" y="47959"/>
                </a:lnTo>
                <a:cubicBezTo>
                  <a:pt x="8922" y="47959"/>
                  <a:pt x="8020" y="47056"/>
                  <a:pt x="8020" y="45953"/>
                </a:cubicBezTo>
                <a:cubicBezTo>
                  <a:pt x="8020" y="44849"/>
                  <a:pt x="8922" y="43946"/>
                  <a:pt x="10025" y="43946"/>
                </a:cubicBezTo>
                <a:lnTo>
                  <a:pt x="37994" y="43946"/>
                </a:lnTo>
                <a:cubicBezTo>
                  <a:pt x="39097" y="43946"/>
                  <a:pt x="40000" y="44849"/>
                  <a:pt x="40000" y="45953"/>
                </a:cubicBezTo>
                <a:cubicBezTo>
                  <a:pt x="40000" y="47056"/>
                  <a:pt x="39097" y="47959"/>
                  <a:pt x="37994" y="47959"/>
                </a:cubicBezTo>
                <a:close/>
                <a:moveTo>
                  <a:pt x="73884" y="99933"/>
                </a:moveTo>
                <a:lnTo>
                  <a:pt x="53934" y="99933"/>
                </a:lnTo>
                <a:cubicBezTo>
                  <a:pt x="52832" y="99933"/>
                  <a:pt x="51929" y="99030"/>
                  <a:pt x="51929" y="97926"/>
                </a:cubicBezTo>
                <a:cubicBezTo>
                  <a:pt x="51929" y="96822"/>
                  <a:pt x="52832" y="95919"/>
                  <a:pt x="53934" y="95919"/>
                </a:cubicBezTo>
                <a:lnTo>
                  <a:pt x="73884" y="95919"/>
                </a:lnTo>
                <a:cubicBezTo>
                  <a:pt x="74987" y="95919"/>
                  <a:pt x="75889" y="96822"/>
                  <a:pt x="75889" y="97926"/>
                </a:cubicBezTo>
                <a:cubicBezTo>
                  <a:pt x="75889" y="99030"/>
                  <a:pt x="74987" y="99933"/>
                  <a:pt x="73884" y="99933"/>
                </a:cubicBezTo>
                <a:close/>
                <a:moveTo>
                  <a:pt x="73884" y="91906"/>
                </a:moveTo>
                <a:lnTo>
                  <a:pt x="53934" y="91906"/>
                </a:lnTo>
                <a:cubicBezTo>
                  <a:pt x="52832" y="91906"/>
                  <a:pt x="51929" y="91003"/>
                  <a:pt x="51929" y="89899"/>
                </a:cubicBezTo>
                <a:cubicBezTo>
                  <a:pt x="51929" y="88795"/>
                  <a:pt x="52832" y="87892"/>
                  <a:pt x="53934" y="87892"/>
                </a:cubicBezTo>
                <a:lnTo>
                  <a:pt x="73884" y="87892"/>
                </a:lnTo>
                <a:cubicBezTo>
                  <a:pt x="74987" y="87892"/>
                  <a:pt x="75889" y="88795"/>
                  <a:pt x="75889" y="89899"/>
                </a:cubicBezTo>
                <a:cubicBezTo>
                  <a:pt x="75889" y="91003"/>
                  <a:pt x="74987" y="91906"/>
                  <a:pt x="73884" y="91906"/>
                </a:cubicBezTo>
                <a:close/>
                <a:moveTo>
                  <a:pt x="73884" y="83879"/>
                </a:moveTo>
                <a:lnTo>
                  <a:pt x="53934" y="83879"/>
                </a:lnTo>
                <a:cubicBezTo>
                  <a:pt x="52832" y="83879"/>
                  <a:pt x="51929" y="82976"/>
                  <a:pt x="51929" y="81872"/>
                </a:cubicBezTo>
                <a:cubicBezTo>
                  <a:pt x="51929" y="80769"/>
                  <a:pt x="52832" y="79966"/>
                  <a:pt x="53934" y="79966"/>
                </a:cubicBezTo>
                <a:lnTo>
                  <a:pt x="73884" y="79966"/>
                </a:lnTo>
                <a:cubicBezTo>
                  <a:pt x="74987" y="79966"/>
                  <a:pt x="75889" y="80769"/>
                  <a:pt x="75889" y="81872"/>
                </a:cubicBezTo>
                <a:cubicBezTo>
                  <a:pt x="75889" y="82976"/>
                  <a:pt x="74987" y="83879"/>
                  <a:pt x="73884" y="83879"/>
                </a:cubicBezTo>
                <a:close/>
                <a:moveTo>
                  <a:pt x="109874" y="99933"/>
                </a:moveTo>
                <a:lnTo>
                  <a:pt x="89924" y="99933"/>
                </a:lnTo>
                <a:cubicBezTo>
                  <a:pt x="88822" y="99933"/>
                  <a:pt x="87919" y="99030"/>
                  <a:pt x="87919" y="97926"/>
                </a:cubicBezTo>
                <a:cubicBezTo>
                  <a:pt x="87919" y="96822"/>
                  <a:pt x="88822" y="95919"/>
                  <a:pt x="89924" y="95919"/>
                </a:cubicBezTo>
                <a:lnTo>
                  <a:pt x="109874" y="95919"/>
                </a:lnTo>
                <a:cubicBezTo>
                  <a:pt x="110977" y="95919"/>
                  <a:pt x="111879" y="96822"/>
                  <a:pt x="111879" y="97926"/>
                </a:cubicBezTo>
                <a:cubicBezTo>
                  <a:pt x="111879" y="99030"/>
                  <a:pt x="110977" y="99933"/>
                  <a:pt x="109874" y="99933"/>
                </a:cubicBezTo>
                <a:close/>
                <a:moveTo>
                  <a:pt x="109874" y="91906"/>
                </a:moveTo>
                <a:lnTo>
                  <a:pt x="89924" y="91906"/>
                </a:lnTo>
                <a:cubicBezTo>
                  <a:pt x="88822" y="91906"/>
                  <a:pt x="87919" y="91003"/>
                  <a:pt x="87919" y="89899"/>
                </a:cubicBezTo>
                <a:cubicBezTo>
                  <a:pt x="87919" y="88795"/>
                  <a:pt x="88822" y="87892"/>
                  <a:pt x="89924" y="87892"/>
                </a:cubicBezTo>
                <a:lnTo>
                  <a:pt x="109874" y="87892"/>
                </a:lnTo>
                <a:cubicBezTo>
                  <a:pt x="110977" y="87892"/>
                  <a:pt x="111879" y="88795"/>
                  <a:pt x="111879" y="89899"/>
                </a:cubicBezTo>
                <a:cubicBezTo>
                  <a:pt x="111879" y="91003"/>
                  <a:pt x="110977" y="91906"/>
                  <a:pt x="109874" y="91906"/>
                </a:cubicBezTo>
                <a:close/>
                <a:moveTo>
                  <a:pt x="109874" y="83879"/>
                </a:moveTo>
                <a:lnTo>
                  <a:pt x="89924" y="83879"/>
                </a:lnTo>
                <a:cubicBezTo>
                  <a:pt x="88822" y="83879"/>
                  <a:pt x="87919" y="82976"/>
                  <a:pt x="87919" y="81872"/>
                </a:cubicBezTo>
                <a:cubicBezTo>
                  <a:pt x="87919" y="80769"/>
                  <a:pt x="88822" y="79966"/>
                  <a:pt x="89924" y="79966"/>
                </a:cubicBezTo>
                <a:lnTo>
                  <a:pt x="109874" y="79966"/>
                </a:lnTo>
                <a:cubicBezTo>
                  <a:pt x="110977" y="79966"/>
                  <a:pt x="111879" y="80769"/>
                  <a:pt x="111879" y="81872"/>
                </a:cubicBezTo>
                <a:cubicBezTo>
                  <a:pt x="111879" y="82976"/>
                  <a:pt x="110977" y="83879"/>
                  <a:pt x="109874" y="83879"/>
                </a:cubicBezTo>
                <a:close/>
                <a:moveTo>
                  <a:pt x="109874" y="75953"/>
                </a:moveTo>
                <a:lnTo>
                  <a:pt x="89924" y="75953"/>
                </a:lnTo>
                <a:cubicBezTo>
                  <a:pt x="88822" y="75953"/>
                  <a:pt x="87919" y="75050"/>
                  <a:pt x="87919" y="73946"/>
                </a:cubicBezTo>
                <a:cubicBezTo>
                  <a:pt x="87919" y="72842"/>
                  <a:pt x="88822" y="71939"/>
                  <a:pt x="89924" y="71939"/>
                </a:cubicBezTo>
                <a:lnTo>
                  <a:pt x="109874" y="71939"/>
                </a:lnTo>
                <a:cubicBezTo>
                  <a:pt x="110977" y="71939"/>
                  <a:pt x="111879" y="72842"/>
                  <a:pt x="111879" y="73946"/>
                </a:cubicBezTo>
                <a:cubicBezTo>
                  <a:pt x="111879" y="75050"/>
                  <a:pt x="110977" y="75953"/>
                  <a:pt x="109874" y="75953"/>
                </a:cubicBezTo>
                <a:close/>
                <a:moveTo>
                  <a:pt x="109874" y="67926"/>
                </a:moveTo>
                <a:lnTo>
                  <a:pt x="89924" y="67926"/>
                </a:lnTo>
                <a:cubicBezTo>
                  <a:pt x="88822" y="67926"/>
                  <a:pt x="87919" y="67023"/>
                  <a:pt x="87919" y="65919"/>
                </a:cubicBezTo>
                <a:cubicBezTo>
                  <a:pt x="87919" y="64816"/>
                  <a:pt x="88822" y="63913"/>
                  <a:pt x="89924" y="63913"/>
                </a:cubicBezTo>
                <a:lnTo>
                  <a:pt x="109874" y="63913"/>
                </a:lnTo>
                <a:cubicBezTo>
                  <a:pt x="110977" y="63913"/>
                  <a:pt x="111879" y="64816"/>
                  <a:pt x="111879" y="65919"/>
                </a:cubicBezTo>
                <a:cubicBezTo>
                  <a:pt x="111879" y="67023"/>
                  <a:pt x="110977" y="67926"/>
                  <a:pt x="109874" y="67926"/>
                </a:cubicBezTo>
                <a:close/>
                <a:moveTo>
                  <a:pt x="109874" y="59899"/>
                </a:moveTo>
                <a:lnTo>
                  <a:pt x="89924" y="59899"/>
                </a:lnTo>
                <a:cubicBezTo>
                  <a:pt x="88822" y="59899"/>
                  <a:pt x="87919" y="58996"/>
                  <a:pt x="87919" y="57892"/>
                </a:cubicBezTo>
                <a:cubicBezTo>
                  <a:pt x="87919" y="56789"/>
                  <a:pt x="88822" y="55986"/>
                  <a:pt x="89924" y="55986"/>
                </a:cubicBezTo>
                <a:lnTo>
                  <a:pt x="109874" y="55986"/>
                </a:lnTo>
                <a:cubicBezTo>
                  <a:pt x="110977" y="55986"/>
                  <a:pt x="111879" y="56789"/>
                  <a:pt x="111879" y="57892"/>
                </a:cubicBezTo>
                <a:cubicBezTo>
                  <a:pt x="111879" y="58996"/>
                  <a:pt x="110977" y="59899"/>
                  <a:pt x="109874" y="59899"/>
                </a:cubicBezTo>
                <a:close/>
              </a:path>
            </a:pathLst>
          </a:custGeom>
          <a:solidFill>
            <a:srgbClr val="A50000">
              <a:alpha val="46670"/>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395" name="Shape 395"/>
          <p:cNvSpPr/>
          <p:nvPr/>
        </p:nvSpPr>
        <p:spPr>
          <a:xfrm>
            <a:off x="2914677" y="6278310"/>
            <a:ext cx="268200" cy="574800"/>
          </a:xfrm>
          <a:custGeom>
            <a:avLst/>
            <a:gdLst/>
            <a:ahLst/>
            <a:cxnLst/>
            <a:rect l="0" t="0" r="0" b="0"/>
            <a:pathLst>
              <a:path w="120000" h="120000" extrusionOk="0">
                <a:moveTo>
                  <a:pt x="115599" y="0"/>
                </a:moveTo>
                <a:lnTo>
                  <a:pt x="4400" y="0"/>
                </a:lnTo>
                <a:cubicBezTo>
                  <a:pt x="2053" y="0"/>
                  <a:pt x="0" y="958"/>
                  <a:pt x="0" y="2054"/>
                </a:cubicBezTo>
                <a:lnTo>
                  <a:pt x="0" y="8082"/>
                </a:lnTo>
                <a:lnTo>
                  <a:pt x="72762" y="8082"/>
                </a:lnTo>
                <a:cubicBezTo>
                  <a:pt x="75110" y="8082"/>
                  <a:pt x="76870" y="8904"/>
                  <a:pt x="76870" y="10000"/>
                </a:cubicBezTo>
                <a:cubicBezTo>
                  <a:pt x="76870" y="11095"/>
                  <a:pt x="75110" y="12054"/>
                  <a:pt x="72762" y="12054"/>
                </a:cubicBezTo>
                <a:lnTo>
                  <a:pt x="0" y="12054"/>
                </a:lnTo>
                <a:lnTo>
                  <a:pt x="0" y="20000"/>
                </a:lnTo>
                <a:lnTo>
                  <a:pt x="55158" y="20000"/>
                </a:lnTo>
                <a:cubicBezTo>
                  <a:pt x="57506" y="20000"/>
                  <a:pt x="59559" y="20958"/>
                  <a:pt x="59559" y="22054"/>
                </a:cubicBezTo>
                <a:cubicBezTo>
                  <a:pt x="59559" y="23150"/>
                  <a:pt x="57506" y="23972"/>
                  <a:pt x="55158" y="23972"/>
                </a:cubicBezTo>
                <a:lnTo>
                  <a:pt x="0" y="23972"/>
                </a:lnTo>
                <a:lnTo>
                  <a:pt x="0" y="32054"/>
                </a:lnTo>
                <a:lnTo>
                  <a:pt x="37555" y="32054"/>
                </a:lnTo>
                <a:cubicBezTo>
                  <a:pt x="39902" y="32054"/>
                  <a:pt x="41955" y="32876"/>
                  <a:pt x="41955" y="33972"/>
                </a:cubicBezTo>
                <a:cubicBezTo>
                  <a:pt x="41955" y="35068"/>
                  <a:pt x="39902" y="36027"/>
                  <a:pt x="37555" y="36027"/>
                </a:cubicBezTo>
                <a:lnTo>
                  <a:pt x="0" y="36027"/>
                </a:lnTo>
                <a:lnTo>
                  <a:pt x="0" y="40000"/>
                </a:lnTo>
                <a:lnTo>
                  <a:pt x="38435" y="40000"/>
                </a:lnTo>
                <a:cubicBezTo>
                  <a:pt x="40782" y="40000"/>
                  <a:pt x="42836" y="40821"/>
                  <a:pt x="42836" y="42054"/>
                </a:cubicBezTo>
                <a:lnTo>
                  <a:pt x="42836" y="119863"/>
                </a:lnTo>
                <a:lnTo>
                  <a:pt x="51344" y="119863"/>
                </a:lnTo>
                <a:lnTo>
                  <a:pt x="51344" y="101917"/>
                </a:lnTo>
                <a:cubicBezTo>
                  <a:pt x="51344" y="100821"/>
                  <a:pt x="53398" y="99863"/>
                  <a:pt x="55745" y="99863"/>
                </a:cubicBezTo>
                <a:lnTo>
                  <a:pt x="89779" y="99863"/>
                </a:lnTo>
                <a:cubicBezTo>
                  <a:pt x="92127" y="99863"/>
                  <a:pt x="94180" y="100821"/>
                  <a:pt x="94180" y="101917"/>
                </a:cubicBezTo>
                <a:lnTo>
                  <a:pt x="94180" y="119863"/>
                </a:lnTo>
                <a:lnTo>
                  <a:pt x="115599" y="119863"/>
                </a:lnTo>
                <a:cubicBezTo>
                  <a:pt x="117946" y="119863"/>
                  <a:pt x="119706" y="118904"/>
                  <a:pt x="119706" y="117808"/>
                </a:cubicBezTo>
                <a:lnTo>
                  <a:pt x="119706" y="2054"/>
                </a:lnTo>
                <a:cubicBezTo>
                  <a:pt x="119706" y="958"/>
                  <a:pt x="117946" y="0"/>
                  <a:pt x="115599" y="0"/>
                </a:cubicBezTo>
              </a:path>
            </a:pathLst>
          </a:custGeom>
          <a:solidFill>
            <a:srgbClr val="A50000">
              <a:alpha val="33730"/>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396" name="Shape 396"/>
          <p:cNvSpPr/>
          <p:nvPr/>
        </p:nvSpPr>
        <p:spPr>
          <a:xfrm>
            <a:off x="2724258" y="6489144"/>
            <a:ext cx="268200" cy="363900"/>
          </a:xfrm>
          <a:custGeom>
            <a:avLst/>
            <a:gdLst/>
            <a:ahLst/>
            <a:cxnLst/>
            <a:rect l="0" t="0" r="0" b="0"/>
            <a:pathLst>
              <a:path w="120000" h="120000" extrusionOk="0">
                <a:moveTo>
                  <a:pt x="4107" y="0"/>
                </a:moveTo>
                <a:lnTo>
                  <a:pt x="0" y="0"/>
                </a:lnTo>
                <a:lnTo>
                  <a:pt x="0" y="3243"/>
                </a:lnTo>
                <a:lnTo>
                  <a:pt x="0" y="19027"/>
                </a:lnTo>
                <a:lnTo>
                  <a:pt x="52518" y="19027"/>
                </a:lnTo>
                <a:cubicBezTo>
                  <a:pt x="54865" y="19027"/>
                  <a:pt x="56919" y="20324"/>
                  <a:pt x="56919" y="22054"/>
                </a:cubicBezTo>
                <a:cubicBezTo>
                  <a:pt x="56919" y="23783"/>
                  <a:pt x="54865" y="25297"/>
                  <a:pt x="52518" y="25297"/>
                </a:cubicBezTo>
                <a:lnTo>
                  <a:pt x="0" y="25297"/>
                </a:lnTo>
                <a:lnTo>
                  <a:pt x="0" y="37837"/>
                </a:lnTo>
                <a:lnTo>
                  <a:pt x="43716" y="37837"/>
                </a:lnTo>
                <a:cubicBezTo>
                  <a:pt x="46063" y="37837"/>
                  <a:pt x="48117" y="39351"/>
                  <a:pt x="48117" y="41081"/>
                </a:cubicBezTo>
                <a:cubicBezTo>
                  <a:pt x="48117" y="42810"/>
                  <a:pt x="46063" y="44108"/>
                  <a:pt x="43716" y="44108"/>
                </a:cubicBezTo>
                <a:lnTo>
                  <a:pt x="0" y="44108"/>
                </a:lnTo>
                <a:lnTo>
                  <a:pt x="0" y="56648"/>
                </a:lnTo>
                <a:lnTo>
                  <a:pt x="26405" y="56648"/>
                </a:lnTo>
                <a:cubicBezTo>
                  <a:pt x="28753" y="56648"/>
                  <a:pt x="30513" y="58162"/>
                  <a:pt x="30513" y="59891"/>
                </a:cubicBezTo>
                <a:cubicBezTo>
                  <a:pt x="30513" y="61621"/>
                  <a:pt x="28753" y="63135"/>
                  <a:pt x="26405" y="63135"/>
                </a:cubicBezTo>
                <a:lnTo>
                  <a:pt x="0" y="63135"/>
                </a:lnTo>
                <a:lnTo>
                  <a:pt x="0" y="116540"/>
                </a:lnTo>
                <a:lnTo>
                  <a:pt x="0" y="119783"/>
                </a:lnTo>
                <a:lnTo>
                  <a:pt x="4107" y="119783"/>
                </a:lnTo>
                <a:lnTo>
                  <a:pt x="25525" y="119783"/>
                </a:lnTo>
                <a:lnTo>
                  <a:pt x="25525" y="91459"/>
                </a:lnTo>
                <a:cubicBezTo>
                  <a:pt x="25525" y="89729"/>
                  <a:pt x="27579" y="88216"/>
                  <a:pt x="29926" y="88216"/>
                </a:cubicBezTo>
                <a:lnTo>
                  <a:pt x="63960" y="88216"/>
                </a:lnTo>
                <a:cubicBezTo>
                  <a:pt x="66308" y="88216"/>
                  <a:pt x="68361" y="89729"/>
                  <a:pt x="68361" y="91459"/>
                </a:cubicBezTo>
                <a:lnTo>
                  <a:pt x="68361" y="119783"/>
                </a:lnTo>
                <a:lnTo>
                  <a:pt x="115305" y="119783"/>
                </a:lnTo>
                <a:lnTo>
                  <a:pt x="119706" y="119783"/>
                </a:lnTo>
                <a:lnTo>
                  <a:pt x="119706" y="116540"/>
                </a:lnTo>
                <a:lnTo>
                  <a:pt x="119706" y="3243"/>
                </a:lnTo>
                <a:lnTo>
                  <a:pt x="119706" y="0"/>
                </a:lnTo>
                <a:lnTo>
                  <a:pt x="115305" y="0"/>
                </a:lnTo>
                <a:lnTo>
                  <a:pt x="4107" y="0"/>
                </a:lnTo>
              </a:path>
            </a:pathLst>
          </a:custGeom>
          <a:solidFill>
            <a:srgbClr val="A50000">
              <a:alpha val="15690"/>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397" name="Shape 397"/>
          <p:cNvSpPr/>
          <p:nvPr/>
        </p:nvSpPr>
        <p:spPr>
          <a:xfrm>
            <a:off x="222840" y="6050144"/>
            <a:ext cx="375000" cy="802800"/>
          </a:xfrm>
          <a:custGeom>
            <a:avLst/>
            <a:gdLst/>
            <a:ahLst/>
            <a:cxnLst/>
            <a:rect l="0" t="0" r="0" b="0"/>
            <a:pathLst>
              <a:path w="120000" h="120000" extrusionOk="0">
                <a:moveTo>
                  <a:pt x="115594" y="0"/>
                </a:moveTo>
                <a:lnTo>
                  <a:pt x="4195" y="0"/>
                </a:lnTo>
                <a:cubicBezTo>
                  <a:pt x="1888" y="0"/>
                  <a:pt x="0" y="978"/>
                  <a:pt x="0" y="2055"/>
                </a:cubicBezTo>
                <a:lnTo>
                  <a:pt x="0" y="8026"/>
                </a:lnTo>
                <a:lnTo>
                  <a:pt x="72797" y="8026"/>
                </a:lnTo>
                <a:cubicBezTo>
                  <a:pt x="75104" y="8026"/>
                  <a:pt x="76993" y="8907"/>
                  <a:pt x="76993" y="9983"/>
                </a:cubicBezTo>
                <a:cubicBezTo>
                  <a:pt x="76993" y="11158"/>
                  <a:pt x="75104" y="12039"/>
                  <a:pt x="72797" y="12039"/>
                </a:cubicBezTo>
                <a:lnTo>
                  <a:pt x="0" y="12039"/>
                </a:lnTo>
                <a:lnTo>
                  <a:pt x="0" y="20065"/>
                </a:lnTo>
                <a:lnTo>
                  <a:pt x="55174" y="20065"/>
                </a:lnTo>
                <a:cubicBezTo>
                  <a:pt x="57482" y="20065"/>
                  <a:pt x="59370" y="20946"/>
                  <a:pt x="59370" y="22022"/>
                </a:cubicBezTo>
                <a:cubicBezTo>
                  <a:pt x="59370" y="23099"/>
                  <a:pt x="57482" y="23980"/>
                  <a:pt x="55174" y="23980"/>
                </a:cubicBezTo>
                <a:lnTo>
                  <a:pt x="0" y="23980"/>
                </a:lnTo>
                <a:lnTo>
                  <a:pt x="0" y="32006"/>
                </a:lnTo>
                <a:lnTo>
                  <a:pt x="37552" y="32006"/>
                </a:lnTo>
                <a:cubicBezTo>
                  <a:pt x="39860" y="32006"/>
                  <a:pt x="41748" y="32887"/>
                  <a:pt x="41748" y="33964"/>
                </a:cubicBezTo>
                <a:cubicBezTo>
                  <a:pt x="41748" y="35138"/>
                  <a:pt x="39860" y="36019"/>
                  <a:pt x="37552" y="36019"/>
                </a:cubicBezTo>
                <a:lnTo>
                  <a:pt x="0" y="36019"/>
                </a:lnTo>
                <a:lnTo>
                  <a:pt x="0" y="40032"/>
                </a:lnTo>
                <a:lnTo>
                  <a:pt x="38601" y="40032"/>
                </a:lnTo>
                <a:cubicBezTo>
                  <a:pt x="40909" y="40032"/>
                  <a:pt x="42797" y="40913"/>
                  <a:pt x="42797" y="41990"/>
                </a:cubicBezTo>
                <a:lnTo>
                  <a:pt x="42797" y="119902"/>
                </a:lnTo>
                <a:lnTo>
                  <a:pt x="51398" y="119902"/>
                </a:lnTo>
                <a:lnTo>
                  <a:pt x="51398" y="101892"/>
                </a:lnTo>
                <a:cubicBezTo>
                  <a:pt x="51398" y="100815"/>
                  <a:pt x="53286" y="99934"/>
                  <a:pt x="55594" y="99934"/>
                </a:cubicBezTo>
                <a:lnTo>
                  <a:pt x="89790" y="99934"/>
                </a:lnTo>
                <a:cubicBezTo>
                  <a:pt x="92307" y="99934"/>
                  <a:pt x="94195" y="100815"/>
                  <a:pt x="94195" y="101892"/>
                </a:cubicBezTo>
                <a:lnTo>
                  <a:pt x="94195" y="119902"/>
                </a:lnTo>
                <a:lnTo>
                  <a:pt x="115594" y="119902"/>
                </a:lnTo>
                <a:cubicBezTo>
                  <a:pt x="117902" y="119902"/>
                  <a:pt x="119790" y="119021"/>
                  <a:pt x="119790" y="117944"/>
                </a:cubicBezTo>
                <a:lnTo>
                  <a:pt x="119790" y="2055"/>
                </a:lnTo>
                <a:cubicBezTo>
                  <a:pt x="119790" y="978"/>
                  <a:pt x="117902" y="0"/>
                  <a:pt x="115594" y="0"/>
                </a:cubicBezTo>
              </a:path>
            </a:pathLst>
          </a:custGeom>
          <a:solidFill>
            <a:srgbClr val="A50000">
              <a:alpha val="33730"/>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398" name="Shape 398"/>
          <p:cNvSpPr/>
          <p:nvPr/>
        </p:nvSpPr>
        <p:spPr>
          <a:xfrm>
            <a:off x="-42592" y="6344735"/>
            <a:ext cx="375000" cy="508200"/>
          </a:xfrm>
          <a:custGeom>
            <a:avLst/>
            <a:gdLst/>
            <a:ahLst/>
            <a:cxnLst/>
            <a:rect l="0" t="0" r="0" b="0"/>
            <a:pathLst>
              <a:path w="120000" h="120000" extrusionOk="0">
                <a:moveTo>
                  <a:pt x="4195" y="0"/>
                </a:moveTo>
                <a:lnTo>
                  <a:pt x="0" y="0"/>
                </a:lnTo>
                <a:lnTo>
                  <a:pt x="0" y="3243"/>
                </a:lnTo>
                <a:lnTo>
                  <a:pt x="0" y="18996"/>
                </a:lnTo>
                <a:lnTo>
                  <a:pt x="52657" y="18996"/>
                </a:lnTo>
                <a:cubicBezTo>
                  <a:pt x="55174" y="18996"/>
                  <a:pt x="57062" y="20386"/>
                  <a:pt x="57062" y="22084"/>
                </a:cubicBezTo>
                <a:cubicBezTo>
                  <a:pt x="57062" y="23938"/>
                  <a:pt x="55174" y="25328"/>
                  <a:pt x="52657" y="25328"/>
                </a:cubicBezTo>
                <a:lnTo>
                  <a:pt x="0" y="25328"/>
                </a:lnTo>
                <a:lnTo>
                  <a:pt x="0" y="37837"/>
                </a:lnTo>
                <a:lnTo>
                  <a:pt x="43846" y="37837"/>
                </a:lnTo>
                <a:cubicBezTo>
                  <a:pt x="46363" y="37837"/>
                  <a:pt x="48251" y="39382"/>
                  <a:pt x="48251" y="41081"/>
                </a:cubicBezTo>
                <a:cubicBezTo>
                  <a:pt x="48251" y="42934"/>
                  <a:pt x="46363" y="44169"/>
                  <a:pt x="43846" y="44169"/>
                </a:cubicBezTo>
                <a:lnTo>
                  <a:pt x="0" y="44169"/>
                </a:lnTo>
                <a:lnTo>
                  <a:pt x="0" y="56833"/>
                </a:lnTo>
                <a:lnTo>
                  <a:pt x="26433" y="56833"/>
                </a:lnTo>
                <a:cubicBezTo>
                  <a:pt x="28741" y="56833"/>
                  <a:pt x="30629" y="58223"/>
                  <a:pt x="30629" y="59922"/>
                </a:cubicBezTo>
                <a:cubicBezTo>
                  <a:pt x="30629" y="61621"/>
                  <a:pt x="28741" y="63166"/>
                  <a:pt x="26433" y="63166"/>
                </a:cubicBezTo>
                <a:lnTo>
                  <a:pt x="0" y="63166"/>
                </a:lnTo>
                <a:lnTo>
                  <a:pt x="0" y="116602"/>
                </a:lnTo>
                <a:lnTo>
                  <a:pt x="0" y="119845"/>
                </a:lnTo>
                <a:lnTo>
                  <a:pt x="4195" y="119845"/>
                </a:lnTo>
                <a:lnTo>
                  <a:pt x="25594" y="119845"/>
                </a:lnTo>
                <a:lnTo>
                  <a:pt x="25594" y="91428"/>
                </a:lnTo>
                <a:cubicBezTo>
                  <a:pt x="25594" y="89729"/>
                  <a:pt x="27482" y="88339"/>
                  <a:pt x="30000" y="88339"/>
                </a:cubicBezTo>
                <a:lnTo>
                  <a:pt x="64195" y="88339"/>
                </a:lnTo>
                <a:cubicBezTo>
                  <a:pt x="66503" y="88339"/>
                  <a:pt x="68391" y="89729"/>
                  <a:pt x="68391" y="91428"/>
                </a:cubicBezTo>
                <a:lnTo>
                  <a:pt x="68391" y="119845"/>
                </a:lnTo>
                <a:lnTo>
                  <a:pt x="115594" y="119845"/>
                </a:lnTo>
                <a:lnTo>
                  <a:pt x="119790" y="119845"/>
                </a:lnTo>
                <a:lnTo>
                  <a:pt x="119790" y="116602"/>
                </a:lnTo>
                <a:lnTo>
                  <a:pt x="119790" y="3243"/>
                </a:lnTo>
                <a:lnTo>
                  <a:pt x="119790" y="0"/>
                </a:lnTo>
                <a:lnTo>
                  <a:pt x="115594" y="0"/>
                </a:lnTo>
                <a:lnTo>
                  <a:pt x="4195" y="0"/>
                </a:lnTo>
              </a:path>
            </a:pathLst>
          </a:custGeom>
          <a:solidFill>
            <a:srgbClr val="A50000">
              <a:alpha val="33730"/>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grpSp>
        <p:nvGrpSpPr>
          <p:cNvPr id="399" name="Shape 399"/>
          <p:cNvGrpSpPr/>
          <p:nvPr/>
        </p:nvGrpSpPr>
        <p:grpSpPr>
          <a:xfrm>
            <a:off x="990949" y="653202"/>
            <a:ext cx="1547405" cy="513552"/>
            <a:chOff x="5813496" y="4786016"/>
            <a:chExt cx="12756842" cy="4230255"/>
          </a:xfrm>
        </p:grpSpPr>
        <p:sp>
          <p:nvSpPr>
            <p:cNvPr id="400" name="Shape 400"/>
            <p:cNvSpPr/>
            <p:nvPr/>
          </p:nvSpPr>
          <p:spPr>
            <a:xfrm>
              <a:off x="11495246" y="5628371"/>
              <a:ext cx="2274900" cy="3387900"/>
            </a:xfrm>
            <a:custGeom>
              <a:avLst/>
              <a:gdLst/>
              <a:ahLst/>
              <a:cxnLst/>
              <a:rect l="0" t="0" r="0" b="0"/>
              <a:pathLst>
                <a:path w="120000" h="120000" extrusionOk="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chemeClr val="lt1"/>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401" name="Shape 401"/>
            <p:cNvSpPr/>
            <p:nvPr/>
          </p:nvSpPr>
          <p:spPr>
            <a:xfrm>
              <a:off x="8267514" y="5628312"/>
              <a:ext cx="2287500" cy="3383400"/>
            </a:xfrm>
            <a:custGeom>
              <a:avLst/>
              <a:gdLst/>
              <a:ahLst/>
              <a:cxnLst/>
              <a:rect l="0" t="0" r="0" b="0"/>
              <a:pathLst>
                <a:path w="120000" h="120000" extrusionOk="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chemeClr val="lt1"/>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402" name="Shape 402"/>
            <p:cNvSpPr/>
            <p:nvPr/>
          </p:nvSpPr>
          <p:spPr>
            <a:xfrm>
              <a:off x="5813496" y="5628353"/>
              <a:ext cx="2286000" cy="2479800"/>
            </a:xfrm>
            <a:custGeom>
              <a:avLst/>
              <a:gdLst/>
              <a:ahLst/>
              <a:cxnLst/>
              <a:rect l="0" t="0" r="0" b="0"/>
              <a:pathLst>
                <a:path w="120000" h="120000" extrusionOk="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chemeClr val="lt1"/>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403" name="Shape 403"/>
            <p:cNvSpPr/>
            <p:nvPr/>
          </p:nvSpPr>
          <p:spPr>
            <a:xfrm>
              <a:off x="16270539" y="5628326"/>
              <a:ext cx="2299800" cy="2474999"/>
            </a:xfrm>
            <a:custGeom>
              <a:avLst/>
              <a:gdLst/>
              <a:ahLst/>
              <a:cxnLst/>
              <a:rect l="0" t="0" r="0" b="0"/>
              <a:pathLst>
                <a:path w="120000" h="120000" extrusionOk="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chemeClr val="lt1"/>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404" name="Shape 404"/>
            <p:cNvSpPr/>
            <p:nvPr/>
          </p:nvSpPr>
          <p:spPr>
            <a:xfrm>
              <a:off x="13860818" y="5628353"/>
              <a:ext cx="2288400" cy="2469600"/>
            </a:xfrm>
            <a:custGeom>
              <a:avLst/>
              <a:gdLst/>
              <a:ahLst/>
              <a:cxnLst/>
              <a:rect l="0" t="0" r="0" b="0"/>
              <a:pathLst>
                <a:path w="120000" h="120000" extrusionOk="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chemeClr val="lt1"/>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405" name="Shape 405"/>
            <p:cNvSpPr/>
            <p:nvPr/>
          </p:nvSpPr>
          <p:spPr>
            <a:xfrm>
              <a:off x="10699396" y="5650435"/>
              <a:ext cx="642300" cy="2419200"/>
            </a:xfrm>
            <a:custGeom>
              <a:avLst/>
              <a:gdLst/>
              <a:ahLst/>
              <a:cxnLst/>
              <a:rect l="0" t="0" r="0" b="0"/>
              <a:pathLst>
                <a:path w="120000" h="120000" extrusionOk="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chemeClr val="lt1"/>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406" name="Shape 406"/>
            <p:cNvSpPr/>
            <p:nvPr/>
          </p:nvSpPr>
          <p:spPr>
            <a:xfrm>
              <a:off x="10679950" y="4786016"/>
              <a:ext cx="700200" cy="707400"/>
            </a:xfrm>
            <a:custGeom>
              <a:avLst/>
              <a:gdLst/>
              <a:ahLst/>
              <a:cxnLst/>
              <a:rect l="0" t="0" r="0" b="0"/>
              <a:pathLst>
                <a:path w="120000" h="120000" extrusionOk="0">
                  <a:moveTo>
                    <a:pt x="102419" y="17574"/>
                  </a:moveTo>
                  <a:cubicBezTo>
                    <a:pt x="125853" y="41004"/>
                    <a:pt x="125853" y="78995"/>
                    <a:pt x="102419" y="102425"/>
                  </a:cubicBezTo>
                  <a:cubicBezTo>
                    <a:pt x="78991" y="125860"/>
                    <a:pt x="41002" y="125860"/>
                    <a:pt x="17574" y="102425"/>
                  </a:cubicBezTo>
                  <a:cubicBezTo>
                    <a:pt x="-5860" y="78995"/>
                    <a:pt x="-5860" y="41004"/>
                    <a:pt x="17574" y="17574"/>
                  </a:cubicBezTo>
                  <a:cubicBezTo>
                    <a:pt x="41002" y="-5860"/>
                    <a:pt x="78991" y="-5860"/>
                    <a:pt x="102419" y="17574"/>
                  </a:cubicBezTo>
                  <a:close/>
                </a:path>
              </a:pathLst>
            </a:custGeom>
            <a:solidFill>
              <a:schemeClr val="lt1"/>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grpSp>
      <p:cxnSp>
        <p:nvCxnSpPr>
          <p:cNvPr id="407" name="Shape 407"/>
          <p:cNvCxnSpPr/>
          <p:nvPr/>
        </p:nvCxnSpPr>
        <p:spPr>
          <a:xfrm>
            <a:off x="957336" y="3970357"/>
            <a:ext cx="11222100" cy="0"/>
          </a:xfrm>
          <a:prstGeom prst="straightConnector1">
            <a:avLst/>
          </a:prstGeom>
          <a:noFill/>
          <a:ln w="9525" cap="flat" cmpd="sng">
            <a:solidFill>
              <a:srgbClr val="FFD3CB"/>
            </a:solidFill>
            <a:prstDash val="solid"/>
            <a:round/>
            <a:headEnd type="none" w="med" len="med"/>
            <a:tailEnd type="none" w="med" len="med"/>
          </a:ln>
        </p:spPr>
      </p:cxnSp>
      <p:sp>
        <p:nvSpPr>
          <p:cNvPr id="408" name="Shape 408"/>
          <p:cNvSpPr txBox="1">
            <a:spLocks noGrp="1"/>
          </p:cNvSpPr>
          <p:nvPr>
            <p:ph type="ctrTitle"/>
          </p:nvPr>
        </p:nvSpPr>
        <p:spPr>
          <a:xfrm>
            <a:off x="950912" y="2497309"/>
            <a:ext cx="8085600" cy="1376400"/>
          </a:xfrm>
          <a:prstGeom prst="rect">
            <a:avLst/>
          </a:prstGeom>
          <a:noFill/>
          <a:ln>
            <a:noFill/>
          </a:ln>
        </p:spPr>
        <p:txBody>
          <a:bodyPr lIns="91425" tIns="91425" rIns="91425" bIns="91425" anchor="b" anchorCtr="0"/>
          <a:lstStyle>
            <a:lvl1pPr marL="0" marR="0" lvl="0" indent="0" algn="l" rtl="0">
              <a:spcBef>
                <a:spcPts val="0"/>
              </a:spcBef>
              <a:buClr>
                <a:schemeClr val="lt1"/>
              </a:buClr>
              <a:buFont typeface="Helvetica Neue"/>
              <a:buNone/>
              <a:defRPr sz="4800" b="0" i="0" u="none" strike="noStrike" cap="none">
                <a:solidFill>
                  <a:schemeClr val="lt1"/>
                </a:solidFill>
                <a:latin typeface="Helvetica Neue"/>
                <a:ea typeface="Helvetica Neue"/>
                <a:cs typeface="Helvetica Neue"/>
                <a:sym typeface="Helvetica Neue"/>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409" name="Shape 409"/>
          <p:cNvSpPr txBox="1">
            <a:spLocks noGrp="1"/>
          </p:cNvSpPr>
          <p:nvPr>
            <p:ph type="body" idx="1"/>
          </p:nvPr>
        </p:nvSpPr>
        <p:spPr>
          <a:xfrm>
            <a:off x="950912" y="4040187"/>
            <a:ext cx="7995000" cy="730200"/>
          </a:xfrm>
          <a:prstGeom prst="rect">
            <a:avLst/>
          </a:prstGeom>
          <a:noFill/>
          <a:ln>
            <a:noFill/>
          </a:ln>
        </p:spPr>
        <p:txBody>
          <a:bodyPr lIns="91425" tIns="91425" rIns="91425" bIns="91425" anchor="t" anchorCtr="0"/>
          <a:lstStyle>
            <a:lvl1pPr marL="0" marR="0" lvl="0" indent="0" algn="l" rtl="0">
              <a:spcBef>
                <a:spcPts val="400"/>
              </a:spcBef>
              <a:buClr>
                <a:schemeClr val="dk1"/>
              </a:buClr>
              <a:buFont typeface="Arial"/>
              <a:buNone/>
              <a:defRPr sz="2000" b="1" i="0" u="none" strike="noStrike" cap="none">
                <a:solidFill>
                  <a:schemeClr val="lt1"/>
                </a:solidFill>
                <a:latin typeface="Helvetica Neue"/>
                <a:ea typeface="Helvetica Neue"/>
                <a:cs typeface="Helvetica Neue"/>
                <a:sym typeface="Helvetica Neue"/>
              </a:defRPr>
            </a:lvl1pPr>
            <a:lvl2pPr marL="457200" marR="0" lvl="1" indent="0" algn="l" rtl="0">
              <a:spcBef>
                <a:spcPts val="360"/>
              </a:spcBef>
              <a:buClr>
                <a:schemeClr val="dk1"/>
              </a:buClr>
              <a:buFont typeface="Arial"/>
              <a:buNone/>
              <a:defRPr sz="1800" b="0" i="0" u="none" strike="noStrike" cap="none">
                <a:solidFill>
                  <a:schemeClr val="dk1"/>
                </a:solidFill>
                <a:latin typeface="Helvetica Neue"/>
                <a:ea typeface="Helvetica Neue"/>
                <a:cs typeface="Helvetica Neue"/>
                <a:sym typeface="Helvetica Neue"/>
              </a:defRPr>
            </a:lvl2pPr>
            <a:lvl3pPr marL="914400" marR="0" lvl="2" indent="0" algn="l" rtl="0">
              <a:spcBef>
                <a:spcPts val="320"/>
              </a:spcBef>
              <a:buClr>
                <a:schemeClr val="dk1"/>
              </a:buClr>
              <a:buFont typeface="Arial"/>
              <a:buNone/>
              <a:defRPr sz="1600" b="0" i="0" u="none" strike="noStrike" cap="none">
                <a:solidFill>
                  <a:schemeClr val="dk1"/>
                </a:solidFill>
                <a:latin typeface="Helvetica Neue"/>
                <a:ea typeface="Helvetica Neue"/>
                <a:cs typeface="Helvetica Neue"/>
                <a:sym typeface="Helvetica Neue"/>
              </a:defRPr>
            </a:lvl3pPr>
            <a:lvl4pPr marL="1371600" marR="0" lvl="3" indent="0" algn="l" rtl="0">
              <a:spcBef>
                <a:spcPts val="320"/>
              </a:spcBef>
              <a:buClr>
                <a:schemeClr val="dk1"/>
              </a:buClr>
              <a:buFont typeface="Arial"/>
              <a:buNone/>
              <a:defRPr sz="1600" b="0" i="0" u="none" strike="noStrike" cap="none">
                <a:solidFill>
                  <a:schemeClr val="dk1"/>
                </a:solidFill>
                <a:latin typeface="Helvetica Neue"/>
                <a:ea typeface="Helvetica Neue"/>
                <a:cs typeface="Helvetica Neue"/>
                <a:sym typeface="Helvetica Neue"/>
              </a:defRPr>
            </a:lvl4pPr>
            <a:lvl5pPr marL="1828800" marR="0" lvl="4" indent="0" algn="l" rtl="0">
              <a:spcBef>
                <a:spcPts val="320"/>
              </a:spcBef>
              <a:buClr>
                <a:schemeClr val="dk1"/>
              </a:buClr>
              <a:buFont typeface="Arial"/>
              <a:buNone/>
              <a:defRPr sz="1600" b="0" i="0" u="none" strike="noStrike" cap="none">
                <a:solidFill>
                  <a:schemeClr val="dk1"/>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410" name="Shape 410"/>
          <p:cNvSpPr/>
          <p:nvPr/>
        </p:nvSpPr>
        <p:spPr>
          <a:xfrm>
            <a:off x="9217267" y="6521907"/>
            <a:ext cx="2248500" cy="2307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900">
                <a:solidFill>
                  <a:srgbClr val="FF7D63"/>
                </a:solidFill>
                <a:latin typeface="Helvetica Neue"/>
                <a:ea typeface="Helvetica Neue"/>
                <a:cs typeface="Helvetica Neue"/>
                <a:sym typeface="Helvetica Neue"/>
              </a:rPr>
              <a:t>©2016 Apigee Corp. All Rights Reserved. </a:t>
            </a:r>
          </a:p>
        </p:txBody>
      </p:sp>
      <p:sp>
        <p:nvSpPr>
          <p:cNvPr id="411" name="Shape 411"/>
          <p:cNvSpPr txBox="1">
            <a:spLocks noGrp="1"/>
          </p:cNvSpPr>
          <p:nvPr>
            <p:ph type="sldNum" idx="12"/>
          </p:nvPr>
        </p:nvSpPr>
        <p:spPr>
          <a:xfrm>
            <a:off x="11397160" y="6333134"/>
            <a:ext cx="730800" cy="525000"/>
          </a:xfrm>
          <a:prstGeom prst="rect">
            <a:avLst/>
          </a:prstGeom>
        </p:spPr>
        <p:txBody>
          <a:bodyPr lIns="91375" tIns="45675" rIns="91375" bIns="45675" anchor="ctr" anchorCtr="0">
            <a:noAutofit/>
          </a:bodyPr>
          <a:lstStyle/>
          <a:p>
            <a:pPr lvl="0" rtl="0">
              <a:spcBef>
                <a:spcPts val="0"/>
              </a:spcBef>
              <a:buNone/>
            </a:pPr>
            <a:fld id="{00000000-1234-1234-1234-123412341234}" type="slidenum">
              <a:rPr lang="en-US" sz="1300">
                <a:solidFill>
                  <a:schemeClr val="lt1"/>
                </a:solidFill>
              </a:rPr>
              <a:t>‹#›</a:t>
            </a:fld>
            <a:endParaRPr lang="en-US" sz="1300">
              <a:solidFill>
                <a:schemeClr val="lt1"/>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412"/>
        <p:cNvGrpSpPr/>
        <p:nvPr/>
      </p:nvGrpSpPr>
      <p:grpSpPr>
        <a:xfrm>
          <a:off x="0" y="0"/>
          <a:ext cx="0" cy="0"/>
          <a:chOff x="0" y="0"/>
          <a:chExt cx="0" cy="0"/>
        </a:xfrm>
      </p:grpSpPr>
      <p:sp>
        <p:nvSpPr>
          <p:cNvPr id="413" name="Shape 413"/>
          <p:cNvSpPr txBox="1">
            <a:spLocks noGrp="1"/>
          </p:cNvSpPr>
          <p:nvPr>
            <p:ph type="title"/>
          </p:nvPr>
        </p:nvSpPr>
        <p:spPr>
          <a:xfrm>
            <a:off x="477608" y="264367"/>
            <a:ext cx="10387200" cy="674700"/>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Helvetica Neue"/>
              <a:buNone/>
              <a:defRPr sz="3600" b="0" i="0" u="none" strike="noStrike" cap="none">
                <a:solidFill>
                  <a:schemeClr val="dk2"/>
                </a:solidFill>
                <a:latin typeface="Helvetica Neue"/>
                <a:ea typeface="Helvetica Neue"/>
                <a:cs typeface="Helvetica Neue"/>
                <a:sym typeface="Helvetica Neue"/>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414" name="Shape 414"/>
          <p:cNvSpPr txBox="1">
            <a:spLocks noGrp="1"/>
          </p:cNvSpPr>
          <p:nvPr>
            <p:ph type="body" idx="1"/>
          </p:nvPr>
        </p:nvSpPr>
        <p:spPr>
          <a:xfrm>
            <a:off x="477608" y="1250558"/>
            <a:ext cx="10387200" cy="4703400"/>
          </a:xfrm>
          <a:prstGeom prst="rect">
            <a:avLst/>
          </a:prstGeom>
          <a:noFill/>
          <a:ln>
            <a:noFill/>
          </a:ln>
        </p:spPr>
        <p:txBody>
          <a:bodyPr lIns="91425" tIns="91425" rIns="91425" bIns="91425" anchor="t" anchorCtr="0"/>
          <a:lstStyle>
            <a:lvl1pPr marL="230187" marR="0" lvl="0" indent="-103187"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1pPr>
            <a:lvl2pPr marL="573087" marR="0" lvl="1" indent="-115887"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2pPr>
            <a:lvl3pPr marL="915987" marR="0" lvl="2" indent="-128587"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3pPr>
            <a:lvl4pPr marL="1258887" marR="0" lvl="3" indent="-141287"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4pPr>
            <a:lvl5pPr marL="1600200" marR="0" lvl="4"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415" name="Shape 415"/>
          <p:cNvSpPr txBox="1">
            <a:spLocks noGrp="1"/>
          </p:cNvSpPr>
          <p:nvPr>
            <p:ph type="sldNum" idx="12"/>
          </p:nvPr>
        </p:nvSpPr>
        <p:spPr>
          <a:xfrm>
            <a:off x="11364286" y="6457146"/>
            <a:ext cx="611100" cy="365100"/>
          </a:xfrm>
          <a:prstGeom prst="rect">
            <a:avLst/>
          </a:prstGeom>
          <a:noFill/>
          <a:ln>
            <a:noFill/>
          </a:ln>
        </p:spPr>
        <p:txBody>
          <a:bodyPr lIns="91375" tIns="45675" rIns="91375" bIns="45675" anchor="ctr" anchorCtr="0">
            <a:noAutofit/>
          </a:bodyPr>
          <a:lstStyle/>
          <a:p>
            <a:pPr marL="0" marR="0" lvl="0" indent="0" algn="r" rtl="0">
              <a:spcBef>
                <a:spcPts val="0"/>
              </a:spcBef>
              <a:buSzPct val="25000"/>
              <a:buNone/>
            </a:pPr>
            <a:fld id="{00000000-1234-1234-1234-123412341234}" type="slidenum">
              <a:rPr lang="en-US" sz="1000" b="0" i="0">
                <a:solidFill>
                  <a:srgbClr val="BDBDBD"/>
                </a:solidFill>
                <a:latin typeface="Helvetica Neue"/>
                <a:ea typeface="Helvetica Neue"/>
                <a:cs typeface="Helvetica Neue"/>
                <a:sym typeface="Helvetica Neue"/>
              </a:rPr>
              <a:t>‹#›</a:t>
            </a:fld>
            <a:endParaRPr lang="en-US" sz="1000" b="0" i="0">
              <a:solidFill>
                <a:srgbClr val="BDBDBD"/>
              </a:solidFill>
              <a:latin typeface="Helvetica Neue"/>
              <a:ea typeface="Helvetica Neue"/>
              <a:cs typeface="Helvetica Neue"/>
              <a:sym typeface="Helvetica Neue"/>
            </a:endParaRPr>
          </a:p>
        </p:txBody>
      </p:sp>
      <p:sp>
        <p:nvSpPr>
          <p:cNvPr id="416" name="Shape 416"/>
          <p:cNvSpPr/>
          <p:nvPr/>
        </p:nvSpPr>
        <p:spPr>
          <a:xfrm>
            <a:off x="9217267" y="6521907"/>
            <a:ext cx="2248500" cy="2307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900">
                <a:solidFill>
                  <a:srgbClr val="BFBFBF"/>
                </a:solidFill>
                <a:latin typeface="Helvetica Neue"/>
                <a:ea typeface="Helvetica Neue"/>
                <a:cs typeface="Helvetica Neue"/>
                <a:sym typeface="Helvetica Neue"/>
              </a:rPr>
              <a:t>©2016 Apigee Corp. All Rights Reserved. </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Section Header">
    <p:spTree>
      <p:nvGrpSpPr>
        <p:cNvPr id="1" name="Shape 417"/>
        <p:cNvGrpSpPr/>
        <p:nvPr/>
      </p:nvGrpSpPr>
      <p:grpSpPr>
        <a:xfrm>
          <a:off x="0" y="0"/>
          <a:ext cx="0" cy="0"/>
          <a:chOff x="0" y="0"/>
          <a:chExt cx="0" cy="0"/>
        </a:xfrm>
      </p:grpSpPr>
      <p:sp>
        <p:nvSpPr>
          <p:cNvPr id="418" name="Shape 418"/>
          <p:cNvSpPr txBox="1">
            <a:spLocks noGrp="1"/>
          </p:cNvSpPr>
          <p:nvPr>
            <p:ph type="title"/>
          </p:nvPr>
        </p:nvSpPr>
        <p:spPr>
          <a:xfrm>
            <a:off x="950916" y="2318167"/>
            <a:ext cx="8244000" cy="1808100"/>
          </a:xfrm>
          <a:prstGeom prst="rect">
            <a:avLst/>
          </a:prstGeom>
          <a:noFill/>
          <a:ln>
            <a:noFill/>
          </a:ln>
        </p:spPr>
        <p:txBody>
          <a:bodyPr lIns="91425" tIns="91425" rIns="91425" bIns="91425" anchor="ctr" anchorCtr="0"/>
          <a:lstStyle>
            <a:lvl1pPr marL="0" marR="0" lvl="0" indent="0" algn="l" rtl="0">
              <a:spcBef>
                <a:spcPts val="0"/>
              </a:spcBef>
              <a:buClr>
                <a:schemeClr val="dk1"/>
              </a:buClr>
              <a:buFont typeface="Helvetica Neue"/>
              <a:buNone/>
              <a:defRPr sz="4000" b="0" i="0" u="none" strike="noStrike" cap="none">
                <a:solidFill>
                  <a:schemeClr val="dk1"/>
                </a:solidFill>
                <a:latin typeface="Helvetica Neue"/>
                <a:ea typeface="Helvetica Neue"/>
                <a:cs typeface="Helvetica Neue"/>
                <a:sym typeface="Helvetica Neue"/>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grpSp>
        <p:nvGrpSpPr>
          <p:cNvPr id="419" name="Shape 419"/>
          <p:cNvGrpSpPr/>
          <p:nvPr/>
        </p:nvGrpSpPr>
        <p:grpSpPr>
          <a:xfrm>
            <a:off x="584385" y="6495989"/>
            <a:ext cx="596502" cy="202013"/>
            <a:chOff x="-6" y="-2"/>
            <a:chExt cx="1194200" cy="404027"/>
          </a:xfrm>
        </p:grpSpPr>
        <p:sp>
          <p:nvSpPr>
            <p:cNvPr id="420" name="Shape 420"/>
            <p:cNvSpPr/>
            <p:nvPr/>
          </p:nvSpPr>
          <p:spPr>
            <a:xfrm>
              <a:off x="531818" y="86925"/>
              <a:ext cx="213000" cy="317100"/>
            </a:xfrm>
            <a:custGeom>
              <a:avLst/>
              <a:gdLst/>
              <a:ahLst/>
              <a:cxnLst/>
              <a:rect l="0" t="0" r="0" b="0"/>
              <a:pathLst>
                <a:path w="120000" h="120000" extrusionOk="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rgbClr val="6F6F6F"/>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421" name="Shape 421"/>
            <p:cNvSpPr/>
            <p:nvPr/>
          </p:nvSpPr>
          <p:spPr>
            <a:xfrm>
              <a:off x="229697" y="86915"/>
              <a:ext cx="214200" cy="316800"/>
            </a:xfrm>
            <a:custGeom>
              <a:avLst/>
              <a:gdLst/>
              <a:ahLst/>
              <a:cxnLst/>
              <a:rect l="0" t="0" r="0" b="0"/>
              <a:pathLst>
                <a:path w="120000" h="120000" extrusionOk="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422" name="Shape 422"/>
            <p:cNvSpPr/>
            <p:nvPr/>
          </p:nvSpPr>
          <p:spPr>
            <a:xfrm>
              <a:off x="-5" y="86922"/>
              <a:ext cx="213900" cy="232200"/>
            </a:xfrm>
            <a:custGeom>
              <a:avLst/>
              <a:gdLst/>
              <a:ahLst/>
              <a:cxnLst/>
              <a:rect l="0" t="0" r="0" b="0"/>
              <a:pathLst>
                <a:path w="120000" h="120000" extrusionOk="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423" name="Shape 423"/>
            <p:cNvSpPr/>
            <p:nvPr/>
          </p:nvSpPr>
          <p:spPr>
            <a:xfrm>
              <a:off x="978794" y="86916"/>
              <a:ext cx="215400" cy="231600"/>
            </a:xfrm>
            <a:custGeom>
              <a:avLst/>
              <a:gdLst/>
              <a:ahLst/>
              <a:cxnLst/>
              <a:rect l="0" t="0" r="0" b="0"/>
              <a:pathLst>
                <a:path w="120000" h="120000" extrusionOk="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rgbClr val="6F6F6F"/>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424" name="Shape 424"/>
            <p:cNvSpPr/>
            <p:nvPr/>
          </p:nvSpPr>
          <p:spPr>
            <a:xfrm>
              <a:off x="753241" y="86922"/>
              <a:ext cx="214200" cy="231300"/>
            </a:xfrm>
            <a:custGeom>
              <a:avLst/>
              <a:gdLst/>
              <a:ahLst/>
              <a:cxnLst/>
              <a:rect l="0" t="0" r="0" b="0"/>
              <a:pathLst>
                <a:path w="120000" h="120000" extrusionOk="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rgbClr val="6F6F6F"/>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425" name="Shape 425"/>
            <p:cNvSpPr/>
            <p:nvPr/>
          </p:nvSpPr>
          <p:spPr>
            <a:xfrm>
              <a:off x="457329" y="88985"/>
              <a:ext cx="60000" cy="226500"/>
            </a:xfrm>
            <a:custGeom>
              <a:avLst/>
              <a:gdLst/>
              <a:ahLst/>
              <a:cxnLst/>
              <a:rect l="0" t="0" r="0" b="0"/>
              <a:pathLst>
                <a:path w="120000" h="120000" extrusionOk="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426" name="Shape 426"/>
            <p:cNvSpPr/>
            <p:nvPr/>
          </p:nvSpPr>
          <p:spPr>
            <a:xfrm>
              <a:off x="452968" y="-1"/>
              <a:ext cx="67800" cy="67800"/>
            </a:xfrm>
            <a:custGeom>
              <a:avLst/>
              <a:gdLst/>
              <a:ahLst/>
              <a:cxnLst/>
              <a:rect l="0" t="0" r="0" b="0"/>
              <a:pathLst>
                <a:path w="120000" h="120000" extrusionOk="0">
                  <a:moveTo>
                    <a:pt x="102419" y="17574"/>
                  </a:moveTo>
                  <a:cubicBezTo>
                    <a:pt x="125853" y="41002"/>
                    <a:pt x="125853" y="78991"/>
                    <a:pt x="102419" y="102419"/>
                  </a:cubicBezTo>
                  <a:cubicBezTo>
                    <a:pt x="78991" y="125853"/>
                    <a:pt x="41002" y="125853"/>
                    <a:pt x="17574" y="102419"/>
                  </a:cubicBezTo>
                  <a:cubicBezTo>
                    <a:pt x="-5860" y="78991"/>
                    <a:pt x="-5860" y="41002"/>
                    <a:pt x="17574" y="17574"/>
                  </a:cubicBezTo>
                  <a:cubicBezTo>
                    <a:pt x="41002" y="-5860"/>
                    <a:pt x="78991" y="-5860"/>
                    <a:pt x="102419" y="17574"/>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grpSp>
      <p:sp>
        <p:nvSpPr>
          <p:cNvPr id="427" name="Shape 427"/>
          <p:cNvSpPr/>
          <p:nvPr/>
        </p:nvSpPr>
        <p:spPr>
          <a:xfrm>
            <a:off x="9217267" y="6521907"/>
            <a:ext cx="2248500" cy="2307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900">
                <a:solidFill>
                  <a:srgbClr val="BFBFBF"/>
                </a:solidFill>
                <a:latin typeface="Helvetica Neue"/>
                <a:ea typeface="Helvetica Neue"/>
                <a:cs typeface="Helvetica Neue"/>
                <a:sym typeface="Helvetica Neue"/>
              </a:rPr>
              <a:t>©2016 Apigee Corp. All Rights Reserved. </a:t>
            </a:r>
          </a:p>
        </p:txBody>
      </p:sp>
      <p:sp>
        <p:nvSpPr>
          <p:cNvPr id="428" name="Shape 428"/>
          <p:cNvSpPr txBox="1">
            <a:spLocks noGrp="1"/>
          </p:cNvSpPr>
          <p:nvPr>
            <p:ph type="sldNum" idx="12"/>
          </p:nvPr>
        </p:nvSpPr>
        <p:spPr>
          <a:xfrm>
            <a:off x="11364286" y="6457146"/>
            <a:ext cx="611100" cy="365100"/>
          </a:xfrm>
          <a:prstGeom prst="rect">
            <a:avLst/>
          </a:prstGeom>
          <a:noFill/>
          <a:ln>
            <a:noFill/>
          </a:ln>
        </p:spPr>
        <p:txBody>
          <a:bodyPr lIns="91375" tIns="45675" rIns="91375" bIns="45675" anchor="ctr" anchorCtr="0">
            <a:noAutofit/>
          </a:bodyPr>
          <a:lstStyle/>
          <a:p>
            <a:pPr marL="0" marR="0" lvl="0" indent="0" algn="r" rtl="0">
              <a:spcBef>
                <a:spcPts val="0"/>
              </a:spcBef>
              <a:buSzPct val="25000"/>
              <a:buNone/>
            </a:pPr>
            <a:fld id="{00000000-1234-1234-1234-123412341234}" type="slidenum">
              <a:rPr lang="en-US" sz="1000" b="0" i="0">
                <a:solidFill>
                  <a:srgbClr val="BDBDBD"/>
                </a:solidFill>
                <a:latin typeface="Helvetica Neue"/>
                <a:ea typeface="Helvetica Neue"/>
                <a:cs typeface="Helvetica Neue"/>
                <a:sym typeface="Helvetica Neue"/>
              </a:rPr>
              <a:t>‹#›</a:t>
            </a:fld>
            <a:endParaRPr lang="en-US" sz="1000" b="0" i="0">
              <a:solidFill>
                <a:srgbClr val="BDBDBD"/>
              </a:solidFill>
              <a:latin typeface="Helvetica Neue"/>
              <a:ea typeface="Helvetica Neue"/>
              <a:cs typeface="Helvetica Neue"/>
              <a:sym typeface="Helvetica Neue"/>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single point slide">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865161" y="2232425"/>
            <a:ext cx="9820500" cy="2390100"/>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Helvetica Neue"/>
              <a:buNone/>
              <a:defRPr sz="4000" b="0" i="0" u="none" strike="noStrike" cap="none">
                <a:solidFill>
                  <a:schemeClr val="dk2"/>
                </a:solidFill>
                <a:latin typeface="Helvetica Neue"/>
                <a:ea typeface="Helvetica Neue"/>
                <a:cs typeface="Helvetica Neue"/>
                <a:sym typeface="Helvetica Neue"/>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431" name="Shape 431"/>
          <p:cNvSpPr txBox="1">
            <a:spLocks noGrp="1"/>
          </p:cNvSpPr>
          <p:nvPr>
            <p:ph type="sldNum" idx="12"/>
          </p:nvPr>
        </p:nvSpPr>
        <p:spPr>
          <a:xfrm>
            <a:off x="11364286" y="6457146"/>
            <a:ext cx="611100" cy="365100"/>
          </a:xfrm>
          <a:prstGeom prst="rect">
            <a:avLst/>
          </a:prstGeom>
          <a:noFill/>
          <a:ln>
            <a:noFill/>
          </a:ln>
        </p:spPr>
        <p:txBody>
          <a:bodyPr lIns="91375" tIns="45675" rIns="91375" bIns="45675" anchor="ctr" anchorCtr="0">
            <a:noAutofit/>
          </a:bodyPr>
          <a:lstStyle/>
          <a:p>
            <a:pPr marL="0" marR="0" lvl="0" indent="0" algn="r" rtl="0">
              <a:spcBef>
                <a:spcPts val="0"/>
              </a:spcBef>
              <a:buSzPct val="25000"/>
              <a:buNone/>
            </a:pPr>
            <a:fld id="{00000000-1234-1234-1234-123412341234}" type="slidenum">
              <a:rPr lang="en-US" sz="1000" b="0" i="0">
                <a:solidFill>
                  <a:srgbClr val="BDBDBD"/>
                </a:solidFill>
                <a:latin typeface="Helvetica Neue"/>
                <a:ea typeface="Helvetica Neue"/>
                <a:cs typeface="Helvetica Neue"/>
                <a:sym typeface="Helvetica Neue"/>
              </a:rPr>
              <a:t>‹#›</a:t>
            </a:fld>
            <a:endParaRPr lang="en-US" sz="1000" b="0" i="0">
              <a:solidFill>
                <a:srgbClr val="BDBDBD"/>
              </a:solidFill>
              <a:latin typeface="Helvetica Neue"/>
              <a:ea typeface="Helvetica Neue"/>
              <a:cs typeface="Helvetica Neue"/>
              <a:sym typeface="Helvetica Neue"/>
            </a:endParaRPr>
          </a:p>
        </p:txBody>
      </p:sp>
      <p:sp>
        <p:nvSpPr>
          <p:cNvPr id="432" name="Shape 432"/>
          <p:cNvSpPr/>
          <p:nvPr/>
        </p:nvSpPr>
        <p:spPr>
          <a:xfrm>
            <a:off x="9217267" y="6521907"/>
            <a:ext cx="2248500" cy="2307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900">
                <a:solidFill>
                  <a:srgbClr val="BFBFBF"/>
                </a:solidFill>
                <a:latin typeface="Helvetica Neue"/>
                <a:ea typeface="Helvetica Neue"/>
                <a:cs typeface="Helvetica Neue"/>
                <a:sym typeface="Helvetica Neue"/>
              </a:rPr>
              <a:t>©2016 Apigee Corp. All Rights Reserved. </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Custom Layout">
    <p:bg>
      <p:bgPr>
        <a:solidFill>
          <a:schemeClr val="lt1">
            <a:alpha val="54900"/>
          </a:schemeClr>
        </a:solidFill>
        <a:effectLst/>
      </p:bgPr>
    </p:bg>
    <p:spTree>
      <p:nvGrpSpPr>
        <p:cNvPr id="1" name="Shape 433"/>
        <p:cNvGrpSpPr/>
        <p:nvPr/>
      </p:nvGrpSpPr>
      <p:grpSpPr>
        <a:xfrm>
          <a:off x="0" y="0"/>
          <a:ext cx="0" cy="0"/>
          <a:chOff x="0" y="0"/>
          <a:chExt cx="0" cy="0"/>
        </a:xfrm>
      </p:grpSpPr>
      <p:sp>
        <p:nvSpPr>
          <p:cNvPr id="434" name="Shape 434"/>
          <p:cNvSpPr txBox="1">
            <a:spLocks noGrp="1"/>
          </p:cNvSpPr>
          <p:nvPr>
            <p:ph type="title"/>
          </p:nvPr>
        </p:nvSpPr>
        <p:spPr>
          <a:xfrm>
            <a:off x="888262" y="515156"/>
            <a:ext cx="3569400" cy="2041200"/>
          </a:xfrm>
          <a:prstGeom prst="rect">
            <a:avLst/>
          </a:prstGeom>
          <a:noFill/>
          <a:ln>
            <a:noFill/>
          </a:ln>
        </p:spPr>
        <p:txBody>
          <a:bodyPr lIns="91425" tIns="91425" rIns="91425" bIns="91425" anchor="t" anchorCtr="0"/>
          <a:lstStyle>
            <a:lvl1pPr marL="0" marR="0" lvl="0" indent="0" algn="l" rtl="0">
              <a:spcBef>
                <a:spcPts val="0"/>
              </a:spcBef>
              <a:buClr>
                <a:schemeClr val="dk2"/>
              </a:buClr>
              <a:buFont typeface="Helvetica Neue"/>
              <a:buNone/>
              <a:defRPr sz="3200" b="0" i="0" u="none" strike="noStrike" cap="none">
                <a:solidFill>
                  <a:schemeClr val="dk2"/>
                </a:solidFill>
                <a:latin typeface="Helvetica Neue"/>
                <a:ea typeface="Helvetica Neue"/>
                <a:cs typeface="Helvetica Neue"/>
                <a:sym typeface="Helvetica Neue"/>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435" name="Shape 435"/>
          <p:cNvSpPr txBox="1">
            <a:spLocks noGrp="1"/>
          </p:cNvSpPr>
          <p:nvPr>
            <p:ph type="body" idx="1"/>
          </p:nvPr>
        </p:nvSpPr>
        <p:spPr>
          <a:xfrm>
            <a:off x="885820" y="3454400"/>
            <a:ext cx="3568800" cy="2298600"/>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0" i="0" u="none" strike="noStrike" cap="none">
                <a:solidFill>
                  <a:schemeClr val="dk1"/>
                </a:solidFill>
                <a:latin typeface="Helvetica Neue"/>
                <a:ea typeface="Helvetica Neue"/>
                <a:cs typeface="Helvetica Neue"/>
                <a:sym typeface="Helvetica Neue"/>
              </a:defRPr>
            </a:lvl1pPr>
            <a:lvl2pPr marL="457200" marR="0" lvl="1" indent="0" algn="l" rtl="0">
              <a:spcBef>
                <a:spcPts val="360"/>
              </a:spcBef>
              <a:buClr>
                <a:schemeClr val="dk1"/>
              </a:buClr>
              <a:buFont typeface="Arial"/>
              <a:buNone/>
              <a:defRPr sz="1800" b="0" i="0" u="none" strike="noStrike" cap="none">
                <a:solidFill>
                  <a:schemeClr val="dk1"/>
                </a:solidFill>
                <a:latin typeface="Helvetica Neue"/>
                <a:ea typeface="Helvetica Neue"/>
                <a:cs typeface="Helvetica Neue"/>
                <a:sym typeface="Helvetica Neue"/>
              </a:defRPr>
            </a:lvl2pPr>
            <a:lvl3pPr marL="914400" marR="0" lvl="2" indent="0" algn="l" rtl="0">
              <a:spcBef>
                <a:spcPts val="320"/>
              </a:spcBef>
              <a:buClr>
                <a:schemeClr val="dk1"/>
              </a:buClr>
              <a:buFont typeface="Arial"/>
              <a:buNone/>
              <a:defRPr sz="1600" b="0" i="0" u="none" strike="noStrike" cap="none">
                <a:solidFill>
                  <a:schemeClr val="dk1"/>
                </a:solidFill>
                <a:latin typeface="Helvetica Neue"/>
                <a:ea typeface="Helvetica Neue"/>
                <a:cs typeface="Helvetica Neue"/>
                <a:sym typeface="Helvetica Neue"/>
              </a:defRPr>
            </a:lvl3pPr>
            <a:lvl4pPr marL="1371600" marR="0" lvl="3" indent="0" algn="l" rtl="0">
              <a:spcBef>
                <a:spcPts val="320"/>
              </a:spcBef>
              <a:buClr>
                <a:schemeClr val="dk1"/>
              </a:buClr>
              <a:buFont typeface="Arial"/>
              <a:buNone/>
              <a:defRPr sz="1600" b="0" i="0" u="none" strike="noStrike" cap="none">
                <a:solidFill>
                  <a:schemeClr val="dk1"/>
                </a:solidFill>
                <a:latin typeface="Helvetica Neue"/>
                <a:ea typeface="Helvetica Neue"/>
                <a:cs typeface="Helvetica Neue"/>
                <a:sym typeface="Helvetica Neue"/>
              </a:defRPr>
            </a:lvl4pPr>
            <a:lvl5pPr marL="1828800" marR="0" lvl="4" indent="0" algn="l" rtl="0">
              <a:spcBef>
                <a:spcPts val="320"/>
              </a:spcBef>
              <a:buClr>
                <a:schemeClr val="dk1"/>
              </a:buClr>
              <a:buFont typeface="Arial"/>
              <a:buNone/>
              <a:defRPr sz="1600" b="0" i="0" u="none" strike="noStrike" cap="none">
                <a:solidFill>
                  <a:schemeClr val="dk1"/>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436" name="Shape 436"/>
          <p:cNvSpPr>
            <a:spLocks noGrp="1"/>
          </p:cNvSpPr>
          <p:nvPr>
            <p:ph type="pic" idx="2"/>
          </p:nvPr>
        </p:nvSpPr>
        <p:spPr>
          <a:xfrm>
            <a:off x="5651500" y="981074"/>
            <a:ext cx="5537100" cy="4772100"/>
          </a:xfrm>
          <a:prstGeom prst="rect">
            <a:avLst/>
          </a:prstGeom>
          <a:noFill/>
          <a:ln>
            <a:noFill/>
          </a:ln>
        </p:spPr>
        <p:txBody>
          <a:bodyPr lIns="91425" tIns="91425" rIns="91425" bIns="91425" anchor="t" anchorCtr="0"/>
          <a:lstStyle>
            <a:lvl1pPr marL="342900" marR="0" lvl="0" indent="-2159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1pPr>
            <a:lvl2pPr marL="742950" marR="0" lvl="1" indent="-17145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2pPr>
            <a:lvl3pPr marL="1143000" marR="0" lvl="2"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437" name="Shape 437"/>
          <p:cNvSpPr txBox="1">
            <a:spLocks noGrp="1"/>
          </p:cNvSpPr>
          <p:nvPr>
            <p:ph type="sldNum" idx="12"/>
          </p:nvPr>
        </p:nvSpPr>
        <p:spPr>
          <a:xfrm>
            <a:off x="11364286" y="6457146"/>
            <a:ext cx="611100" cy="365100"/>
          </a:xfrm>
          <a:prstGeom prst="rect">
            <a:avLst/>
          </a:prstGeom>
          <a:noFill/>
          <a:ln>
            <a:noFill/>
          </a:ln>
        </p:spPr>
        <p:txBody>
          <a:bodyPr lIns="91375" tIns="45675" rIns="91375" bIns="45675" anchor="ctr" anchorCtr="0">
            <a:noAutofit/>
          </a:bodyPr>
          <a:lstStyle/>
          <a:p>
            <a:pPr marL="0" marR="0" lvl="0" indent="0" algn="r" rtl="0">
              <a:spcBef>
                <a:spcPts val="0"/>
              </a:spcBef>
              <a:buSzPct val="25000"/>
              <a:buNone/>
            </a:pPr>
            <a:fld id="{00000000-1234-1234-1234-123412341234}" type="slidenum">
              <a:rPr lang="en-US" sz="1000" b="0" i="0">
                <a:solidFill>
                  <a:srgbClr val="BDBDBD"/>
                </a:solidFill>
                <a:latin typeface="Helvetica Neue"/>
                <a:ea typeface="Helvetica Neue"/>
                <a:cs typeface="Helvetica Neue"/>
                <a:sym typeface="Helvetica Neue"/>
              </a:rPr>
              <a:t>‹#›</a:t>
            </a:fld>
            <a:endParaRPr lang="en-US" sz="1000" b="0" i="0">
              <a:solidFill>
                <a:srgbClr val="BDBDBD"/>
              </a:solidFill>
              <a:latin typeface="Helvetica Neue"/>
              <a:ea typeface="Helvetica Neue"/>
              <a:cs typeface="Helvetica Neue"/>
              <a:sym typeface="Helvetica Neue"/>
            </a:endParaRPr>
          </a:p>
        </p:txBody>
      </p:sp>
      <p:sp>
        <p:nvSpPr>
          <p:cNvPr id="438" name="Shape 438"/>
          <p:cNvSpPr/>
          <p:nvPr/>
        </p:nvSpPr>
        <p:spPr>
          <a:xfrm>
            <a:off x="9217267" y="6521907"/>
            <a:ext cx="2248500" cy="2307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900">
                <a:solidFill>
                  <a:srgbClr val="BFBFBF"/>
                </a:solidFill>
                <a:latin typeface="Helvetica Neue"/>
                <a:ea typeface="Helvetica Neue"/>
                <a:cs typeface="Helvetica Neue"/>
                <a:sym typeface="Helvetica Neue"/>
              </a:rPr>
              <a:t>©2016 Apigee Corp. All Rights Reserved.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Slide (white)">
    <p:bg>
      <p:bgPr>
        <a:solidFill>
          <a:schemeClr val="lt1"/>
        </a:solidFill>
        <a:effectLst/>
      </p:bgPr>
    </p:bg>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950916" y="2497313"/>
            <a:ext cx="8085692" cy="1376515"/>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Helvetica Neue"/>
              <a:buNone/>
              <a:defRPr sz="4800" b="0" i="0" u="none" strike="noStrike" cap="none">
                <a:solidFill>
                  <a:schemeClr val="dk1"/>
                </a:solidFill>
                <a:latin typeface="Helvetica Neue"/>
                <a:ea typeface="Helvetica Neue"/>
                <a:cs typeface="Helvetica Neue"/>
                <a:sym typeface="Helvetica Neue"/>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2" name="Shape 62"/>
          <p:cNvSpPr txBox="1">
            <a:spLocks noGrp="1"/>
          </p:cNvSpPr>
          <p:nvPr>
            <p:ph type="body" idx="1"/>
          </p:nvPr>
        </p:nvSpPr>
        <p:spPr>
          <a:xfrm>
            <a:off x="950916" y="4045692"/>
            <a:ext cx="7994866" cy="730250"/>
          </a:xfrm>
          <a:prstGeom prst="rect">
            <a:avLst/>
          </a:prstGeom>
          <a:noFill/>
          <a:ln>
            <a:noFill/>
          </a:ln>
        </p:spPr>
        <p:txBody>
          <a:bodyPr lIns="91425" tIns="91425" rIns="91425" bIns="91425" anchor="t" anchorCtr="0"/>
          <a:lstStyle>
            <a:lvl1pPr marL="0" marR="0" lvl="0" indent="0" algn="l" rtl="0">
              <a:spcBef>
                <a:spcPts val="400"/>
              </a:spcBef>
              <a:buClr>
                <a:schemeClr val="dk1"/>
              </a:buClr>
              <a:buFont typeface="Arial"/>
              <a:buNone/>
              <a:defRPr sz="2000" b="1" i="0" u="none" strike="noStrike" cap="none">
                <a:solidFill>
                  <a:schemeClr val="dk2"/>
                </a:solidFill>
                <a:latin typeface="Helvetica Neue"/>
                <a:ea typeface="Helvetica Neue"/>
                <a:cs typeface="Helvetica Neue"/>
                <a:sym typeface="Helvetica Neue"/>
              </a:defRPr>
            </a:lvl1pPr>
            <a:lvl2pPr marL="456993" marR="0" lvl="1" indent="-12492" algn="l" rtl="0">
              <a:spcBef>
                <a:spcPts val="360"/>
              </a:spcBef>
              <a:buClr>
                <a:schemeClr val="dk1"/>
              </a:buClr>
              <a:buFont typeface="Arial"/>
              <a:buNone/>
              <a:defRPr sz="1800" b="0" i="0" u="none" strike="noStrike" cap="none">
                <a:solidFill>
                  <a:schemeClr val="dk1"/>
                </a:solidFill>
                <a:latin typeface="Helvetica Neue"/>
                <a:ea typeface="Helvetica Neue"/>
                <a:cs typeface="Helvetica Neue"/>
                <a:sym typeface="Helvetica Neue"/>
              </a:defRPr>
            </a:lvl2pPr>
            <a:lvl3pPr marL="913988" marR="0" lvl="2" indent="-12288" algn="l" rtl="0">
              <a:spcBef>
                <a:spcPts val="320"/>
              </a:spcBef>
              <a:buClr>
                <a:schemeClr val="dk1"/>
              </a:buClr>
              <a:buFont typeface="Arial"/>
              <a:buNone/>
              <a:defRPr sz="1600" b="0" i="0" u="none" strike="noStrike" cap="none">
                <a:solidFill>
                  <a:schemeClr val="dk1"/>
                </a:solidFill>
                <a:latin typeface="Helvetica Neue"/>
                <a:ea typeface="Helvetica Neue"/>
                <a:cs typeface="Helvetica Neue"/>
                <a:sym typeface="Helvetica Neue"/>
              </a:defRPr>
            </a:lvl3pPr>
            <a:lvl4pPr marL="1370982" marR="0" lvl="3" indent="-12082" algn="l" rtl="0">
              <a:spcBef>
                <a:spcPts val="320"/>
              </a:spcBef>
              <a:buClr>
                <a:schemeClr val="dk1"/>
              </a:buClr>
              <a:buFont typeface="Arial"/>
              <a:buNone/>
              <a:defRPr sz="1600" b="0" i="0" u="none" strike="noStrike" cap="none">
                <a:solidFill>
                  <a:schemeClr val="dk1"/>
                </a:solidFill>
                <a:latin typeface="Helvetica Neue"/>
                <a:ea typeface="Helvetica Neue"/>
                <a:cs typeface="Helvetica Neue"/>
                <a:sym typeface="Helvetica Neue"/>
              </a:defRPr>
            </a:lvl4pPr>
            <a:lvl5pPr marL="1827975" marR="0" lvl="4" indent="-11875" algn="l" rtl="0">
              <a:spcBef>
                <a:spcPts val="320"/>
              </a:spcBef>
              <a:buClr>
                <a:schemeClr val="dk1"/>
              </a:buClr>
              <a:buFont typeface="Arial"/>
              <a:buNone/>
              <a:defRPr sz="1600" b="0" i="0" u="none" strike="noStrike" cap="none">
                <a:solidFill>
                  <a:schemeClr val="dk1"/>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grpSp>
        <p:nvGrpSpPr>
          <p:cNvPr id="63" name="Shape 63"/>
          <p:cNvGrpSpPr/>
          <p:nvPr/>
        </p:nvGrpSpPr>
        <p:grpSpPr>
          <a:xfrm>
            <a:off x="-42592" y="653399"/>
            <a:ext cx="14246324" cy="6302982"/>
            <a:chOff x="-42592" y="653399"/>
            <a:chExt cx="14246324" cy="6302982"/>
          </a:xfrm>
        </p:grpSpPr>
        <p:sp>
          <p:nvSpPr>
            <p:cNvPr id="64" name="Shape 64"/>
            <p:cNvSpPr/>
            <p:nvPr/>
          </p:nvSpPr>
          <p:spPr>
            <a:xfrm>
              <a:off x="3855232" y="5545103"/>
              <a:ext cx="1238055" cy="1411277"/>
            </a:xfrm>
            <a:custGeom>
              <a:avLst/>
              <a:gdLst/>
              <a:ahLst/>
              <a:cxnLst/>
              <a:rect l="0" t="0" r="0" b="0"/>
              <a:pathLst>
                <a:path w="120000" h="120000" extrusionOk="0">
                  <a:moveTo>
                    <a:pt x="116379" y="29792"/>
                  </a:moveTo>
                  <a:lnTo>
                    <a:pt x="58084" y="29792"/>
                  </a:lnTo>
                  <a:cubicBezTo>
                    <a:pt x="55356" y="29792"/>
                    <a:pt x="53677" y="27214"/>
                    <a:pt x="55041" y="25141"/>
                  </a:cubicBezTo>
                  <a:lnTo>
                    <a:pt x="67267" y="6492"/>
                  </a:lnTo>
                  <a:cubicBezTo>
                    <a:pt x="68264" y="5019"/>
                    <a:pt x="67686" y="3085"/>
                    <a:pt x="66007" y="2256"/>
                  </a:cubicBezTo>
                  <a:lnTo>
                    <a:pt x="63279" y="874"/>
                  </a:lnTo>
                  <a:cubicBezTo>
                    <a:pt x="61547" y="0"/>
                    <a:pt x="59396" y="506"/>
                    <a:pt x="58399" y="2026"/>
                  </a:cubicBezTo>
                  <a:lnTo>
                    <a:pt x="29278" y="46323"/>
                  </a:lnTo>
                  <a:cubicBezTo>
                    <a:pt x="27914" y="48396"/>
                    <a:pt x="24503" y="48396"/>
                    <a:pt x="23139" y="46323"/>
                  </a:cubicBezTo>
                  <a:lnTo>
                    <a:pt x="10861" y="27674"/>
                  </a:lnTo>
                  <a:cubicBezTo>
                    <a:pt x="9864" y="26201"/>
                    <a:pt x="7713" y="25694"/>
                    <a:pt x="6034" y="26523"/>
                  </a:cubicBezTo>
                  <a:lnTo>
                    <a:pt x="3305" y="27904"/>
                  </a:lnTo>
                  <a:cubicBezTo>
                    <a:pt x="1574" y="28779"/>
                    <a:pt x="996" y="30667"/>
                    <a:pt x="1993" y="32187"/>
                  </a:cubicBezTo>
                  <a:lnTo>
                    <a:pt x="31167" y="76485"/>
                  </a:lnTo>
                  <a:cubicBezTo>
                    <a:pt x="32531" y="78557"/>
                    <a:pt x="30800" y="81135"/>
                    <a:pt x="28071" y="81135"/>
                  </a:cubicBezTo>
                  <a:lnTo>
                    <a:pt x="3567" y="81135"/>
                  </a:lnTo>
                  <a:cubicBezTo>
                    <a:pt x="1574" y="81135"/>
                    <a:pt x="0" y="82563"/>
                    <a:pt x="0" y="84267"/>
                  </a:cubicBezTo>
                  <a:lnTo>
                    <a:pt x="0" y="87029"/>
                  </a:lnTo>
                  <a:cubicBezTo>
                    <a:pt x="0" y="88733"/>
                    <a:pt x="1574" y="90115"/>
                    <a:pt x="3567" y="90115"/>
                  </a:cubicBezTo>
                  <a:lnTo>
                    <a:pt x="61862" y="90115"/>
                  </a:lnTo>
                  <a:cubicBezTo>
                    <a:pt x="64591" y="90115"/>
                    <a:pt x="66270" y="92739"/>
                    <a:pt x="64905" y="94811"/>
                  </a:cubicBezTo>
                  <a:lnTo>
                    <a:pt x="52680" y="113461"/>
                  </a:lnTo>
                  <a:cubicBezTo>
                    <a:pt x="51683" y="114934"/>
                    <a:pt x="52260" y="116822"/>
                    <a:pt x="53992" y="117697"/>
                  </a:cubicBezTo>
                  <a:lnTo>
                    <a:pt x="56668" y="119079"/>
                  </a:lnTo>
                  <a:cubicBezTo>
                    <a:pt x="58399" y="119953"/>
                    <a:pt x="60550" y="119401"/>
                    <a:pt x="61547" y="117927"/>
                  </a:cubicBezTo>
                  <a:lnTo>
                    <a:pt x="90668" y="73630"/>
                  </a:lnTo>
                  <a:cubicBezTo>
                    <a:pt x="92033" y="71557"/>
                    <a:pt x="95443" y="71557"/>
                    <a:pt x="96808" y="73630"/>
                  </a:cubicBezTo>
                  <a:lnTo>
                    <a:pt x="109086" y="92279"/>
                  </a:lnTo>
                  <a:cubicBezTo>
                    <a:pt x="110083" y="93752"/>
                    <a:pt x="112234" y="94259"/>
                    <a:pt x="113965" y="93384"/>
                  </a:cubicBezTo>
                  <a:lnTo>
                    <a:pt x="116641" y="92003"/>
                  </a:lnTo>
                  <a:cubicBezTo>
                    <a:pt x="118373" y="91174"/>
                    <a:pt x="118950" y="89240"/>
                    <a:pt x="117953" y="87766"/>
                  </a:cubicBezTo>
                  <a:lnTo>
                    <a:pt x="88832" y="43468"/>
                  </a:lnTo>
                  <a:cubicBezTo>
                    <a:pt x="87468" y="41396"/>
                    <a:pt x="89147" y="38772"/>
                    <a:pt x="91875" y="38772"/>
                  </a:cubicBezTo>
                  <a:lnTo>
                    <a:pt x="116379" y="38772"/>
                  </a:lnTo>
                  <a:cubicBezTo>
                    <a:pt x="118373" y="38772"/>
                    <a:pt x="119947" y="37390"/>
                    <a:pt x="119947" y="35686"/>
                  </a:cubicBezTo>
                  <a:lnTo>
                    <a:pt x="119947" y="32924"/>
                  </a:lnTo>
                  <a:cubicBezTo>
                    <a:pt x="119947" y="31220"/>
                    <a:pt x="118373" y="29792"/>
                    <a:pt x="116379" y="29792"/>
                  </a:cubicBezTo>
                  <a:close/>
                  <a:moveTo>
                    <a:pt x="59554" y="70959"/>
                  </a:moveTo>
                  <a:cubicBezTo>
                    <a:pt x="52627" y="70959"/>
                    <a:pt x="47013" y="66032"/>
                    <a:pt x="47013" y="59953"/>
                  </a:cubicBezTo>
                  <a:cubicBezTo>
                    <a:pt x="47013" y="53921"/>
                    <a:pt x="52627" y="48994"/>
                    <a:pt x="59554" y="48994"/>
                  </a:cubicBezTo>
                  <a:cubicBezTo>
                    <a:pt x="66480" y="48994"/>
                    <a:pt x="72041" y="53921"/>
                    <a:pt x="72041" y="59953"/>
                  </a:cubicBezTo>
                  <a:cubicBezTo>
                    <a:pt x="72041" y="66032"/>
                    <a:pt x="66480" y="70959"/>
                    <a:pt x="59554" y="70959"/>
                  </a:cubicBezTo>
                  <a:close/>
                </a:path>
              </a:pathLst>
            </a:custGeom>
            <a:solidFill>
              <a:srgbClr val="D9D9D9">
                <a:alpha val="32941"/>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65" name="Shape 65"/>
            <p:cNvSpPr/>
            <p:nvPr/>
          </p:nvSpPr>
          <p:spPr>
            <a:xfrm>
              <a:off x="6202528" y="4829398"/>
              <a:ext cx="1855889" cy="2118112"/>
            </a:xfrm>
            <a:custGeom>
              <a:avLst/>
              <a:gdLst/>
              <a:ahLst/>
              <a:cxnLst/>
              <a:rect l="0" t="0" r="0" b="0"/>
              <a:pathLst>
                <a:path w="120000" h="120000" extrusionOk="0">
                  <a:moveTo>
                    <a:pt x="116398" y="29831"/>
                  </a:moveTo>
                  <a:lnTo>
                    <a:pt x="58111" y="29831"/>
                  </a:lnTo>
                  <a:cubicBezTo>
                    <a:pt x="55384" y="29831"/>
                    <a:pt x="53671" y="27222"/>
                    <a:pt x="55034" y="25135"/>
                  </a:cubicBezTo>
                  <a:lnTo>
                    <a:pt x="67272" y="6506"/>
                  </a:lnTo>
                  <a:cubicBezTo>
                    <a:pt x="68286" y="5002"/>
                    <a:pt x="67692" y="3099"/>
                    <a:pt x="65979" y="2240"/>
                  </a:cubicBezTo>
                  <a:lnTo>
                    <a:pt x="63251" y="859"/>
                  </a:lnTo>
                  <a:cubicBezTo>
                    <a:pt x="61573" y="0"/>
                    <a:pt x="59405" y="521"/>
                    <a:pt x="58426" y="2025"/>
                  </a:cubicBezTo>
                  <a:lnTo>
                    <a:pt x="29265" y="46342"/>
                  </a:lnTo>
                  <a:cubicBezTo>
                    <a:pt x="27902" y="48398"/>
                    <a:pt x="24475" y="48398"/>
                    <a:pt x="23111" y="46342"/>
                  </a:cubicBezTo>
                  <a:lnTo>
                    <a:pt x="10874" y="27682"/>
                  </a:lnTo>
                  <a:cubicBezTo>
                    <a:pt x="9895" y="26209"/>
                    <a:pt x="7692" y="25687"/>
                    <a:pt x="6013" y="26547"/>
                  </a:cubicBezTo>
                  <a:lnTo>
                    <a:pt x="3286" y="27928"/>
                  </a:lnTo>
                  <a:cubicBezTo>
                    <a:pt x="1608" y="28787"/>
                    <a:pt x="1013" y="30690"/>
                    <a:pt x="1993" y="32194"/>
                  </a:cubicBezTo>
                  <a:lnTo>
                    <a:pt x="31153" y="76511"/>
                  </a:lnTo>
                  <a:cubicBezTo>
                    <a:pt x="32517" y="78567"/>
                    <a:pt x="30804" y="81176"/>
                    <a:pt x="28076" y="81176"/>
                  </a:cubicBezTo>
                  <a:lnTo>
                    <a:pt x="3531" y="81176"/>
                  </a:lnTo>
                  <a:cubicBezTo>
                    <a:pt x="1573" y="81176"/>
                    <a:pt x="0" y="82588"/>
                    <a:pt x="0" y="84306"/>
                  </a:cubicBezTo>
                  <a:lnTo>
                    <a:pt x="0" y="87038"/>
                  </a:lnTo>
                  <a:cubicBezTo>
                    <a:pt x="0" y="88757"/>
                    <a:pt x="1573" y="90168"/>
                    <a:pt x="3531" y="90168"/>
                  </a:cubicBezTo>
                  <a:lnTo>
                    <a:pt x="61853" y="90168"/>
                  </a:lnTo>
                  <a:cubicBezTo>
                    <a:pt x="64580" y="90168"/>
                    <a:pt x="66293" y="92777"/>
                    <a:pt x="64930" y="94833"/>
                  </a:cubicBezTo>
                  <a:lnTo>
                    <a:pt x="52657" y="113493"/>
                  </a:lnTo>
                  <a:cubicBezTo>
                    <a:pt x="51678" y="114966"/>
                    <a:pt x="52272" y="116869"/>
                    <a:pt x="53951" y="117728"/>
                  </a:cubicBezTo>
                  <a:lnTo>
                    <a:pt x="56678" y="119109"/>
                  </a:lnTo>
                  <a:cubicBezTo>
                    <a:pt x="58391" y="119969"/>
                    <a:pt x="60559" y="119478"/>
                    <a:pt x="61538" y="117974"/>
                  </a:cubicBezTo>
                  <a:lnTo>
                    <a:pt x="90699" y="73657"/>
                  </a:lnTo>
                  <a:cubicBezTo>
                    <a:pt x="92062" y="71570"/>
                    <a:pt x="95454" y="71570"/>
                    <a:pt x="96853" y="73657"/>
                  </a:cubicBezTo>
                  <a:lnTo>
                    <a:pt x="109090" y="92286"/>
                  </a:lnTo>
                  <a:cubicBezTo>
                    <a:pt x="110069" y="93790"/>
                    <a:pt x="112237" y="94281"/>
                    <a:pt x="113951" y="93421"/>
                  </a:cubicBezTo>
                  <a:lnTo>
                    <a:pt x="116678" y="92040"/>
                  </a:lnTo>
                  <a:cubicBezTo>
                    <a:pt x="118356" y="91181"/>
                    <a:pt x="118951" y="89278"/>
                    <a:pt x="117972" y="87805"/>
                  </a:cubicBezTo>
                  <a:lnTo>
                    <a:pt x="88811" y="43488"/>
                  </a:lnTo>
                  <a:cubicBezTo>
                    <a:pt x="87447" y="41401"/>
                    <a:pt x="89160" y="38792"/>
                    <a:pt x="91888" y="38792"/>
                  </a:cubicBezTo>
                  <a:lnTo>
                    <a:pt x="116398" y="38792"/>
                  </a:lnTo>
                  <a:cubicBezTo>
                    <a:pt x="118356" y="38792"/>
                    <a:pt x="119965" y="37411"/>
                    <a:pt x="119965" y="35693"/>
                  </a:cubicBezTo>
                  <a:lnTo>
                    <a:pt x="119965" y="32930"/>
                  </a:lnTo>
                  <a:cubicBezTo>
                    <a:pt x="119965" y="31212"/>
                    <a:pt x="118356" y="29831"/>
                    <a:pt x="116398" y="29831"/>
                  </a:cubicBezTo>
                  <a:close/>
                  <a:moveTo>
                    <a:pt x="59545" y="70987"/>
                  </a:moveTo>
                  <a:cubicBezTo>
                    <a:pt x="52622" y="70987"/>
                    <a:pt x="47027" y="66046"/>
                    <a:pt x="47027" y="60000"/>
                  </a:cubicBezTo>
                  <a:cubicBezTo>
                    <a:pt x="47027" y="53923"/>
                    <a:pt x="52622" y="49012"/>
                    <a:pt x="59545" y="49012"/>
                  </a:cubicBezTo>
                  <a:cubicBezTo>
                    <a:pt x="66468" y="49012"/>
                    <a:pt x="72062" y="53923"/>
                    <a:pt x="72062" y="60000"/>
                  </a:cubicBezTo>
                  <a:cubicBezTo>
                    <a:pt x="72062" y="66046"/>
                    <a:pt x="66468" y="70987"/>
                    <a:pt x="59545" y="70987"/>
                  </a:cubicBezTo>
                  <a:close/>
                </a:path>
              </a:pathLst>
            </a:custGeom>
            <a:solidFill>
              <a:srgbClr val="D9D9D9">
                <a:alpha val="32941"/>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66" name="Shape 66"/>
            <p:cNvSpPr/>
            <p:nvPr/>
          </p:nvSpPr>
          <p:spPr>
            <a:xfrm>
              <a:off x="5145767" y="6130150"/>
              <a:ext cx="703712" cy="802351"/>
            </a:xfrm>
            <a:custGeom>
              <a:avLst/>
              <a:gdLst/>
              <a:ahLst/>
              <a:cxnLst/>
              <a:rect l="0" t="0" r="0" b="0"/>
              <a:pathLst>
                <a:path w="120000" h="120000" extrusionOk="0">
                  <a:moveTo>
                    <a:pt x="116405" y="29777"/>
                  </a:moveTo>
                  <a:lnTo>
                    <a:pt x="58064" y="29777"/>
                  </a:lnTo>
                  <a:cubicBezTo>
                    <a:pt x="55391" y="29777"/>
                    <a:pt x="53640" y="27188"/>
                    <a:pt x="55023" y="25084"/>
                  </a:cubicBezTo>
                  <a:lnTo>
                    <a:pt x="67281" y="6473"/>
                  </a:lnTo>
                  <a:cubicBezTo>
                    <a:pt x="68294" y="5016"/>
                    <a:pt x="67649" y="3074"/>
                    <a:pt x="65990" y="2184"/>
                  </a:cubicBezTo>
                  <a:lnTo>
                    <a:pt x="63317" y="809"/>
                  </a:lnTo>
                  <a:cubicBezTo>
                    <a:pt x="61566" y="0"/>
                    <a:pt x="59447" y="485"/>
                    <a:pt x="58433" y="1942"/>
                  </a:cubicBezTo>
                  <a:lnTo>
                    <a:pt x="29308" y="46284"/>
                  </a:lnTo>
                  <a:cubicBezTo>
                    <a:pt x="27926" y="48388"/>
                    <a:pt x="24516" y="48388"/>
                    <a:pt x="23133" y="46284"/>
                  </a:cubicBezTo>
                  <a:lnTo>
                    <a:pt x="10875" y="27673"/>
                  </a:lnTo>
                  <a:cubicBezTo>
                    <a:pt x="9861" y="26136"/>
                    <a:pt x="7741" y="25650"/>
                    <a:pt x="5990" y="26540"/>
                  </a:cubicBezTo>
                  <a:lnTo>
                    <a:pt x="3317" y="27916"/>
                  </a:lnTo>
                  <a:cubicBezTo>
                    <a:pt x="1566" y="28725"/>
                    <a:pt x="1013" y="30667"/>
                    <a:pt x="2027" y="32124"/>
                  </a:cubicBezTo>
                  <a:lnTo>
                    <a:pt x="31152" y="76466"/>
                  </a:lnTo>
                  <a:cubicBezTo>
                    <a:pt x="32534" y="78570"/>
                    <a:pt x="30783" y="81159"/>
                    <a:pt x="28110" y="81159"/>
                  </a:cubicBezTo>
                  <a:lnTo>
                    <a:pt x="3594" y="81159"/>
                  </a:lnTo>
                  <a:cubicBezTo>
                    <a:pt x="1566" y="81159"/>
                    <a:pt x="0" y="82535"/>
                    <a:pt x="0" y="84234"/>
                  </a:cubicBezTo>
                  <a:lnTo>
                    <a:pt x="0" y="86985"/>
                  </a:lnTo>
                  <a:cubicBezTo>
                    <a:pt x="0" y="88766"/>
                    <a:pt x="1566" y="90141"/>
                    <a:pt x="3594" y="90141"/>
                  </a:cubicBezTo>
                  <a:lnTo>
                    <a:pt x="61843" y="90141"/>
                  </a:lnTo>
                  <a:cubicBezTo>
                    <a:pt x="64608" y="90141"/>
                    <a:pt x="66267" y="92730"/>
                    <a:pt x="64884" y="94834"/>
                  </a:cubicBezTo>
                  <a:lnTo>
                    <a:pt x="52626" y="113445"/>
                  </a:lnTo>
                  <a:cubicBezTo>
                    <a:pt x="51705" y="114902"/>
                    <a:pt x="52258" y="116844"/>
                    <a:pt x="54009" y="117734"/>
                  </a:cubicBezTo>
                  <a:lnTo>
                    <a:pt x="56682" y="119109"/>
                  </a:lnTo>
                  <a:cubicBezTo>
                    <a:pt x="58341" y="119919"/>
                    <a:pt x="60552" y="119433"/>
                    <a:pt x="61566" y="117977"/>
                  </a:cubicBezTo>
                  <a:lnTo>
                    <a:pt x="90691" y="73634"/>
                  </a:lnTo>
                  <a:cubicBezTo>
                    <a:pt x="92073" y="71530"/>
                    <a:pt x="95483" y="71530"/>
                    <a:pt x="96866" y="73634"/>
                  </a:cubicBezTo>
                  <a:lnTo>
                    <a:pt x="109124" y="92245"/>
                  </a:lnTo>
                  <a:cubicBezTo>
                    <a:pt x="110046" y="93782"/>
                    <a:pt x="112258" y="94268"/>
                    <a:pt x="113917" y="93378"/>
                  </a:cubicBezTo>
                  <a:lnTo>
                    <a:pt x="116682" y="92002"/>
                  </a:lnTo>
                  <a:cubicBezTo>
                    <a:pt x="118341" y="91193"/>
                    <a:pt x="118894" y="89251"/>
                    <a:pt x="117972" y="87795"/>
                  </a:cubicBezTo>
                  <a:lnTo>
                    <a:pt x="88847" y="43452"/>
                  </a:lnTo>
                  <a:cubicBezTo>
                    <a:pt x="87465" y="41348"/>
                    <a:pt x="89124" y="38759"/>
                    <a:pt x="91889" y="38759"/>
                  </a:cubicBezTo>
                  <a:lnTo>
                    <a:pt x="116405" y="38759"/>
                  </a:lnTo>
                  <a:cubicBezTo>
                    <a:pt x="118341" y="38759"/>
                    <a:pt x="119907" y="37383"/>
                    <a:pt x="119907" y="35684"/>
                  </a:cubicBezTo>
                  <a:lnTo>
                    <a:pt x="119907" y="32933"/>
                  </a:lnTo>
                  <a:cubicBezTo>
                    <a:pt x="119907" y="31153"/>
                    <a:pt x="118341" y="29777"/>
                    <a:pt x="116405" y="29777"/>
                  </a:cubicBezTo>
                  <a:close/>
                  <a:moveTo>
                    <a:pt x="59539" y="70964"/>
                  </a:moveTo>
                  <a:cubicBezTo>
                    <a:pt x="52626" y="70964"/>
                    <a:pt x="47004" y="66028"/>
                    <a:pt x="47004" y="59959"/>
                  </a:cubicBezTo>
                  <a:cubicBezTo>
                    <a:pt x="47004" y="53890"/>
                    <a:pt x="52626" y="48954"/>
                    <a:pt x="59539" y="48954"/>
                  </a:cubicBezTo>
                  <a:cubicBezTo>
                    <a:pt x="66451" y="48954"/>
                    <a:pt x="72073" y="53890"/>
                    <a:pt x="72073" y="59959"/>
                  </a:cubicBezTo>
                  <a:cubicBezTo>
                    <a:pt x="72073" y="66028"/>
                    <a:pt x="66451" y="70964"/>
                    <a:pt x="59539" y="70964"/>
                  </a:cubicBezTo>
                  <a:close/>
                </a:path>
              </a:pathLst>
            </a:custGeom>
            <a:solidFill>
              <a:srgbClr val="D9D9D9">
                <a:alpha val="32941"/>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67" name="Shape 67"/>
            <p:cNvSpPr/>
            <p:nvPr/>
          </p:nvSpPr>
          <p:spPr>
            <a:xfrm>
              <a:off x="5498817" y="5413764"/>
              <a:ext cx="703712" cy="804740"/>
            </a:xfrm>
            <a:custGeom>
              <a:avLst/>
              <a:gdLst/>
              <a:ahLst/>
              <a:cxnLst/>
              <a:rect l="0" t="0" r="0" b="0"/>
              <a:pathLst>
                <a:path w="120000" h="120000" extrusionOk="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D9D9D9">
                <a:alpha val="32941"/>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68" name="Shape 68"/>
            <p:cNvSpPr/>
            <p:nvPr/>
          </p:nvSpPr>
          <p:spPr>
            <a:xfrm>
              <a:off x="3258008" y="6327405"/>
              <a:ext cx="571257" cy="516980"/>
            </a:xfrm>
            <a:custGeom>
              <a:avLst/>
              <a:gdLst/>
              <a:ahLst/>
              <a:cxnLst/>
              <a:rect l="0" t="0" r="0" b="0"/>
              <a:pathLst>
                <a:path w="120000" h="120000" extrusionOk="0">
                  <a:moveTo>
                    <a:pt x="117805" y="115431"/>
                  </a:moveTo>
                  <a:lnTo>
                    <a:pt x="115885" y="115431"/>
                  </a:lnTo>
                  <a:lnTo>
                    <a:pt x="115885" y="64416"/>
                  </a:lnTo>
                  <a:cubicBezTo>
                    <a:pt x="115885" y="63197"/>
                    <a:pt x="114925" y="62131"/>
                    <a:pt x="113828" y="62131"/>
                  </a:cubicBezTo>
                  <a:lnTo>
                    <a:pt x="99840" y="62131"/>
                  </a:lnTo>
                  <a:lnTo>
                    <a:pt x="99840" y="55583"/>
                  </a:lnTo>
                  <a:cubicBezTo>
                    <a:pt x="99840" y="54365"/>
                    <a:pt x="99017" y="53299"/>
                    <a:pt x="97920" y="53299"/>
                  </a:cubicBezTo>
                  <a:cubicBezTo>
                    <a:pt x="96822" y="53299"/>
                    <a:pt x="95862" y="54365"/>
                    <a:pt x="95862" y="55583"/>
                  </a:cubicBezTo>
                  <a:lnTo>
                    <a:pt x="95862" y="62131"/>
                  </a:lnTo>
                  <a:lnTo>
                    <a:pt x="93942" y="62131"/>
                  </a:lnTo>
                  <a:cubicBezTo>
                    <a:pt x="92708" y="62131"/>
                    <a:pt x="91885" y="63197"/>
                    <a:pt x="91885" y="64416"/>
                  </a:cubicBezTo>
                  <a:lnTo>
                    <a:pt x="91885" y="115431"/>
                  </a:lnTo>
                  <a:lnTo>
                    <a:pt x="83931" y="115431"/>
                  </a:lnTo>
                  <a:lnTo>
                    <a:pt x="83931" y="15532"/>
                  </a:lnTo>
                  <a:cubicBezTo>
                    <a:pt x="83931" y="14314"/>
                    <a:pt x="82971" y="13401"/>
                    <a:pt x="81874" y="13401"/>
                  </a:cubicBezTo>
                  <a:lnTo>
                    <a:pt x="71862" y="13401"/>
                  </a:lnTo>
                  <a:lnTo>
                    <a:pt x="71862" y="2284"/>
                  </a:lnTo>
                  <a:cubicBezTo>
                    <a:pt x="71862" y="1065"/>
                    <a:pt x="71040" y="0"/>
                    <a:pt x="69942" y="0"/>
                  </a:cubicBezTo>
                  <a:lnTo>
                    <a:pt x="49920" y="0"/>
                  </a:lnTo>
                  <a:cubicBezTo>
                    <a:pt x="48822" y="0"/>
                    <a:pt x="47862" y="1065"/>
                    <a:pt x="47862" y="2284"/>
                  </a:cubicBezTo>
                  <a:lnTo>
                    <a:pt x="47862" y="13401"/>
                  </a:lnTo>
                  <a:lnTo>
                    <a:pt x="37851" y="13401"/>
                  </a:lnTo>
                  <a:cubicBezTo>
                    <a:pt x="36754" y="13401"/>
                    <a:pt x="35931" y="14314"/>
                    <a:pt x="35931" y="15532"/>
                  </a:cubicBezTo>
                  <a:lnTo>
                    <a:pt x="35931" y="115431"/>
                  </a:lnTo>
                  <a:lnTo>
                    <a:pt x="27977" y="115431"/>
                  </a:lnTo>
                  <a:lnTo>
                    <a:pt x="27977" y="64416"/>
                  </a:lnTo>
                  <a:cubicBezTo>
                    <a:pt x="27977" y="63197"/>
                    <a:pt x="27017" y="62131"/>
                    <a:pt x="25920" y="62131"/>
                  </a:cubicBezTo>
                  <a:lnTo>
                    <a:pt x="23862" y="62131"/>
                  </a:lnTo>
                  <a:lnTo>
                    <a:pt x="23862" y="55583"/>
                  </a:lnTo>
                  <a:cubicBezTo>
                    <a:pt x="23862" y="54365"/>
                    <a:pt x="23040" y="53299"/>
                    <a:pt x="21942" y="53299"/>
                  </a:cubicBezTo>
                  <a:cubicBezTo>
                    <a:pt x="20845" y="53299"/>
                    <a:pt x="19885" y="54365"/>
                    <a:pt x="19885" y="55583"/>
                  </a:cubicBezTo>
                  <a:lnTo>
                    <a:pt x="19885" y="62131"/>
                  </a:lnTo>
                  <a:lnTo>
                    <a:pt x="5897" y="62131"/>
                  </a:lnTo>
                  <a:cubicBezTo>
                    <a:pt x="4800" y="62131"/>
                    <a:pt x="3977" y="63197"/>
                    <a:pt x="3977" y="64416"/>
                  </a:cubicBezTo>
                  <a:lnTo>
                    <a:pt x="3977" y="115431"/>
                  </a:lnTo>
                  <a:lnTo>
                    <a:pt x="1920" y="115431"/>
                  </a:lnTo>
                  <a:cubicBezTo>
                    <a:pt x="822" y="115431"/>
                    <a:pt x="0" y="116497"/>
                    <a:pt x="0" y="117715"/>
                  </a:cubicBezTo>
                  <a:cubicBezTo>
                    <a:pt x="0" y="118934"/>
                    <a:pt x="822" y="119847"/>
                    <a:pt x="1920" y="119847"/>
                  </a:cubicBezTo>
                  <a:lnTo>
                    <a:pt x="5897" y="119847"/>
                  </a:lnTo>
                  <a:lnTo>
                    <a:pt x="25920" y="119847"/>
                  </a:lnTo>
                  <a:lnTo>
                    <a:pt x="37851" y="119847"/>
                  </a:lnTo>
                  <a:lnTo>
                    <a:pt x="81874" y="119847"/>
                  </a:lnTo>
                  <a:lnTo>
                    <a:pt x="93942" y="119847"/>
                  </a:lnTo>
                  <a:lnTo>
                    <a:pt x="113828" y="119847"/>
                  </a:lnTo>
                  <a:lnTo>
                    <a:pt x="117805" y="119847"/>
                  </a:lnTo>
                  <a:cubicBezTo>
                    <a:pt x="119040" y="119847"/>
                    <a:pt x="119862" y="118934"/>
                    <a:pt x="119862" y="117715"/>
                  </a:cubicBezTo>
                  <a:cubicBezTo>
                    <a:pt x="119862" y="116497"/>
                    <a:pt x="119040" y="115431"/>
                    <a:pt x="117805" y="115431"/>
                  </a:cubicBezTo>
                  <a:close/>
                  <a:moveTo>
                    <a:pt x="73920" y="97766"/>
                  </a:moveTo>
                  <a:lnTo>
                    <a:pt x="45942" y="97766"/>
                  </a:lnTo>
                  <a:cubicBezTo>
                    <a:pt x="44845" y="97766"/>
                    <a:pt x="43885" y="96700"/>
                    <a:pt x="43885" y="95482"/>
                  </a:cubicBezTo>
                  <a:cubicBezTo>
                    <a:pt x="43885" y="94263"/>
                    <a:pt x="44845" y="93197"/>
                    <a:pt x="45942" y="93197"/>
                  </a:cubicBezTo>
                  <a:lnTo>
                    <a:pt x="73920" y="93197"/>
                  </a:lnTo>
                  <a:cubicBezTo>
                    <a:pt x="75017" y="93197"/>
                    <a:pt x="75840" y="94263"/>
                    <a:pt x="75840" y="95482"/>
                  </a:cubicBezTo>
                  <a:cubicBezTo>
                    <a:pt x="75840" y="96700"/>
                    <a:pt x="75017" y="97766"/>
                    <a:pt x="73920" y="97766"/>
                  </a:cubicBezTo>
                  <a:close/>
                  <a:moveTo>
                    <a:pt x="73920" y="84365"/>
                  </a:moveTo>
                  <a:lnTo>
                    <a:pt x="45942" y="84365"/>
                  </a:lnTo>
                  <a:cubicBezTo>
                    <a:pt x="44845" y="84365"/>
                    <a:pt x="43885" y="83451"/>
                    <a:pt x="43885" y="82233"/>
                  </a:cubicBezTo>
                  <a:cubicBezTo>
                    <a:pt x="43885" y="81015"/>
                    <a:pt x="44845" y="79949"/>
                    <a:pt x="45942" y="79949"/>
                  </a:cubicBezTo>
                  <a:lnTo>
                    <a:pt x="73920" y="79949"/>
                  </a:lnTo>
                  <a:cubicBezTo>
                    <a:pt x="75017" y="79949"/>
                    <a:pt x="75840" y="81015"/>
                    <a:pt x="75840" y="82233"/>
                  </a:cubicBezTo>
                  <a:cubicBezTo>
                    <a:pt x="75840" y="83451"/>
                    <a:pt x="75017" y="84365"/>
                    <a:pt x="73920" y="84365"/>
                  </a:cubicBezTo>
                  <a:close/>
                  <a:moveTo>
                    <a:pt x="73920" y="71116"/>
                  </a:moveTo>
                  <a:lnTo>
                    <a:pt x="45942" y="71116"/>
                  </a:lnTo>
                  <a:cubicBezTo>
                    <a:pt x="44845" y="71116"/>
                    <a:pt x="43885" y="70050"/>
                    <a:pt x="43885" y="68832"/>
                  </a:cubicBezTo>
                  <a:cubicBezTo>
                    <a:pt x="43885" y="67614"/>
                    <a:pt x="44845" y="66700"/>
                    <a:pt x="45942" y="66700"/>
                  </a:cubicBezTo>
                  <a:lnTo>
                    <a:pt x="73920" y="66700"/>
                  </a:lnTo>
                  <a:cubicBezTo>
                    <a:pt x="75017" y="66700"/>
                    <a:pt x="75840" y="67614"/>
                    <a:pt x="75840" y="68832"/>
                  </a:cubicBezTo>
                  <a:cubicBezTo>
                    <a:pt x="75840" y="70050"/>
                    <a:pt x="75017" y="71116"/>
                    <a:pt x="73920" y="71116"/>
                  </a:cubicBezTo>
                  <a:close/>
                  <a:moveTo>
                    <a:pt x="73920" y="57715"/>
                  </a:moveTo>
                  <a:lnTo>
                    <a:pt x="45942" y="57715"/>
                  </a:lnTo>
                  <a:cubicBezTo>
                    <a:pt x="44845" y="57715"/>
                    <a:pt x="43885" y="56802"/>
                    <a:pt x="43885" y="55583"/>
                  </a:cubicBezTo>
                  <a:cubicBezTo>
                    <a:pt x="43885" y="54365"/>
                    <a:pt x="44845" y="53299"/>
                    <a:pt x="45942" y="53299"/>
                  </a:cubicBezTo>
                  <a:lnTo>
                    <a:pt x="73920" y="53299"/>
                  </a:lnTo>
                  <a:cubicBezTo>
                    <a:pt x="75017" y="53299"/>
                    <a:pt x="75840" y="54365"/>
                    <a:pt x="75840" y="55583"/>
                  </a:cubicBezTo>
                  <a:cubicBezTo>
                    <a:pt x="75840" y="56802"/>
                    <a:pt x="75017" y="57715"/>
                    <a:pt x="73920" y="57715"/>
                  </a:cubicBezTo>
                  <a:close/>
                  <a:moveTo>
                    <a:pt x="73920" y="44467"/>
                  </a:moveTo>
                  <a:lnTo>
                    <a:pt x="45942" y="44467"/>
                  </a:lnTo>
                  <a:cubicBezTo>
                    <a:pt x="44845" y="44467"/>
                    <a:pt x="43885" y="43401"/>
                    <a:pt x="43885" y="42182"/>
                  </a:cubicBezTo>
                  <a:cubicBezTo>
                    <a:pt x="43885" y="40964"/>
                    <a:pt x="44845" y="40050"/>
                    <a:pt x="45942" y="40050"/>
                  </a:cubicBezTo>
                  <a:lnTo>
                    <a:pt x="73920" y="40050"/>
                  </a:lnTo>
                  <a:cubicBezTo>
                    <a:pt x="75017" y="40050"/>
                    <a:pt x="75840" y="40964"/>
                    <a:pt x="75840" y="42182"/>
                  </a:cubicBezTo>
                  <a:cubicBezTo>
                    <a:pt x="75840" y="43401"/>
                    <a:pt x="75017" y="44467"/>
                    <a:pt x="73920" y="44467"/>
                  </a:cubicBezTo>
                  <a:close/>
                  <a:moveTo>
                    <a:pt x="73920" y="31065"/>
                  </a:moveTo>
                  <a:lnTo>
                    <a:pt x="45942" y="31065"/>
                  </a:lnTo>
                  <a:cubicBezTo>
                    <a:pt x="44845" y="31065"/>
                    <a:pt x="43885" y="30152"/>
                    <a:pt x="43885" y="28934"/>
                  </a:cubicBezTo>
                  <a:cubicBezTo>
                    <a:pt x="43885" y="27715"/>
                    <a:pt x="44845" y="26649"/>
                    <a:pt x="45942" y="26649"/>
                  </a:cubicBezTo>
                  <a:lnTo>
                    <a:pt x="73920" y="26649"/>
                  </a:lnTo>
                  <a:cubicBezTo>
                    <a:pt x="75017" y="26649"/>
                    <a:pt x="75840" y="27715"/>
                    <a:pt x="75840" y="28934"/>
                  </a:cubicBezTo>
                  <a:cubicBezTo>
                    <a:pt x="75840" y="30152"/>
                    <a:pt x="75017" y="31065"/>
                    <a:pt x="73920" y="31065"/>
                  </a:cubicBezTo>
                  <a:close/>
                </a:path>
              </a:pathLst>
            </a:custGeom>
            <a:solidFill>
              <a:srgbClr val="D9D9D9">
                <a:alpha val="32941"/>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69" name="Shape 69"/>
            <p:cNvSpPr/>
            <p:nvPr/>
          </p:nvSpPr>
          <p:spPr>
            <a:xfrm>
              <a:off x="1529811" y="5729560"/>
              <a:ext cx="559716" cy="1123489"/>
            </a:xfrm>
            <a:custGeom>
              <a:avLst/>
              <a:gdLst/>
              <a:ahLst/>
              <a:cxnLst/>
              <a:rect l="0" t="0" r="0" b="0"/>
              <a:pathLst>
                <a:path w="120000" h="120000" extrusionOk="0">
                  <a:moveTo>
                    <a:pt x="115939" y="43967"/>
                  </a:moveTo>
                  <a:lnTo>
                    <a:pt x="95915" y="43967"/>
                  </a:lnTo>
                  <a:lnTo>
                    <a:pt x="95915" y="17992"/>
                  </a:lnTo>
                  <a:cubicBezTo>
                    <a:pt x="95915" y="16872"/>
                    <a:pt x="94095" y="15962"/>
                    <a:pt x="91855" y="15962"/>
                  </a:cubicBezTo>
                  <a:lnTo>
                    <a:pt x="63850" y="15962"/>
                  </a:lnTo>
                  <a:lnTo>
                    <a:pt x="63850" y="1960"/>
                  </a:lnTo>
                  <a:cubicBezTo>
                    <a:pt x="63850" y="910"/>
                    <a:pt x="62170" y="0"/>
                    <a:pt x="59929" y="0"/>
                  </a:cubicBezTo>
                  <a:cubicBezTo>
                    <a:pt x="57689" y="0"/>
                    <a:pt x="55869" y="910"/>
                    <a:pt x="55869" y="1960"/>
                  </a:cubicBezTo>
                  <a:lnTo>
                    <a:pt x="55869" y="15962"/>
                  </a:lnTo>
                  <a:lnTo>
                    <a:pt x="27864" y="15962"/>
                  </a:lnTo>
                  <a:cubicBezTo>
                    <a:pt x="25764" y="15962"/>
                    <a:pt x="23943" y="16872"/>
                    <a:pt x="23943" y="17992"/>
                  </a:cubicBezTo>
                  <a:lnTo>
                    <a:pt x="23943" y="43967"/>
                  </a:lnTo>
                  <a:lnTo>
                    <a:pt x="3920" y="43967"/>
                  </a:lnTo>
                  <a:cubicBezTo>
                    <a:pt x="1680" y="43967"/>
                    <a:pt x="0" y="44877"/>
                    <a:pt x="0" y="45997"/>
                  </a:cubicBezTo>
                  <a:lnTo>
                    <a:pt x="0" y="117899"/>
                  </a:lnTo>
                  <a:cubicBezTo>
                    <a:pt x="0" y="119019"/>
                    <a:pt x="1680" y="119929"/>
                    <a:pt x="3920" y="119929"/>
                  </a:cubicBezTo>
                  <a:lnTo>
                    <a:pt x="47887" y="119929"/>
                  </a:lnTo>
                  <a:lnTo>
                    <a:pt x="47887" y="105927"/>
                  </a:lnTo>
                  <a:cubicBezTo>
                    <a:pt x="47887" y="104807"/>
                    <a:pt x="49708" y="103967"/>
                    <a:pt x="51948" y="103967"/>
                  </a:cubicBezTo>
                  <a:lnTo>
                    <a:pt x="67911" y="103967"/>
                  </a:lnTo>
                  <a:cubicBezTo>
                    <a:pt x="70151" y="103967"/>
                    <a:pt x="71971" y="104807"/>
                    <a:pt x="71971" y="105927"/>
                  </a:cubicBezTo>
                  <a:lnTo>
                    <a:pt x="71971" y="119929"/>
                  </a:lnTo>
                  <a:lnTo>
                    <a:pt x="115939" y="119929"/>
                  </a:lnTo>
                  <a:cubicBezTo>
                    <a:pt x="118039" y="119929"/>
                    <a:pt x="119859" y="119019"/>
                    <a:pt x="119859" y="117899"/>
                  </a:cubicBezTo>
                  <a:lnTo>
                    <a:pt x="119859" y="45997"/>
                  </a:lnTo>
                  <a:cubicBezTo>
                    <a:pt x="119859" y="44877"/>
                    <a:pt x="118039" y="43967"/>
                    <a:pt x="115939" y="43967"/>
                  </a:cubicBezTo>
                  <a:close/>
                  <a:moveTo>
                    <a:pt x="43967" y="23943"/>
                  </a:moveTo>
                  <a:lnTo>
                    <a:pt x="75892" y="23943"/>
                  </a:lnTo>
                  <a:cubicBezTo>
                    <a:pt x="78133" y="23943"/>
                    <a:pt x="79953" y="24854"/>
                    <a:pt x="79953" y="25974"/>
                  </a:cubicBezTo>
                  <a:cubicBezTo>
                    <a:pt x="79953" y="27094"/>
                    <a:pt x="78133" y="28004"/>
                    <a:pt x="75892" y="28004"/>
                  </a:cubicBezTo>
                  <a:lnTo>
                    <a:pt x="43967" y="28004"/>
                  </a:lnTo>
                  <a:cubicBezTo>
                    <a:pt x="41726" y="28004"/>
                    <a:pt x="39906" y="27094"/>
                    <a:pt x="39906" y="25974"/>
                  </a:cubicBezTo>
                  <a:cubicBezTo>
                    <a:pt x="39906" y="24854"/>
                    <a:pt x="41726" y="23943"/>
                    <a:pt x="43967" y="23943"/>
                  </a:cubicBezTo>
                  <a:close/>
                  <a:moveTo>
                    <a:pt x="43967" y="35985"/>
                  </a:moveTo>
                  <a:lnTo>
                    <a:pt x="75892" y="35985"/>
                  </a:lnTo>
                  <a:cubicBezTo>
                    <a:pt x="78133" y="35985"/>
                    <a:pt x="79953" y="36896"/>
                    <a:pt x="79953" y="37946"/>
                  </a:cubicBezTo>
                  <a:cubicBezTo>
                    <a:pt x="79953" y="39066"/>
                    <a:pt x="78133" y="39976"/>
                    <a:pt x="75892" y="39976"/>
                  </a:cubicBezTo>
                  <a:lnTo>
                    <a:pt x="43967" y="39976"/>
                  </a:lnTo>
                  <a:cubicBezTo>
                    <a:pt x="41726" y="39976"/>
                    <a:pt x="39906" y="39066"/>
                    <a:pt x="39906" y="37946"/>
                  </a:cubicBezTo>
                  <a:cubicBezTo>
                    <a:pt x="39906" y="36896"/>
                    <a:pt x="41726" y="35985"/>
                    <a:pt x="43967" y="35985"/>
                  </a:cubicBezTo>
                  <a:close/>
                  <a:moveTo>
                    <a:pt x="91855" y="95915"/>
                  </a:moveTo>
                  <a:lnTo>
                    <a:pt x="27864" y="95915"/>
                  </a:lnTo>
                  <a:cubicBezTo>
                    <a:pt x="25764" y="95915"/>
                    <a:pt x="23943" y="95075"/>
                    <a:pt x="23943" y="93955"/>
                  </a:cubicBezTo>
                  <a:cubicBezTo>
                    <a:pt x="23943" y="92835"/>
                    <a:pt x="25764" y="91925"/>
                    <a:pt x="27864" y="91925"/>
                  </a:cubicBezTo>
                  <a:lnTo>
                    <a:pt x="91855" y="91925"/>
                  </a:lnTo>
                  <a:cubicBezTo>
                    <a:pt x="94095" y="91925"/>
                    <a:pt x="95915" y="92835"/>
                    <a:pt x="95915" y="93955"/>
                  </a:cubicBezTo>
                  <a:cubicBezTo>
                    <a:pt x="95915" y="95075"/>
                    <a:pt x="94095" y="95915"/>
                    <a:pt x="91855" y="95915"/>
                  </a:cubicBezTo>
                  <a:close/>
                  <a:moveTo>
                    <a:pt x="91855" y="79953"/>
                  </a:moveTo>
                  <a:lnTo>
                    <a:pt x="27864" y="79953"/>
                  </a:lnTo>
                  <a:cubicBezTo>
                    <a:pt x="25764" y="79953"/>
                    <a:pt x="23943" y="79043"/>
                    <a:pt x="23943" y="77922"/>
                  </a:cubicBezTo>
                  <a:cubicBezTo>
                    <a:pt x="23943" y="76872"/>
                    <a:pt x="25764" y="75962"/>
                    <a:pt x="27864" y="75962"/>
                  </a:cubicBezTo>
                  <a:lnTo>
                    <a:pt x="91855" y="75962"/>
                  </a:lnTo>
                  <a:cubicBezTo>
                    <a:pt x="94095" y="75962"/>
                    <a:pt x="95915" y="76872"/>
                    <a:pt x="95915" y="77922"/>
                  </a:cubicBezTo>
                  <a:cubicBezTo>
                    <a:pt x="95915" y="79043"/>
                    <a:pt x="94095" y="79953"/>
                    <a:pt x="91855" y="79953"/>
                  </a:cubicBezTo>
                  <a:close/>
                  <a:moveTo>
                    <a:pt x="91855" y="63990"/>
                  </a:moveTo>
                  <a:lnTo>
                    <a:pt x="27864" y="63990"/>
                  </a:lnTo>
                  <a:cubicBezTo>
                    <a:pt x="25764" y="63990"/>
                    <a:pt x="23943" y="63080"/>
                    <a:pt x="23943" y="61960"/>
                  </a:cubicBezTo>
                  <a:cubicBezTo>
                    <a:pt x="23943" y="60840"/>
                    <a:pt x="25764" y="59929"/>
                    <a:pt x="27864" y="59929"/>
                  </a:cubicBezTo>
                  <a:lnTo>
                    <a:pt x="91855" y="59929"/>
                  </a:lnTo>
                  <a:cubicBezTo>
                    <a:pt x="94095" y="59929"/>
                    <a:pt x="95915" y="60840"/>
                    <a:pt x="95915" y="61960"/>
                  </a:cubicBezTo>
                  <a:cubicBezTo>
                    <a:pt x="95915" y="63080"/>
                    <a:pt x="94095" y="63990"/>
                    <a:pt x="91855" y="63990"/>
                  </a:cubicBezTo>
                  <a:close/>
                </a:path>
              </a:pathLst>
            </a:custGeom>
            <a:solidFill>
              <a:srgbClr val="D9D9D9">
                <a:alpha val="32941"/>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70" name="Shape 70"/>
            <p:cNvSpPr/>
            <p:nvPr/>
          </p:nvSpPr>
          <p:spPr>
            <a:xfrm>
              <a:off x="2164541" y="5954835"/>
              <a:ext cx="487588" cy="898214"/>
            </a:xfrm>
            <a:custGeom>
              <a:avLst/>
              <a:gdLst/>
              <a:ahLst/>
              <a:cxnLst/>
              <a:rect l="0" t="0" r="0" b="0"/>
              <a:pathLst>
                <a:path w="120000" h="120000" extrusionOk="0">
                  <a:moveTo>
                    <a:pt x="115161" y="0"/>
                  </a:moveTo>
                  <a:lnTo>
                    <a:pt x="4677" y="0"/>
                  </a:lnTo>
                  <a:cubicBezTo>
                    <a:pt x="2096" y="0"/>
                    <a:pt x="0" y="1137"/>
                    <a:pt x="0" y="2536"/>
                  </a:cubicBezTo>
                  <a:lnTo>
                    <a:pt x="0" y="117376"/>
                  </a:lnTo>
                  <a:cubicBezTo>
                    <a:pt x="0" y="118775"/>
                    <a:pt x="2096" y="119912"/>
                    <a:pt x="4677" y="119912"/>
                  </a:cubicBezTo>
                  <a:lnTo>
                    <a:pt x="46129" y="119912"/>
                  </a:lnTo>
                  <a:lnTo>
                    <a:pt x="46129" y="107405"/>
                  </a:lnTo>
                  <a:cubicBezTo>
                    <a:pt x="46129" y="106005"/>
                    <a:pt x="48225" y="104956"/>
                    <a:pt x="50645" y="104956"/>
                  </a:cubicBezTo>
                  <a:lnTo>
                    <a:pt x="69193" y="104956"/>
                  </a:lnTo>
                  <a:cubicBezTo>
                    <a:pt x="71612" y="104956"/>
                    <a:pt x="73709" y="106005"/>
                    <a:pt x="73709" y="107405"/>
                  </a:cubicBezTo>
                  <a:lnTo>
                    <a:pt x="73709" y="119912"/>
                  </a:lnTo>
                  <a:lnTo>
                    <a:pt x="115161" y="119912"/>
                  </a:lnTo>
                  <a:cubicBezTo>
                    <a:pt x="117741" y="119912"/>
                    <a:pt x="119838" y="118775"/>
                    <a:pt x="119838" y="117376"/>
                  </a:cubicBezTo>
                  <a:lnTo>
                    <a:pt x="119838" y="2536"/>
                  </a:lnTo>
                  <a:cubicBezTo>
                    <a:pt x="119838" y="1137"/>
                    <a:pt x="117741" y="0"/>
                    <a:pt x="115161" y="0"/>
                  </a:cubicBezTo>
                  <a:close/>
                  <a:moveTo>
                    <a:pt x="96774" y="94897"/>
                  </a:moveTo>
                  <a:lnTo>
                    <a:pt x="23064" y="94897"/>
                  </a:lnTo>
                  <a:cubicBezTo>
                    <a:pt x="20483" y="94897"/>
                    <a:pt x="18548" y="93848"/>
                    <a:pt x="18548" y="92448"/>
                  </a:cubicBezTo>
                  <a:cubicBezTo>
                    <a:pt x="18548" y="91049"/>
                    <a:pt x="20483" y="89912"/>
                    <a:pt x="23064" y="89912"/>
                  </a:cubicBezTo>
                  <a:lnTo>
                    <a:pt x="96774" y="89912"/>
                  </a:lnTo>
                  <a:cubicBezTo>
                    <a:pt x="99354" y="89912"/>
                    <a:pt x="101451" y="91049"/>
                    <a:pt x="101451" y="92448"/>
                  </a:cubicBezTo>
                  <a:cubicBezTo>
                    <a:pt x="101451" y="93848"/>
                    <a:pt x="99354" y="94897"/>
                    <a:pt x="96774" y="94897"/>
                  </a:cubicBezTo>
                  <a:close/>
                  <a:moveTo>
                    <a:pt x="96774" y="79941"/>
                  </a:moveTo>
                  <a:lnTo>
                    <a:pt x="23064" y="79941"/>
                  </a:lnTo>
                  <a:cubicBezTo>
                    <a:pt x="20483" y="79941"/>
                    <a:pt x="18548" y="78892"/>
                    <a:pt x="18548" y="77492"/>
                  </a:cubicBezTo>
                  <a:cubicBezTo>
                    <a:pt x="18548" y="76180"/>
                    <a:pt x="20483" y="74956"/>
                    <a:pt x="23064" y="74956"/>
                  </a:cubicBezTo>
                  <a:lnTo>
                    <a:pt x="96774" y="74956"/>
                  </a:lnTo>
                  <a:cubicBezTo>
                    <a:pt x="99354" y="74956"/>
                    <a:pt x="101451" y="76180"/>
                    <a:pt x="101451" y="77492"/>
                  </a:cubicBezTo>
                  <a:cubicBezTo>
                    <a:pt x="101451" y="78892"/>
                    <a:pt x="99354" y="79941"/>
                    <a:pt x="96774" y="79941"/>
                  </a:cubicBezTo>
                  <a:close/>
                  <a:moveTo>
                    <a:pt x="96774" y="64985"/>
                  </a:moveTo>
                  <a:lnTo>
                    <a:pt x="23064" y="64985"/>
                  </a:lnTo>
                  <a:cubicBezTo>
                    <a:pt x="20483" y="64985"/>
                    <a:pt x="18548" y="63848"/>
                    <a:pt x="18548" y="62448"/>
                  </a:cubicBezTo>
                  <a:cubicBezTo>
                    <a:pt x="18548" y="61049"/>
                    <a:pt x="20483" y="60000"/>
                    <a:pt x="23064" y="60000"/>
                  </a:cubicBezTo>
                  <a:lnTo>
                    <a:pt x="96774" y="60000"/>
                  </a:lnTo>
                  <a:cubicBezTo>
                    <a:pt x="99354" y="60000"/>
                    <a:pt x="101451" y="61049"/>
                    <a:pt x="101451" y="62448"/>
                  </a:cubicBezTo>
                  <a:cubicBezTo>
                    <a:pt x="101451" y="63848"/>
                    <a:pt x="99354" y="64985"/>
                    <a:pt x="96774" y="64985"/>
                  </a:cubicBezTo>
                  <a:close/>
                  <a:moveTo>
                    <a:pt x="96774" y="50029"/>
                  </a:moveTo>
                  <a:lnTo>
                    <a:pt x="23064" y="50029"/>
                  </a:lnTo>
                  <a:cubicBezTo>
                    <a:pt x="20483" y="50029"/>
                    <a:pt x="18548" y="48892"/>
                    <a:pt x="18548" y="47492"/>
                  </a:cubicBezTo>
                  <a:cubicBezTo>
                    <a:pt x="18548" y="46093"/>
                    <a:pt x="20483" y="44956"/>
                    <a:pt x="23064" y="44956"/>
                  </a:cubicBezTo>
                  <a:lnTo>
                    <a:pt x="96774" y="44956"/>
                  </a:lnTo>
                  <a:cubicBezTo>
                    <a:pt x="99354" y="44956"/>
                    <a:pt x="101451" y="46093"/>
                    <a:pt x="101451" y="47492"/>
                  </a:cubicBezTo>
                  <a:cubicBezTo>
                    <a:pt x="101451" y="48892"/>
                    <a:pt x="99354" y="50029"/>
                    <a:pt x="96774" y="50029"/>
                  </a:cubicBezTo>
                  <a:close/>
                  <a:moveTo>
                    <a:pt x="96774" y="34985"/>
                  </a:moveTo>
                  <a:lnTo>
                    <a:pt x="23064" y="34985"/>
                  </a:lnTo>
                  <a:cubicBezTo>
                    <a:pt x="20483" y="34985"/>
                    <a:pt x="18548" y="33935"/>
                    <a:pt x="18548" y="32536"/>
                  </a:cubicBezTo>
                  <a:cubicBezTo>
                    <a:pt x="18548" y="31224"/>
                    <a:pt x="20483" y="30000"/>
                    <a:pt x="23064" y="30000"/>
                  </a:cubicBezTo>
                  <a:lnTo>
                    <a:pt x="96774" y="30000"/>
                  </a:lnTo>
                  <a:cubicBezTo>
                    <a:pt x="99354" y="30000"/>
                    <a:pt x="101451" y="31224"/>
                    <a:pt x="101451" y="32536"/>
                  </a:cubicBezTo>
                  <a:cubicBezTo>
                    <a:pt x="101451" y="33935"/>
                    <a:pt x="99354" y="34985"/>
                    <a:pt x="96774" y="34985"/>
                  </a:cubicBezTo>
                  <a:close/>
                  <a:moveTo>
                    <a:pt x="96774" y="20029"/>
                  </a:moveTo>
                  <a:lnTo>
                    <a:pt x="23064" y="20029"/>
                  </a:lnTo>
                  <a:cubicBezTo>
                    <a:pt x="20483" y="20029"/>
                    <a:pt x="18548" y="18892"/>
                    <a:pt x="18548" y="17492"/>
                  </a:cubicBezTo>
                  <a:cubicBezTo>
                    <a:pt x="18548" y="16180"/>
                    <a:pt x="20483" y="15043"/>
                    <a:pt x="23064" y="15043"/>
                  </a:cubicBezTo>
                  <a:lnTo>
                    <a:pt x="96774" y="15043"/>
                  </a:lnTo>
                  <a:cubicBezTo>
                    <a:pt x="99354" y="15043"/>
                    <a:pt x="101451" y="16180"/>
                    <a:pt x="101451" y="17492"/>
                  </a:cubicBezTo>
                  <a:cubicBezTo>
                    <a:pt x="101451" y="18892"/>
                    <a:pt x="99354" y="20029"/>
                    <a:pt x="96774" y="20029"/>
                  </a:cubicBezTo>
                  <a:close/>
                </a:path>
              </a:pathLst>
            </a:custGeom>
            <a:solidFill>
              <a:srgbClr val="D9D9D9">
                <a:alpha val="32941"/>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71" name="Shape 71"/>
            <p:cNvSpPr/>
            <p:nvPr/>
          </p:nvSpPr>
          <p:spPr>
            <a:xfrm>
              <a:off x="675808" y="6070362"/>
              <a:ext cx="781871" cy="782687"/>
            </a:xfrm>
            <a:custGeom>
              <a:avLst/>
              <a:gdLst/>
              <a:ahLst/>
              <a:cxnLst/>
              <a:rect l="0" t="0" r="0" b="0"/>
              <a:pathLst>
                <a:path w="120000" h="120000" extrusionOk="0">
                  <a:moveTo>
                    <a:pt x="117894" y="47959"/>
                  </a:moveTo>
                  <a:lnTo>
                    <a:pt x="111879" y="47959"/>
                  </a:lnTo>
                  <a:lnTo>
                    <a:pt x="111879" y="37926"/>
                  </a:lnTo>
                  <a:cubicBezTo>
                    <a:pt x="111879" y="36822"/>
                    <a:pt x="110977" y="35919"/>
                    <a:pt x="109874" y="35919"/>
                  </a:cubicBezTo>
                  <a:lnTo>
                    <a:pt x="89924" y="35919"/>
                  </a:lnTo>
                  <a:cubicBezTo>
                    <a:pt x="88822" y="35919"/>
                    <a:pt x="87919" y="36822"/>
                    <a:pt x="87919" y="37926"/>
                  </a:cubicBezTo>
                  <a:lnTo>
                    <a:pt x="87919" y="47959"/>
                  </a:lnTo>
                  <a:lnTo>
                    <a:pt x="81904" y="47959"/>
                  </a:lnTo>
                  <a:cubicBezTo>
                    <a:pt x="80802" y="47959"/>
                    <a:pt x="79899" y="48862"/>
                    <a:pt x="79899" y="49966"/>
                  </a:cubicBezTo>
                  <a:lnTo>
                    <a:pt x="79899" y="67926"/>
                  </a:lnTo>
                  <a:lnTo>
                    <a:pt x="47919" y="67926"/>
                  </a:lnTo>
                  <a:lnTo>
                    <a:pt x="47919" y="37926"/>
                  </a:lnTo>
                  <a:cubicBezTo>
                    <a:pt x="47919" y="36822"/>
                    <a:pt x="47117" y="35919"/>
                    <a:pt x="46015" y="35919"/>
                  </a:cubicBezTo>
                  <a:lnTo>
                    <a:pt x="40000" y="35919"/>
                  </a:lnTo>
                  <a:lnTo>
                    <a:pt x="40000" y="21973"/>
                  </a:lnTo>
                  <a:cubicBezTo>
                    <a:pt x="40000" y="20869"/>
                    <a:pt x="39097" y="19966"/>
                    <a:pt x="37994" y="19966"/>
                  </a:cubicBezTo>
                  <a:lnTo>
                    <a:pt x="23959" y="19966"/>
                  </a:lnTo>
                  <a:lnTo>
                    <a:pt x="23959" y="2006"/>
                  </a:lnTo>
                  <a:cubicBezTo>
                    <a:pt x="23959" y="903"/>
                    <a:pt x="23057" y="0"/>
                    <a:pt x="21954" y="0"/>
                  </a:cubicBezTo>
                  <a:cubicBezTo>
                    <a:pt x="20852" y="0"/>
                    <a:pt x="20050" y="903"/>
                    <a:pt x="20050" y="2006"/>
                  </a:cubicBezTo>
                  <a:lnTo>
                    <a:pt x="20050" y="19966"/>
                  </a:lnTo>
                  <a:lnTo>
                    <a:pt x="10025" y="19966"/>
                  </a:lnTo>
                  <a:cubicBezTo>
                    <a:pt x="8922" y="19966"/>
                    <a:pt x="8020" y="20869"/>
                    <a:pt x="8020" y="21973"/>
                  </a:cubicBezTo>
                  <a:lnTo>
                    <a:pt x="8020" y="35919"/>
                  </a:lnTo>
                  <a:lnTo>
                    <a:pt x="2005" y="35919"/>
                  </a:lnTo>
                  <a:cubicBezTo>
                    <a:pt x="902" y="35919"/>
                    <a:pt x="0" y="36822"/>
                    <a:pt x="0" y="37926"/>
                  </a:cubicBezTo>
                  <a:lnTo>
                    <a:pt x="0" y="117892"/>
                  </a:lnTo>
                  <a:cubicBezTo>
                    <a:pt x="0" y="118996"/>
                    <a:pt x="902" y="119899"/>
                    <a:pt x="2005" y="119899"/>
                  </a:cubicBezTo>
                  <a:lnTo>
                    <a:pt x="16040" y="119899"/>
                  </a:lnTo>
                  <a:lnTo>
                    <a:pt x="16040" y="105953"/>
                  </a:lnTo>
                  <a:cubicBezTo>
                    <a:pt x="16040" y="104849"/>
                    <a:pt x="16942" y="103946"/>
                    <a:pt x="18045" y="103946"/>
                  </a:cubicBezTo>
                  <a:lnTo>
                    <a:pt x="25964" y="103946"/>
                  </a:lnTo>
                  <a:cubicBezTo>
                    <a:pt x="27067" y="103946"/>
                    <a:pt x="27969" y="104849"/>
                    <a:pt x="27969" y="105953"/>
                  </a:cubicBezTo>
                  <a:lnTo>
                    <a:pt x="27969" y="119899"/>
                  </a:lnTo>
                  <a:lnTo>
                    <a:pt x="46015" y="119899"/>
                  </a:lnTo>
                  <a:lnTo>
                    <a:pt x="81904" y="119899"/>
                  </a:lnTo>
                  <a:lnTo>
                    <a:pt x="95839" y="119899"/>
                  </a:lnTo>
                  <a:lnTo>
                    <a:pt x="95839" y="105953"/>
                  </a:lnTo>
                  <a:cubicBezTo>
                    <a:pt x="95839" y="104849"/>
                    <a:pt x="96741" y="103946"/>
                    <a:pt x="97844" y="103946"/>
                  </a:cubicBezTo>
                  <a:lnTo>
                    <a:pt x="105864" y="103946"/>
                  </a:lnTo>
                  <a:cubicBezTo>
                    <a:pt x="106967" y="103946"/>
                    <a:pt x="107869" y="104849"/>
                    <a:pt x="107869" y="105953"/>
                  </a:cubicBezTo>
                  <a:lnTo>
                    <a:pt x="107869" y="119899"/>
                  </a:lnTo>
                  <a:lnTo>
                    <a:pt x="117894" y="119899"/>
                  </a:lnTo>
                  <a:cubicBezTo>
                    <a:pt x="118997" y="119899"/>
                    <a:pt x="119899" y="118996"/>
                    <a:pt x="119899" y="117892"/>
                  </a:cubicBezTo>
                  <a:lnTo>
                    <a:pt x="119899" y="49966"/>
                  </a:lnTo>
                  <a:cubicBezTo>
                    <a:pt x="119899" y="48862"/>
                    <a:pt x="118997" y="47959"/>
                    <a:pt x="117894" y="47959"/>
                  </a:cubicBezTo>
                  <a:close/>
                  <a:moveTo>
                    <a:pt x="18045" y="27993"/>
                  </a:moveTo>
                  <a:lnTo>
                    <a:pt x="29974" y="27993"/>
                  </a:lnTo>
                  <a:cubicBezTo>
                    <a:pt x="31077" y="27993"/>
                    <a:pt x="31979" y="28896"/>
                    <a:pt x="31979" y="30000"/>
                  </a:cubicBezTo>
                  <a:cubicBezTo>
                    <a:pt x="31979" y="31103"/>
                    <a:pt x="31077" y="32006"/>
                    <a:pt x="29974" y="32006"/>
                  </a:cubicBezTo>
                  <a:lnTo>
                    <a:pt x="18045" y="32006"/>
                  </a:lnTo>
                  <a:cubicBezTo>
                    <a:pt x="16942" y="32006"/>
                    <a:pt x="16040" y="31103"/>
                    <a:pt x="16040" y="30000"/>
                  </a:cubicBezTo>
                  <a:cubicBezTo>
                    <a:pt x="16040" y="28896"/>
                    <a:pt x="16942" y="27993"/>
                    <a:pt x="18045" y="27993"/>
                  </a:cubicBezTo>
                  <a:close/>
                  <a:moveTo>
                    <a:pt x="37994" y="95919"/>
                  </a:moveTo>
                  <a:lnTo>
                    <a:pt x="10025" y="95919"/>
                  </a:lnTo>
                  <a:cubicBezTo>
                    <a:pt x="8922" y="95919"/>
                    <a:pt x="8020" y="95016"/>
                    <a:pt x="8020" y="93913"/>
                  </a:cubicBezTo>
                  <a:cubicBezTo>
                    <a:pt x="8020" y="92809"/>
                    <a:pt x="8922" y="91906"/>
                    <a:pt x="10025" y="91906"/>
                  </a:cubicBezTo>
                  <a:lnTo>
                    <a:pt x="37994" y="91906"/>
                  </a:lnTo>
                  <a:cubicBezTo>
                    <a:pt x="39097" y="91906"/>
                    <a:pt x="40000" y="92809"/>
                    <a:pt x="40000" y="93913"/>
                  </a:cubicBezTo>
                  <a:cubicBezTo>
                    <a:pt x="40000" y="95016"/>
                    <a:pt x="39097" y="95919"/>
                    <a:pt x="37994" y="95919"/>
                  </a:cubicBezTo>
                  <a:close/>
                  <a:moveTo>
                    <a:pt x="37994" y="87892"/>
                  </a:moveTo>
                  <a:lnTo>
                    <a:pt x="10025" y="87892"/>
                  </a:lnTo>
                  <a:cubicBezTo>
                    <a:pt x="8922" y="87892"/>
                    <a:pt x="8020" y="86989"/>
                    <a:pt x="8020" y="85886"/>
                  </a:cubicBezTo>
                  <a:cubicBezTo>
                    <a:pt x="8020" y="84782"/>
                    <a:pt x="8922" y="83879"/>
                    <a:pt x="10025" y="83879"/>
                  </a:cubicBezTo>
                  <a:lnTo>
                    <a:pt x="37994" y="83879"/>
                  </a:lnTo>
                  <a:cubicBezTo>
                    <a:pt x="39097" y="83879"/>
                    <a:pt x="40000" y="84782"/>
                    <a:pt x="40000" y="85886"/>
                  </a:cubicBezTo>
                  <a:cubicBezTo>
                    <a:pt x="40000" y="86989"/>
                    <a:pt x="39097" y="87892"/>
                    <a:pt x="37994" y="87892"/>
                  </a:cubicBezTo>
                  <a:close/>
                  <a:moveTo>
                    <a:pt x="37994" y="79966"/>
                  </a:moveTo>
                  <a:lnTo>
                    <a:pt x="10025" y="79966"/>
                  </a:lnTo>
                  <a:cubicBezTo>
                    <a:pt x="8922" y="79966"/>
                    <a:pt x="8020" y="79063"/>
                    <a:pt x="8020" y="77959"/>
                  </a:cubicBezTo>
                  <a:cubicBezTo>
                    <a:pt x="8020" y="76856"/>
                    <a:pt x="8922" y="75953"/>
                    <a:pt x="10025" y="75953"/>
                  </a:cubicBezTo>
                  <a:lnTo>
                    <a:pt x="37994" y="75953"/>
                  </a:lnTo>
                  <a:cubicBezTo>
                    <a:pt x="39097" y="75953"/>
                    <a:pt x="40000" y="76856"/>
                    <a:pt x="40000" y="77959"/>
                  </a:cubicBezTo>
                  <a:cubicBezTo>
                    <a:pt x="40000" y="79063"/>
                    <a:pt x="39097" y="79966"/>
                    <a:pt x="37994" y="79966"/>
                  </a:cubicBezTo>
                  <a:close/>
                  <a:moveTo>
                    <a:pt x="37994" y="71939"/>
                  </a:moveTo>
                  <a:lnTo>
                    <a:pt x="10025" y="71939"/>
                  </a:lnTo>
                  <a:cubicBezTo>
                    <a:pt x="8922" y="71939"/>
                    <a:pt x="8020" y="71036"/>
                    <a:pt x="8020" y="69933"/>
                  </a:cubicBezTo>
                  <a:cubicBezTo>
                    <a:pt x="8020" y="68829"/>
                    <a:pt x="8922" y="67926"/>
                    <a:pt x="10025" y="67926"/>
                  </a:cubicBezTo>
                  <a:lnTo>
                    <a:pt x="37994" y="67926"/>
                  </a:lnTo>
                  <a:cubicBezTo>
                    <a:pt x="39097" y="67926"/>
                    <a:pt x="40000" y="68829"/>
                    <a:pt x="40000" y="69933"/>
                  </a:cubicBezTo>
                  <a:cubicBezTo>
                    <a:pt x="40000" y="71036"/>
                    <a:pt x="39097" y="71939"/>
                    <a:pt x="37994" y="71939"/>
                  </a:cubicBezTo>
                  <a:close/>
                  <a:moveTo>
                    <a:pt x="37994" y="63913"/>
                  </a:moveTo>
                  <a:lnTo>
                    <a:pt x="10025" y="63913"/>
                  </a:lnTo>
                  <a:cubicBezTo>
                    <a:pt x="8922" y="63913"/>
                    <a:pt x="8020" y="63010"/>
                    <a:pt x="8020" y="61906"/>
                  </a:cubicBezTo>
                  <a:cubicBezTo>
                    <a:pt x="8020" y="60802"/>
                    <a:pt x="8922" y="59899"/>
                    <a:pt x="10025" y="59899"/>
                  </a:cubicBezTo>
                  <a:lnTo>
                    <a:pt x="37994" y="59899"/>
                  </a:lnTo>
                  <a:cubicBezTo>
                    <a:pt x="39097" y="59899"/>
                    <a:pt x="40000" y="60802"/>
                    <a:pt x="40000" y="61906"/>
                  </a:cubicBezTo>
                  <a:cubicBezTo>
                    <a:pt x="40000" y="63010"/>
                    <a:pt x="39097" y="63913"/>
                    <a:pt x="37994" y="63913"/>
                  </a:cubicBezTo>
                  <a:close/>
                  <a:moveTo>
                    <a:pt x="37994" y="55986"/>
                  </a:moveTo>
                  <a:lnTo>
                    <a:pt x="10025" y="55986"/>
                  </a:lnTo>
                  <a:cubicBezTo>
                    <a:pt x="8922" y="55986"/>
                    <a:pt x="8020" y="55083"/>
                    <a:pt x="8020" y="53979"/>
                  </a:cubicBezTo>
                  <a:cubicBezTo>
                    <a:pt x="8020" y="52876"/>
                    <a:pt x="8922" y="51973"/>
                    <a:pt x="10025" y="51973"/>
                  </a:cubicBezTo>
                  <a:lnTo>
                    <a:pt x="37994" y="51973"/>
                  </a:lnTo>
                  <a:cubicBezTo>
                    <a:pt x="39097" y="51973"/>
                    <a:pt x="40000" y="52876"/>
                    <a:pt x="40000" y="53979"/>
                  </a:cubicBezTo>
                  <a:cubicBezTo>
                    <a:pt x="40000" y="55083"/>
                    <a:pt x="39097" y="55986"/>
                    <a:pt x="37994" y="55986"/>
                  </a:cubicBezTo>
                  <a:close/>
                  <a:moveTo>
                    <a:pt x="37994" y="47959"/>
                  </a:moveTo>
                  <a:lnTo>
                    <a:pt x="10025" y="47959"/>
                  </a:lnTo>
                  <a:cubicBezTo>
                    <a:pt x="8922" y="47959"/>
                    <a:pt x="8020" y="47056"/>
                    <a:pt x="8020" y="45953"/>
                  </a:cubicBezTo>
                  <a:cubicBezTo>
                    <a:pt x="8020" y="44849"/>
                    <a:pt x="8922" y="43946"/>
                    <a:pt x="10025" y="43946"/>
                  </a:cubicBezTo>
                  <a:lnTo>
                    <a:pt x="37994" y="43946"/>
                  </a:lnTo>
                  <a:cubicBezTo>
                    <a:pt x="39097" y="43946"/>
                    <a:pt x="40000" y="44849"/>
                    <a:pt x="40000" y="45953"/>
                  </a:cubicBezTo>
                  <a:cubicBezTo>
                    <a:pt x="40000" y="47056"/>
                    <a:pt x="39097" y="47959"/>
                    <a:pt x="37994" y="47959"/>
                  </a:cubicBezTo>
                  <a:close/>
                  <a:moveTo>
                    <a:pt x="73884" y="99933"/>
                  </a:moveTo>
                  <a:lnTo>
                    <a:pt x="53934" y="99933"/>
                  </a:lnTo>
                  <a:cubicBezTo>
                    <a:pt x="52832" y="99933"/>
                    <a:pt x="51929" y="99030"/>
                    <a:pt x="51929" y="97926"/>
                  </a:cubicBezTo>
                  <a:cubicBezTo>
                    <a:pt x="51929" y="96822"/>
                    <a:pt x="52832" y="95919"/>
                    <a:pt x="53934" y="95919"/>
                  </a:cubicBezTo>
                  <a:lnTo>
                    <a:pt x="73884" y="95919"/>
                  </a:lnTo>
                  <a:cubicBezTo>
                    <a:pt x="74987" y="95919"/>
                    <a:pt x="75889" y="96822"/>
                    <a:pt x="75889" y="97926"/>
                  </a:cubicBezTo>
                  <a:cubicBezTo>
                    <a:pt x="75889" y="99030"/>
                    <a:pt x="74987" y="99933"/>
                    <a:pt x="73884" y="99933"/>
                  </a:cubicBezTo>
                  <a:close/>
                  <a:moveTo>
                    <a:pt x="73884" y="91906"/>
                  </a:moveTo>
                  <a:lnTo>
                    <a:pt x="53934" y="91906"/>
                  </a:lnTo>
                  <a:cubicBezTo>
                    <a:pt x="52832" y="91906"/>
                    <a:pt x="51929" y="91003"/>
                    <a:pt x="51929" y="89899"/>
                  </a:cubicBezTo>
                  <a:cubicBezTo>
                    <a:pt x="51929" y="88795"/>
                    <a:pt x="52832" y="87892"/>
                    <a:pt x="53934" y="87892"/>
                  </a:cubicBezTo>
                  <a:lnTo>
                    <a:pt x="73884" y="87892"/>
                  </a:lnTo>
                  <a:cubicBezTo>
                    <a:pt x="74987" y="87892"/>
                    <a:pt x="75889" y="88795"/>
                    <a:pt x="75889" y="89899"/>
                  </a:cubicBezTo>
                  <a:cubicBezTo>
                    <a:pt x="75889" y="91003"/>
                    <a:pt x="74987" y="91906"/>
                    <a:pt x="73884" y="91906"/>
                  </a:cubicBezTo>
                  <a:close/>
                  <a:moveTo>
                    <a:pt x="73884" y="83879"/>
                  </a:moveTo>
                  <a:lnTo>
                    <a:pt x="53934" y="83879"/>
                  </a:lnTo>
                  <a:cubicBezTo>
                    <a:pt x="52832" y="83879"/>
                    <a:pt x="51929" y="82976"/>
                    <a:pt x="51929" y="81872"/>
                  </a:cubicBezTo>
                  <a:cubicBezTo>
                    <a:pt x="51929" y="80769"/>
                    <a:pt x="52832" y="79966"/>
                    <a:pt x="53934" y="79966"/>
                  </a:cubicBezTo>
                  <a:lnTo>
                    <a:pt x="73884" y="79966"/>
                  </a:lnTo>
                  <a:cubicBezTo>
                    <a:pt x="74987" y="79966"/>
                    <a:pt x="75889" y="80769"/>
                    <a:pt x="75889" y="81872"/>
                  </a:cubicBezTo>
                  <a:cubicBezTo>
                    <a:pt x="75889" y="82976"/>
                    <a:pt x="74987" y="83879"/>
                    <a:pt x="73884" y="83879"/>
                  </a:cubicBezTo>
                  <a:close/>
                  <a:moveTo>
                    <a:pt x="109874" y="99933"/>
                  </a:moveTo>
                  <a:lnTo>
                    <a:pt x="89924" y="99933"/>
                  </a:lnTo>
                  <a:cubicBezTo>
                    <a:pt x="88822" y="99933"/>
                    <a:pt x="87919" y="99030"/>
                    <a:pt x="87919" y="97926"/>
                  </a:cubicBezTo>
                  <a:cubicBezTo>
                    <a:pt x="87919" y="96822"/>
                    <a:pt x="88822" y="95919"/>
                    <a:pt x="89924" y="95919"/>
                  </a:cubicBezTo>
                  <a:lnTo>
                    <a:pt x="109874" y="95919"/>
                  </a:lnTo>
                  <a:cubicBezTo>
                    <a:pt x="110977" y="95919"/>
                    <a:pt x="111879" y="96822"/>
                    <a:pt x="111879" y="97926"/>
                  </a:cubicBezTo>
                  <a:cubicBezTo>
                    <a:pt x="111879" y="99030"/>
                    <a:pt x="110977" y="99933"/>
                    <a:pt x="109874" y="99933"/>
                  </a:cubicBezTo>
                  <a:close/>
                  <a:moveTo>
                    <a:pt x="109874" y="91906"/>
                  </a:moveTo>
                  <a:lnTo>
                    <a:pt x="89924" y="91906"/>
                  </a:lnTo>
                  <a:cubicBezTo>
                    <a:pt x="88822" y="91906"/>
                    <a:pt x="87919" y="91003"/>
                    <a:pt x="87919" y="89899"/>
                  </a:cubicBezTo>
                  <a:cubicBezTo>
                    <a:pt x="87919" y="88795"/>
                    <a:pt x="88822" y="87892"/>
                    <a:pt x="89924" y="87892"/>
                  </a:cubicBezTo>
                  <a:lnTo>
                    <a:pt x="109874" y="87892"/>
                  </a:lnTo>
                  <a:cubicBezTo>
                    <a:pt x="110977" y="87892"/>
                    <a:pt x="111879" y="88795"/>
                    <a:pt x="111879" y="89899"/>
                  </a:cubicBezTo>
                  <a:cubicBezTo>
                    <a:pt x="111879" y="91003"/>
                    <a:pt x="110977" y="91906"/>
                    <a:pt x="109874" y="91906"/>
                  </a:cubicBezTo>
                  <a:close/>
                  <a:moveTo>
                    <a:pt x="109874" y="83879"/>
                  </a:moveTo>
                  <a:lnTo>
                    <a:pt x="89924" y="83879"/>
                  </a:lnTo>
                  <a:cubicBezTo>
                    <a:pt x="88822" y="83879"/>
                    <a:pt x="87919" y="82976"/>
                    <a:pt x="87919" y="81872"/>
                  </a:cubicBezTo>
                  <a:cubicBezTo>
                    <a:pt x="87919" y="80769"/>
                    <a:pt x="88822" y="79966"/>
                    <a:pt x="89924" y="79966"/>
                  </a:cubicBezTo>
                  <a:lnTo>
                    <a:pt x="109874" y="79966"/>
                  </a:lnTo>
                  <a:cubicBezTo>
                    <a:pt x="110977" y="79966"/>
                    <a:pt x="111879" y="80769"/>
                    <a:pt x="111879" y="81872"/>
                  </a:cubicBezTo>
                  <a:cubicBezTo>
                    <a:pt x="111879" y="82976"/>
                    <a:pt x="110977" y="83879"/>
                    <a:pt x="109874" y="83879"/>
                  </a:cubicBezTo>
                  <a:close/>
                  <a:moveTo>
                    <a:pt x="109874" y="75953"/>
                  </a:moveTo>
                  <a:lnTo>
                    <a:pt x="89924" y="75953"/>
                  </a:lnTo>
                  <a:cubicBezTo>
                    <a:pt x="88822" y="75953"/>
                    <a:pt x="87919" y="75050"/>
                    <a:pt x="87919" y="73946"/>
                  </a:cubicBezTo>
                  <a:cubicBezTo>
                    <a:pt x="87919" y="72842"/>
                    <a:pt x="88822" y="71939"/>
                    <a:pt x="89924" y="71939"/>
                  </a:cubicBezTo>
                  <a:lnTo>
                    <a:pt x="109874" y="71939"/>
                  </a:lnTo>
                  <a:cubicBezTo>
                    <a:pt x="110977" y="71939"/>
                    <a:pt x="111879" y="72842"/>
                    <a:pt x="111879" y="73946"/>
                  </a:cubicBezTo>
                  <a:cubicBezTo>
                    <a:pt x="111879" y="75050"/>
                    <a:pt x="110977" y="75953"/>
                    <a:pt x="109874" y="75953"/>
                  </a:cubicBezTo>
                  <a:close/>
                  <a:moveTo>
                    <a:pt x="109874" y="67926"/>
                  </a:moveTo>
                  <a:lnTo>
                    <a:pt x="89924" y="67926"/>
                  </a:lnTo>
                  <a:cubicBezTo>
                    <a:pt x="88822" y="67926"/>
                    <a:pt x="87919" y="67023"/>
                    <a:pt x="87919" y="65919"/>
                  </a:cubicBezTo>
                  <a:cubicBezTo>
                    <a:pt x="87919" y="64816"/>
                    <a:pt x="88822" y="63913"/>
                    <a:pt x="89924" y="63913"/>
                  </a:cubicBezTo>
                  <a:lnTo>
                    <a:pt x="109874" y="63913"/>
                  </a:lnTo>
                  <a:cubicBezTo>
                    <a:pt x="110977" y="63913"/>
                    <a:pt x="111879" y="64816"/>
                    <a:pt x="111879" y="65919"/>
                  </a:cubicBezTo>
                  <a:cubicBezTo>
                    <a:pt x="111879" y="67023"/>
                    <a:pt x="110977" y="67926"/>
                    <a:pt x="109874" y="67926"/>
                  </a:cubicBezTo>
                  <a:close/>
                  <a:moveTo>
                    <a:pt x="109874" y="59899"/>
                  </a:moveTo>
                  <a:lnTo>
                    <a:pt x="89924" y="59899"/>
                  </a:lnTo>
                  <a:cubicBezTo>
                    <a:pt x="88822" y="59899"/>
                    <a:pt x="87919" y="58996"/>
                    <a:pt x="87919" y="57892"/>
                  </a:cubicBezTo>
                  <a:cubicBezTo>
                    <a:pt x="87919" y="56789"/>
                    <a:pt x="88822" y="55986"/>
                    <a:pt x="89924" y="55986"/>
                  </a:cubicBezTo>
                  <a:lnTo>
                    <a:pt x="109874" y="55986"/>
                  </a:lnTo>
                  <a:cubicBezTo>
                    <a:pt x="110977" y="55986"/>
                    <a:pt x="111879" y="56789"/>
                    <a:pt x="111879" y="57892"/>
                  </a:cubicBezTo>
                  <a:cubicBezTo>
                    <a:pt x="111879" y="58996"/>
                    <a:pt x="110977" y="59899"/>
                    <a:pt x="109874" y="59899"/>
                  </a:cubicBezTo>
                  <a:close/>
                </a:path>
              </a:pathLst>
            </a:custGeom>
            <a:solidFill>
              <a:srgbClr val="D9D9D9">
                <a:alpha val="32941"/>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72" name="Shape 72"/>
            <p:cNvSpPr/>
            <p:nvPr/>
          </p:nvSpPr>
          <p:spPr>
            <a:xfrm>
              <a:off x="2914677" y="6278310"/>
              <a:ext cx="268316" cy="574741"/>
            </a:xfrm>
            <a:custGeom>
              <a:avLst/>
              <a:gdLst/>
              <a:ahLst/>
              <a:cxnLst/>
              <a:rect l="0" t="0" r="0" b="0"/>
              <a:pathLst>
                <a:path w="120000" h="120000" extrusionOk="0">
                  <a:moveTo>
                    <a:pt x="115599" y="0"/>
                  </a:moveTo>
                  <a:lnTo>
                    <a:pt x="4400" y="0"/>
                  </a:lnTo>
                  <a:cubicBezTo>
                    <a:pt x="2053" y="0"/>
                    <a:pt x="0" y="958"/>
                    <a:pt x="0" y="2054"/>
                  </a:cubicBezTo>
                  <a:lnTo>
                    <a:pt x="0" y="8082"/>
                  </a:lnTo>
                  <a:lnTo>
                    <a:pt x="72762" y="8082"/>
                  </a:lnTo>
                  <a:cubicBezTo>
                    <a:pt x="75110" y="8082"/>
                    <a:pt x="76870" y="8904"/>
                    <a:pt x="76870" y="10000"/>
                  </a:cubicBezTo>
                  <a:cubicBezTo>
                    <a:pt x="76870" y="11095"/>
                    <a:pt x="75110" y="12054"/>
                    <a:pt x="72762" y="12054"/>
                  </a:cubicBezTo>
                  <a:lnTo>
                    <a:pt x="0" y="12054"/>
                  </a:lnTo>
                  <a:lnTo>
                    <a:pt x="0" y="20000"/>
                  </a:lnTo>
                  <a:lnTo>
                    <a:pt x="55158" y="20000"/>
                  </a:lnTo>
                  <a:cubicBezTo>
                    <a:pt x="57506" y="20000"/>
                    <a:pt x="59559" y="20958"/>
                    <a:pt x="59559" y="22054"/>
                  </a:cubicBezTo>
                  <a:cubicBezTo>
                    <a:pt x="59559" y="23150"/>
                    <a:pt x="57506" y="23972"/>
                    <a:pt x="55158" y="23972"/>
                  </a:cubicBezTo>
                  <a:lnTo>
                    <a:pt x="0" y="23972"/>
                  </a:lnTo>
                  <a:lnTo>
                    <a:pt x="0" y="32054"/>
                  </a:lnTo>
                  <a:lnTo>
                    <a:pt x="37555" y="32054"/>
                  </a:lnTo>
                  <a:cubicBezTo>
                    <a:pt x="39902" y="32054"/>
                    <a:pt x="41955" y="32876"/>
                    <a:pt x="41955" y="33972"/>
                  </a:cubicBezTo>
                  <a:cubicBezTo>
                    <a:pt x="41955" y="35068"/>
                    <a:pt x="39902" y="36027"/>
                    <a:pt x="37555" y="36027"/>
                  </a:cubicBezTo>
                  <a:lnTo>
                    <a:pt x="0" y="36027"/>
                  </a:lnTo>
                  <a:lnTo>
                    <a:pt x="0" y="40000"/>
                  </a:lnTo>
                  <a:lnTo>
                    <a:pt x="38435" y="40000"/>
                  </a:lnTo>
                  <a:cubicBezTo>
                    <a:pt x="40782" y="40000"/>
                    <a:pt x="42836" y="40821"/>
                    <a:pt x="42836" y="42054"/>
                  </a:cubicBezTo>
                  <a:lnTo>
                    <a:pt x="42836" y="119863"/>
                  </a:lnTo>
                  <a:lnTo>
                    <a:pt x="51344" y="119863"/>
                  </a:lnTo>
                  <a:lnTo>
                    <a:pt x="51344" y="101917"/>
                  </a:lnTo>
                  <a:cubicBezTo>
                    <a:pt x="51344" y="100821"/>
                    <a:pt x="53398" y="99863"/>
                    <a:pt x="55745" y="99863"/>
                  </a:cubicBezTo>
                  <a:lnTo>
                    <a:pt x="89779" y="99863"/>
                  </a:lnTo>
                  <a:cubicBezTo>
                    <a:pt x="92127" y="99863"/>
                    <a:pt x="94180" y="100821"/>
                    <a:pt x="94180" y="101917"/>
                  </a:cubicBezTo>
                  <a:lnTo>
                    <a:pt x="94180" y="119863"/>
                  </a:lnTo>
                  <a:lnTo>
                    <a:pt x="115599" y="119863"/>
                  </a:lnTo>
                  <a:cubicBezTo>
                    <a:pt x="117946" y="119863"/>
                    <a:pt x="119706" y="118904"/>
                    <a:pt x="119706" y="117808"/>
                  </a:cubicBezTo>
                  <a:lnTo>
                    <a:pt x="119706" y="2054"/>
                  </a:lnTo>
                  <a:cubicBezTo>
                    <a:pt x="119706" y="958"/>
                    <a:pt x="117946" y="0"/>
                    <a:pt x="115599" y="0"/>
                  </a:cubicBezTo>
                </a:path>
              </a:pathLst>
            </a:custGeom>
            <a:solidFill>
              <a:srgbClr val="D9D9D9">
                <a:alpha val="32941"/>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73" name="Shape 73"/>
            <p:cNvSpPr/>
            <p:nvPr/>
          </p:nvSpPr>
          <p:spPr>
            <a:xfrm>
              <a:off x="2724258" y="6489144"/>
              <a:ext cx="268316" cy="363907"/>
            </a:xfrm>
            <a:custGeom>
              <a:avLst/>
              <a:gdLst/>
              <a:ahLst/>
              <a:cxnLst/>
              <a:rect l="0" t="0" r="0" b="0"/>
              <a:pathLst>
                <a:path w="120000" h="120000" extrusionOk="0">
                  <a:moveTo>
                    <a:pt x="4107" y="0"/>
                  </a:moveTo>
                  <a:lnTo>
                    <a:pt x="0" y="0"/>
                  </a:lnTo>
                  <a:lnTo>
                    <a:pt x="0" y="3243"/>
                  </a:lnTo>
                  <a:lnTo>
                    <a:pt x="0" y="19027"/>
                  </a:lnTo>
                  <a:lnTo>
                    <a:pt x="52518" y="19027"/>
                  </a:lnTo>
                  <a:cubicBezTo>
                    <a:pt x="54865" y="19027"/>
                    <a:pt x="56919" y="20324"/>
                    <a:pt x="56919" y="22054"/>
                  </a:cubicBezTo>
                  <a:cubicBezTo>
                    <a:pt x="56919" y="23783"/>
                    <a:pt x="54865" y="25297"/>
                    <a:pt x="52518" y="25297"/>
                  </a:cubicBezTo>
                  <a:lnTo>
                    <a:pt x="0" y="25297"/>
                  </a:lnTo>
                  <a:lnTo>
                    <a:pt x="0" y="37837"/>
                  </a:lnTo>
                  <a:lnTo>
                    <a:pt x="43716" y="37837"/>
                  </a:lnTo>
                  <a:cubicBezTo>
                    <a:pt x="46063" y="37837"/>
                    <a:pt x="48117" y="39351"/>
                    <a:pt x="48117" y="41081"/>
                  </a:cubicBezTo>
                  <a:cubicBezTo>
                    <a:pt x="48117" y="42810"/>
                    <a:pt x="46063" y="44108"/>
                    <a:pt x="43716" y="44108"/>
                  </a:cubicBezTo>
                  <a:lnTo>
                    <a:pt x="0" y="44108"/>
                  </a:lnTo>
                  <a:lnTo>
                    <a:pt x="0" y="56648"/>
                  </a:lnTo>
                  <a:lnTo>
                    <a:pt x="26405" y="56648"/>
                  </a:lnTo>
                  <a:cubicBezTo>
                    <a:pt x="28753" y="56648"/>
                    <a:pt x="30513" y="58162"/>
                    <a:pt x="30513" y="59891"/>
                  </a:cubicBezTo>
                  <a:cubicBezTo>
                    <a:pt x="30513" y="61621"/>
                    <a:pt x="28753" y="63135"/>
                    <a:pt x="26405" y="63135"/>
                  </a:cubicBezTo>
                  <a:lnTo>
                    <a:pt x="0" y="63135"/>
                  </a:lnTo>
                  <a:lnTo>
                    <a:pt x="0" y="116540"/>
                  </a:lnTo>
                  <a:lnTo>
                    <a:pt x="0" y="119783"/>
                  </a:lnTo>
                  <a:lnTo>
                    <a:pt x="4107" y="119783"/>
                  </a:lnTo>
                  <a:lnTo>
                    <a:pt x="25525" y="119783"/>
                  </a:lnTo>
                  <a:lnTo>
                    <a:pt x="25525" y="91459"/>
                  </a:lnTo>
                  <a:cubicBezTo>
                    <a:pt x="25525" y="89729"/>
                    <a:pt x="27579" y="88216"/>
                    <a:pt x="29926" y="88216"/>
                  </a:cubicBezTo>
                  <a:lnTo>
                    <a:pt x="63960" y="88216"/>
                  </a:lnTo>
                  <a:cubicBezTo>
                    <a:pt x="66308" y="88216"/>
                    <a:pt x="68361" y="89729"/>
                    <a:pt x="68361" y="91459"/>
                  </a:cubicBezTo>
                  <a:lnTo>
                    <a:pt x="68361" y="119783"/>
                  </a:lnTo>
                  <a:lnTo>
                    <a:pt x="115305" y="119783"/>
                  </a:lnTo>
                  <a:lnTo>
                    <a:pt x="119706" y="119783"/>
                  </a:lnTo>
                  <a:lnTo>
                    <a:pt x="119706" y="116540"/>
                  </a:lnTo>
                  <a:lnTo>
                    <a:pt x="119706" y="3243"/>
                  </a:lnTo>
                  <a:lnTo>
                    <a:pt x="119706" y="0"/>
                  </a:lnTo>
                  <a:lnTo>
                    <a:pt x="115305" y="0"/>
                  </a:lnTo>
                  <a:lnTo>
                    <a:pt x="4107" y="0"/>
                  </a:lnTo>
                </a:path>
              </a:pathLst>
            </a:custGeom>
            <a:solidFill>
              <a:srgbClr val="D9D9D9">
                <a:alpha val="32941"/>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74" name="Shape 74"/>
            <p:cNvSpPr/>
            <p:nvPr/>
          </p:nvSpPr>
          <p:spPr>
            <a:xfrm>
              <a:off x="222840" y="6050144"/>
              <a:ext cx="375067" cy="802906"/>
            </a:xfrm>
            <a:custGeom>
              <a:avLst/>
              <a:gdLst/>
              <a:ahLst/>
              <a:cxnLst/>
              <a:rect l="0" t="0" r="0" b="0"/>
              <a:pathLst>
                <a:path w="120000" h="120000" extrusionOk="0">
                  <a:moveTo>
                    <a:pt x="115594" y="0"/>
                  </a:moveTo>
                  <a:lnTo>
                    <a:pt x="4195" y="0"/>
                  </a:lnTo>
                  <a:cubicBezTo>
                    <a:pt x="1888" y="0"/>
                    <a:pt x="0" y="978"/>
                    <a:pt x="0" y="2055"/>
                  </a:cubicBezTo>
                  <a:lnTo>
                    <a:pt x="0" y="8026"/>
                  </a:lnTo>
                  <a:lnTo>
                    <a:pt x="72797" y="8026"/>
                  </a:lnTo>
                  <a:cubicBezTo>
                    <a:pt x="75104" y="8026"/>
                    <a:pt x="76993" y="8907"/>
                    <a:pt x="76993" y="9983"/>
                  </a:cubicBezTo>
                  <a:cubicBezTo>
                    <a:pt x="76993" y="11158"/>
                    <a:pt x="75104" y="12039"/>
                    <a:pt x="72797" y="12039"/>
                  </a:cubicBezTo>
                  <a:lnTo>
                    <a:pt x="0" y="12039"/>
                  </a:lnTo>
                  <a:lnTo>
                    <a:pt x="0" y="20065"/>
                  </a:lnTo>
                  <a:lnTo>
                    <a:pt x="55174" y="20065"/>
                  </a:lnTo>
                  <a:cubicBezTo>
                    <a:pt x="57482" y="20065"/>
                    <a:pt x="59370" y="20946"/>
                    <a:pt x="59370" y="22022"/>
                  </a:cubicBezTo>
                  <a:cubicBezTo>
                    <a:pt x="59370" y="23099"/>
                    <a:pt x="57482" y="23980"/>
                    <a:pt x="55174" y="23980"/>
                  </a:cubicBezTo>
                  <a:lnTo>
                    <a:pt x="0" y="23980"/>
                  </a:lnTo>
                  <a:lnTo>
                    <a:pt x="0" y="32006"/>
                  </a:lnTo>
                  <a:lnTo>
                    <a:pt x="37552" y="32006"/>
                  </a:lnTo>
                  <a:cubicBezTo>
                    <a:pt x="39860" y="32006"/>
                    <a:pt x="41748" y="32887"/>
                    <a:pt x="41748" y="33964"/>
                  </a:cubicBezTo>
                  <a:cubicBezTo>
                    <a:pt x="41748" y="35138"/>
                    <a:pt x="39860" y="36019"/>
                    <a:pt x="37552" y="36019"/>
                  </a:cubicBezTo>
                  <a:lnTo>
                    <a:pt x="0" y="36019"/>
                  </a:lnTo>
                  <a:lnTo>
                    <a:pt x="0" y="40032"/>
                  </a:lnTo>
                  <a:lnTo>
                    <a:pt x="38601" y="40032"/>
                  </a:lnTo>
                  <a:cubicBezTo>
                    <a:pt x="40909" y="40032"/>
                    <a:pt x="42797" y="40913"/>
                    <a:pt x="42797" y="41990"/>
                  </a:cubicBezTo>
                  <a:lnTo>
                    <a:pt x="42797" y="119902"/>
                  </a:lnTo>
                  <a:lnTo>
                    <a:pt x="51398" y="119902"/>
                  </a:lnTo>
                  <a:lnTo>
                    <a:pt x="51398" y="101892"/>
                  </a:lnTo>
                  <a:cubicBezTo>
                    <a:pt x="51398" y="100815"/>
                    <a:pt x="53286" y="99934"/>
                    <a:pt x="55594" y="99934"/>
                  </a:cubicBezTo>
                  <a:lnTo>
                    <a:pt x="89790" y="99934"/>
                  </a:lnTo>
                  <a:cubicBezTo>
                    <a:pt x="92307" y="99934"/>
                    <a:pt x="94195" y="100815"/>
                    <a:pt x="94195" y="101892"/>
                  </a:cubicBezTo>
                  <a:lnTo>
                    <a:pt x="94195" y="119902"/>
                  </a:lnTo>
                  <a:lnTo>
                    <a:pt x="115594" y="119902"/>
                  </a:lnTo>
                  <a:cubicBezTo>
                    <a:pt x="117902" y="119902"/>
                    <a:pt x="119790" y="119021"/>
                    <a:pt x="119790" y="117944"/>
                  </a:cubicBezTo>
                  <a:lnTo>
                    <a:pt x="119790" y="2055"/>
                  </a:lnTo>
                  <a:cubicBezTo>
                    <a:pt x="119790" y="978"/>
                    <a:pt x="117902" y="0"/>
                    <a:pt x="115594" y="0"/>
                  </a:cubicBezTo>
                </a:path>
              </a:pathLst>
            </a:custGeom>
            <a:solidFill>
              <a:srgbClr val="D9D9D9">
                <a:alpha val="32941"/>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75" name="Shape 75"/>
            <p:cNvSpPr/>
            <p:nvPr/>
          </p:nvSpPr>
          <p:spPr>
            <a:xfrm>
              <a:off x="-42592" y="6344735"/>
              <a:ext cx="375067" cy="508314"/>
            </a:xfrm>
            <a:custGeom>
              <a:avLst/>
              <a:gdLst/>
              <a:ahLst/>
              <a:cxnLst/>
              <a:rect l="0" t="0" r="0" b="0"/>
              <a:pathLst>
                <a:path w="120000" h="120000" extrusionOk="0">
                  <a:moveTo>
                    <a:pt x="4195" y="0"/>
                  </a:moveTo>
                  <a:lnTo>
                    <a:pt x="0" y="0"/>
                  </a:lnTo>
                  <a:lnTo>
                    <a:pt x="0" y="3243"/>
                  </a:lnTo>
                  <a:lnTo>
                    <a:pt x="0" y="18996"/>
                  </a:lnTo>
                  <a:lnTo>
                    <a:pt x="52657" y="18996"/>
                  </a:lnTo>
                  <a:cubicBezTo>
                    <a:pt x="55174" y="18996"/>
                    <a:pt x="57062" y="20386"/>
                    <a:pt x="57062" y="22084"/>
                  </a:cubicBezTo>
                  <a:cubicBezTo>
                    <a:pt x="57062" y="23938"/>
                    <a:pt x="55174" y="25328"/>
                    <a:pt x="52657" y="25328"/>
                  </a:cubicBezTo>
                  <a:lnTo>
                    <a:pt x="0" y="25328"/>
                  </a:lnTo>
                  <a:lnTo>
                    <a:pt x="0" y="37837"/>
                  </a:lnTo>
                  <a:lnTo>
                    <a:pt x="43846" y="37837"/>
                  </a:lnTo>
                  <a:cubicBezTo>
                    <a:pt x="46363" y="37837"/>
                    <a:pt x="48251" y="39382"/>
                    <a:pt x="48251" y="41081"/>
                  </a:cubicBezTo>
                  <a:cubicBezTo>
                    <a:pt x="48251" y="42934"/>
                    <a:pt x="46363" y="44169"/>
                    <a:pt x="43846" y="44169"/>
                  </a:cubicBezTo>
                  <a:lnTo>
                    <a:pt x="0" y="44169"/>
                  </a:lnTo>
                  <a:lnTo>
                    <a:pt x="0" y="56833"/>
                  </a:lnTo>
                  <a:lnTo>
                    <a:pt x="26433" y="56833"/>
                  </a:lnTo>
                  <a:cubicBezTo>
                    <a:pt x="28741" y="56833"/>
                    <a:pt x="30629" y="58223"/>
                    <a:pt x="30629" y="59922"/>
                  </a:cubicBezTo>
                  <a:cubicBezTo>
                    <a:pt x="30629" y="61621"/>
                    <a:pt x="28741" y="63166"/>
                    <a:pt x="26433" y="63166"/>
                  </a:cubicBezTo>
                  <a:lnTo>
                    <a:pt x="0" y="63166"/>
                  </a:lnTo>
                  <a:lnTo>
                    <a:pt x="0" y="116602"/>
                  </a:lnTo>
                  <a:lnTo>
                    <a:pt x="0" y="119845"/>
                  </a:lnTo>
                  <a:lnTo>
                    <a:pt x="4195" y="119845"/>
                  </a:lnTo>
                  <a:lnTo>
                    <a:pt x="25594" y="119845"/>
                  </a:lnTo>
                  <a:lnTo>
                    <a:pt x="25594" y="91428"/>
                  </a:lnTo>
                  <a:cubicBezTo>
                    <a:pt x="25594" y="89729"/>
                    <a:pt x="27482" y="88339"/>
                    <a:pt x="30000" y="88339"/>
                  </a:cubicBezTo>
                  <a:lnTo>
                    <a:pt x="64195" y="88339"/>
                  </a:lnTo>
                  <a:cubicBezTo>
                    <a:pt x="66503" y="88339"/>
                    <a:pt x="68391" y="89729"/>
                    <a:pt x="68391" y="91428"/>
                  </a:cubicBezTo>
                  <a:lnTo>
                    <a:pt x="68391" y="119845"/>
                  </a:lnTo>
                  <a:lnTo>
                    <a:pt x="115594" y="119845"/>
                  </a:lnTo>
                  <a:lnTo>
                    <a:pt x="119790" y="119845"/>
                  </a:lnTo>
                  <a:lnTo>
                    <a:pt x="119790" y="116602"/>
                  </a:lnTo>
                  <a:lnTo>
                    <a:pt x="119790" y="3243"/>
                  </a:lnTo>
                  <a:lnTo>
                    <a:pt x="119790" y="0"/>
                  </a:lnTo>
                  <a:lnTo>
                    <a:pt x="115594" y="0"/>
                  </a:lnTo>
                  <a:lnTo>
                    <a:pt x="4195" y="0"/>
                  </a:lnTo>
                </a:path>
              </a:pathLst>
            </a:custGeom>
            <a:solidFill>
              <a:srgbClr val="D9D9D9">
                <a:alpha val="32941"/>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76" name="Shape 76"/>
            <p:cNvSpPr/>
            <p:nvPr/>
          </p:nvSpPr>
          <p:spPr>
            <a:xfrm>
              <a:off x="8796184" y="3889169"/>
              <a:ext cx="2810518" cy="1750208"/>
            </a:xfrm>
            <a:custGeom>
              <a:avLst/>
              <a:gdLst/>
              <a:ahLst/>
              <a:cxnLst/>
              <a:rect l="0" t="0" r="0" b="0"/>
              <a:pathLst>
                <a:path w="120000" h="120000" extrusionOk="0">
                  <a:moveTo>
                    <a:pt x="93062" y="32483"/>
                  </a:moveTo>
                  <a:cubicBezTo>
                    <a:pt x="86687" y="12671"/>
                    <a:pt x="73835" y="0"/>
                    <a:pt x="59983" y="0"/>
                  </a:cubicBezTo>
                  <a:cubicBezTo>
                    <a:pt x="41023" y="0"/>
                    <a:pt x="25168" y="22926"/>
                    <a:pt x="22998" y="52832"/>
                  </a:cubicBezTo>
                  <a:cubicBezTo>
                    <a:pt x="22264" y="52724"/>
                    <a:pt x="21563" y="52671"/>
                    <a:pt x="20862" y="52671"/>
                  </a:cubicBezTo>
                  <a:cubicBezTo>
                    <a:pt x="9346" y="52671"/>
                    <a:pt x="0" y="67758"/>
                    <a:pt x="0" y="86335"/>
                  </a:cubicBezTo>
                  <a:cubicBezTo>
                    <a:pt x="0" y="119570"/>
                    <a:pt x="21196" y="119946"/>
                    <a:pt x="22097" y="119946"/>
                  </a:cubicBezTo>
                  <a:lnTo>
                    <a:pt x="95265" y="119946"/>
                  </a:lnTo>
                  <a:lnTo>
                    <a:pt x="95532" y="119892"/>
                  </a:lnTo>
                  <a:cubicBezTo>
                    <a:pt x="95766" y="119838"/>
                    <a:pt x="119966" y="114362"/>
                    <a:pt x="119966" y="76187"/>
                  </a:cubicBezTo>
                  <a:cubicBezTo>
                    <a:pt x="119966" y="52241"/>
                    <a:pt x="107916" y="32697"/>
                    <a:pt x="93062" y="32483"/>
                  </a:cubicBezTo>
                </a:path>
              </a:pathLst>
            </a:custGeom>
            <a:solidFill>
              <a:srgbClr val="D9D9D9">
                <a:alpha val="32941"/>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77" name="Shape 77"/>
            <p:cNvSpPr/>
            <p:nvPr/>
          </p:nvSpPr>
          <p:spPr>
            <a:xfrm>
              <a:off x="10082788" y="2629157"/>
              <a:ext cx="4120944" cy="2564899"/>
            </a:xfrm>
            <a:custGeom>
              <a:avLst/>
              <a:gdLst/>
              <a:ahLst/>
              <a:cxnLst/>
              <a:rect l="0" t="0" r="0" b="0"/>
              <a:pathLst>
                <a:path w="120000" h="120000" extrusionOk="0">
                  <a:moveTo>
                    <a:pt x="93090" y="32490"/>
                  </a:moveTo>
                  <a:cubicBezTo>
                    <a:pt x="86715" y="12673"/>
                    <a:pt x="73853" y="0"/>
                    <a:pt x="59988" y="0"/>
                  </a:cubicBezTo>
                  <a:cubicBezTo>
                    <a:pt x="41024" y="0"/>
                    <a:pt x="25179" y="22967"/>
                    <a:pt x="22993" y="52857"/>
                  </a:cubicBezTo>
                  <a:cubicBezTo>
                    <a:pt x="22287" y="52747"/>
                    <a:pt x="21582" y="52673"/>
                    <a:pt x="20876" y="52673"/>
                  </a:cubicBezTo>
                  <a:cubicBezTo>
                    <a:pt x="9356" y="52673"/>
                    <a:pt x="0" y="67765"/>
                    <a:pt x="0" y="86336"/>
                  </a:cubicBezTo>
                  <a:cubicBezTo>
                    <a:pt x="0" y="119597"/>
                    <a:pt x="21195" y="119963"/>
                    <a:pt x="22105" y="119963"/>
                  </a:cubicBezTo>
                  <a:lnTo>
                    <a:pt x="95276" y="119963"/>
                  </a:lnTo>
                  <a:lnTo>
                    <a:pt x="95526" y="119926"/>
                  </a:lnTo>
                  <a:cubicBezTo>
                    <a:pt x="95776" y="119890"/>
                    <a:pt x="119977" y="114395"/>
                    <a:pt x="119977" y="76190"/>
                  </a:cubicBezTo>
                  <a:cubicBezTo>
                    <a:pt x="119977" y="52234"/>
                    <a:pt x="107933" y="32710"/>
                    <a:pt x="93090" y="32490"/>
                  </a:cubicBezTo>
                </a:path>
              </a:pathLst>
            </a:custGeom>
            <a:solidFill>
              <a:srgbClr val="D9D9D9">
                <a:alpha val="32941"/>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78" name="Shape 78"/>
            <p:cNvSpPr/>
            <p:nvPr/>
          </p:nvSpPr>
          <p:spPr>
            <a:xfrm>
              <a:off x="9122018" y="5194057"/>
              <a:ext cx="1803560" cy="1384286"/>
            </a:xfrm>
            <a:custGeom>
              <a:avLst/>
              <a:gdLst/>
              <a:ahLst/>
              <a:cxnLst/>
              <a:rect l="0" t="0" r="0" b="0"/>
              <a:pathLst>
                <a:path w="120000" h="120000" extrusionOk="0">
                  <a:moveTo>
                    <a:pt x="108338" y="61460"/>
                  </a:moveTo>
                  <a:cubicBezTo>
                    <a:pt x="110577" y="52292"/>
                    <a:pt x="109848" y="43531"/>
                    <a:pt x="106203" y="36740"/>
                  </a:cubicBezTo>
                  <a:cubicBezTo>
                    <a:pt x="102507" y="29745"/>
                    <a:pt x="96104" y="25670"/>
                    <a:pt x="89336" y="25942"/>
                  </a:cubicBezTo>
                  <a:cubicBezTo>
                    <a:pt x="84442" y="10118"/>
                    <a:pt x="73093" y="0"/>
                    <a:pt x="59973" y="0"/>
                  </a:cubicBezTo>
                  <a:cubicBezTo>
                    <a:pt x="43262" y="0"/>
                    <a:pt x="28997" y="18879"/>
                    <a:pt x="28008" y="41765"/>
                  </a:cubicBezTo>
                  <a:cubicBezTo>
                    <a:pt x="12390" y="43123"/>
                    <a:pt x="0" y="60101"/>
                    <a:pt x="0" y="80814"/>
                  </a:cubicBezTo>
                  <a:cubicBezTo>
                    <a:pt x="0" y="102410"/>
                    <a:pt x="13431" y="119932"/>
                    <a:pt x="29986" y="119932"/>
                  </a:cubicBezTo>
                  <a:lnTo>
                    <a:pt x="95947" y="119932"/>
                  </a:lnTo>
                  <a:cubicBezTo>
                    <a:pt x="109639" y="119932"/>
                    <a:pt x="119947" y="106485"/>
                    <a:pt x="119947" y="88624"/>
                  </a:cubicBezTo>
                  <a:cubicBezTo>
                    <a:pt x="119947" y="78438"/>
                    <a:pt x="115366" y="67775"/>
                    <a:pt x="108338" y="61460"/>
                  </a:cubicBezTo>
                </a:path>
              </a:pathLst>
            </a:custGeom>
            <a:solidFill>
              <a:srgbClr val="D9D9D9">
                <a:alpha val="32941"/>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79" name="Shape 79"/>
            <p:cNvSpPr/>
            <p:nvPr/>
          </p:nvSpPr>
          <p:spPr>
            <a:xfrm>
              <a:off x="8123999" y="4355216"/>
              <a:ext cx="1313874" cy="1008009"/>
            </a:xfrm>
            <a:custGeom>
              <a:avLst/>
              <a:gdLst/>
              <a:ahLst/>
              <a:cxnLst/>
              <a:rect l="0" t="0" r="0" b="0"/>
              <a:pathLst>
                <a:path w="120000" h="120000" extrusionOk="0">
                  <a:moveTo>
                    <a:pt x="108343" y="61493"/>
                  </a:moveTo>
                  <a:cubicBezTo>
                    <a:pt x="110560" y="52255"/>
                    <a:pt x="109773" y="43576"/>
                    <a:pt x="106197" y="36765"/>
                  </a:cubicBezTo>
                  <a:cubicBezTo>
                    <a:pt x="102479" y="29766"/>
                    <a:pt x="96042" y="25660"/>
                    <a:pt x="89249" y="25940"/>
                  </a:cubicBezTo>
                  <a:cubicBezTo>
                    <a:pt x="84386" y="10077"/>
                    <a:pt x="73015" y="0"/>
                    <a:pt x="59928" y="0"/>
                  </a:cubicBezTo>
                  <a:cubicBezTo>
                    <a:pt x="43194" y="0"/>
                    <a:pt x="29034" y="18849"/>
                    <a:pt x="28033" y="41804"/>
                  </a:cubicBezTo>
                  <a:cubicBezTo>
                    <a:pt x="12371" y="43110"/>
                    <a:pt x="0" y="60093"/>
                    <a:pt x="0" y="80808"/>
                  </a:cubicBezTo>
                  <a:cubicBezTo>
                    <a:pt x="0" y="102363"/>
                    <a:pt x="13444" y="119906"/>
                    <a:pt x="29964" y="119906"/>
                  </a:cubicBezTo>
                  <a:lnTo>
                    <a:pt x="95899" y="119906"/>
                  </a:lnTo>
                  <a:cubicBezTo>
                    <a:pt x="109558" y="119906"/>
                    <a:pt x="119928" y="106469"/>
                    <a:pt x="119928" y="88646"/>
                  </a:cubicBezTo>
                  <a:cubicBezTo>
                    <a:pt x="119928" y="78382"/>
                    <a:pt x="115280" y="67744"/>
                    <a:pt x="108343" y="61493"/>
                  </a:cubicBezTo>
                </a:path>
              </a:pathLst>
            </a:custGeom>
            <a:solidFill>
              <a:srgbClr val="D9D9D9">
                <a:alpha val="32941"/>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80" name="Shape 80"/>
            <p:cNvSpPr/>
            <p:nvPr/>
          </p:nvSpPr>
          <p:spPr>
            <a:xfrm>
              <a:off x="8058418" y="5530901"/>
              <a:ext cx="703712" cy="804740"/>
            </a:xfrm>
            <a:custGeom>
              <a:avLst/>
              <a:gdLst/>
              <a:ahLst/>
              <a:cxnLst/>
              <a:rect l="0" t="0" r="0" b="0"/>
              <a:pathLst>
                <a:path w="120000" h="120000" extrusionOk="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D9D9D9">
                <a:alpha val="32941"/>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grpSp>
          <p:nvGrpSpPr>
            <p:cNvPr id="81" name="Shape 81"/>
            <p:cNvGrpSpPr/>
            <p:nvPr/>
          </p:nvGrpSpPr>
          <p:grpSpPr>
            <a:xfrm>
              <a:off x="1001785" y="653399"/>
              <a:ext cx="1547597" cy="513722"/>
              <a:chOff x="2005660" y="1306799"/>
              <a:chExt cx="3098422" cy="1027445"/>
            </a:xfrm>
          </p:grpSpPr>
          <p:sp>
            <p:nvSpPr>
              <p:cNvPr id="82" name="Shape 82"/>
              <p:cNvSpPr/>
              <p:nvPr/>
            </p:nvSpPr>
            <p:spPr>
              <a:xfrm>
                <a:off x="3385657" y="1511391"/>
                <a:ext cx="552533" cy="822852"/>
              </a:xfrm>
              <a:custGeom>
                <a:avLst/>
                <a:gdLst/>
                <a:ahLst/>
                <a:cxnLst/>
                <a:rect l="0" t="0" r="0" b="0"/>
                <a:pathLst>
                  <a:path w="120000" h="120000" extrusionOk="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rgbClr val="7F7F7F"/>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83" name="Shape 83"/>
              <p:cNvSpPr/>
              <p:nvPr/>
            </p:nvSpPr>
            <p:spPr>
              <a:xfrm>
                <a:off x="2601698" y="1511378"/>
                <a:ext cx="555570" cy="821774"/>
              </a:xfrm>
              <a:custGeom>
                <a:avLst/>
                <a:gdLst/>
                <a:ahLst/>
                <a:cxnLst/>
                <a:rect l="0" t="0" r="0" b="0"/>
                <a:pathLst>
                  <a:path w="120000" h="120000" extrusionOk="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chemeClr val="dk2"/>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84" name="Shape 84"/>
              <p:cNvSpPr/>
              <p:nvPr/>
            </p:nvSpPr>
            <p:spPr>
              <a:xfrm>
                <a:off x="2005660" y="1511387"/>
                <a:ext cx="555224" cy="602321"/>
              </a:xfrm>
              <a:custGeom>
                <a:avLst/>
                <a:gdLst/>
                <a:ahLst/>
                <a:cxnLst/>
                <a:rect l="0" t="0" r="0" b="0"/>
                <a:pathLst>
                  <a:path w="120000" h="120000" extrusionOk="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chemeClr val="dk2"/>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85" name="Shape 85"/>
              <p:cNvSpPr/>
              <p:nvPr/>
            </p:nvSpPr>
            <p:spPr>
              <a:xfrm>
                <a:off x="4545489" y="1511380"/>
                <a:ext cx="558593" cy="601133"/>
              </a:xfrm>
              <a:custGeom>
                <a:avLst/>
                <a:gdLst/>
                <a:ahLst/>
                <a:cxnLst/>
                <a:rect l="0" t="0" r="0" b="0"/>
                <a:pathLst>
                  <a:path w="120000" h="120000" extrusionOk="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rgbClr val="7F7F7F"/>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86" name="Shape 86"/>
              <p:cNvSpPr/>
              <p:nvPr/>
            </p:nvSpPr>
            <p:spPr>
              <a:xfrm>
                <a:off x="3960212" y="1511387"/>
                <a:ext cx="555811" cy="599819"/>
              </a:xfrm>
              <a:custGeom>
                <a:avLst/>
                <a:gdLst/>
                <a:ahLst/>
                <a:cxnLst/>
                <a:rect l="0" t="0" r="0" b="0"/>
                <a:pathLst>
                  <a:path w="120000" h="120000" extrusionOk="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rgbClr val="7F7F7F"/>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87" name="Shape 87"/>
              <p:cNvSpPr/>
              <p:nvPr/>
            </p:nvSpPr>
            <p:spPr>
              <a:xfrm>
                <a:off x="3192358" y="1516750"/>
                <a:ext cx="156038" cy="587568"/>
              </a:xfrm>
              <a:custGeom>
                <a:avLst/>
                <a:gdLst/>
                <a:ahLst/>
                <a:cxnLst/>
                <a:rect l="0" t="0" r="0" b="0"/>
                <a:pathLst>
                  <a:path w="120000" h="120000" extrusionOk="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chemeClr val="dk2"/>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88" name="Shape 88"/>
              <p:cNvSpPr/>
              <p:nvPr/>
            </p:nvSpPr>
            <p:spPr>
              <a:xfrm>
                <a:off x="3187635" y="1306799"/>
                <a:ext cx="170084" cy="171821"/>
              </a:xfrm>
              <a:custGeom>
                <a:avLst/>
                <a:gdLst/>
                <a:ahLst/>
                <a:cxnLst/>
                <a:rect l="0" t="0" r="0" b="0"/>
                <a:pathLst>
                  <a:path w="120000" h="120000" extrusionOk="0">
                    <a:moveTo>
                      <a:pt x="102419" y="17574"/>
                    </a:moveTo>
                    <a:cubicBezTo>
                      <a:pt x="125853" y="41004"/>
                      <a:pt x="125853" y="78995"/>
                      <a:pt x="102419" y="102425"/>
                    </a:cubicBezTo>
                    <a:cubicBezTo>
                      <a:pt x="78991" y="125860"/>
                      <a:pt x="41002" y="125860"/>
                      <a:pt x="17574" y="102425"/>
                    </a:cubicBezTo>
                    <a:cubicBezTo>
                      <a:pt x="-5860" y="78995"/>
                      <a:pt x="-5860" y="41004"/>
                      <a:pt x="17574" y="17574"/>
                    </a:cubicBezTo>
                    <a:cubicBezTo>
                      <a:pt x="41002" y="-5860"/>
                      <a:pt x="78991" y="-5860"/>
                      <a:pt x="102419" y="17574"/>
                    </a:cubicBezTo>
                    <a:close/>
                  </a:path>
                </a:pathLst>
              </a:custGeom>
              <a:solidFill>
                <a:schemeClr val="dk2"/>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grpSp>
        <p:cxnSp>
          <p:nvCxnSpPr>
            <p:cNvPr id="89" name="Shape 89"/>
            <p:cNvCxnSpPr/>
            <p:nvPr/>
          </p:nvCxnSpPr>
          <p:spPr>
            <a:xfrm>
              <a:off x="957336" y="3970357"/>
              <a:ext cx="11221964" cy="0"/>
            </a:xfrm>
            <a:prstGeom prst="straightConnector1">
              <a:avLst/>
            </a:prstGeom>
            <a:noFill/>
            <a:ln w="9525" cap="flat" cmpd="sng">
              <a:solidFill>
                <a:srgbClr val="BFBFBF"/>
              </a:solidFill>
              <a:prstDash val="solid"/>
              <a:round/>
              <a:headEnd type="none" w="med" len="med"/>
              <a:tailEnd type="none" w="med" len="med"/>
            </a:ln>
          </p:spPr>
        </p:cxnSp>
      </p:grpSp>
      <p:sp>
        <p:nvSpPr>
          <p:cNvPr id="90" name="Shape 90"/>
          <p:cNvSpPr txBox="1">
            <a:spLocks noGrp="1"/>
          </p:cNvSpPr>
          <p:nvPr>
            <p:ph type="ftr" idx="11"/>
          </p:nvPr>
        </p:nvSpPr>
        <p:spPr>
          <a:xfrm>
            <a:off x="7401522" y="6457146"/>
            <a:ext cx="3856778" cy="365125"/>
          </a:xfrm>
          <a:prstGeom prst="rect">
            <a:avLst/>
          </a:prstGeom>
          <a:noFill/>
          <a:ln>
            <a:noFill/>
          </a:ln>
        </p:spPr>
        <p:txBody>
          <a:bodyPr lIns="91425" tIns="91425" rIns="91425" bIns="91425" anchor="ctr" anchorCtr="0"/>
          <a:lstStyle>
            <a:lvl1pPr marL="0" marR="0" lvl="0" indent="0" algn="r" rtl="0">
              <a:spcBef>
                <a:spcPts val="0"/>
              </a:spcBef>
              <a:buNone/>
              <a:defRPr sz="900" b="0" i="0">
                <a:solidFill>
                  <a:srgbClr val="BFBFBF"/>
                </a:solidFill>
                <a:latin typeface="Helvetica Neue"/>
                <a:ea typeface="Helvetica Neue"/>
                <a:cs typeface="Helvetica Neue"/>
                <a:sym typeface="Helvetica Neue"/>
              </a:defRPr>
            </a:lvl1pPr>
            <a:lvl2pPr marL="457200" marR="0" lvl="1" indent="0" algn="l" rtl="0">
              <a:spcBef>
                <a:spcPts val="0"/>
              </a:spcBef>
              <a:buNone/>
              <a:defRPr sz="1800" b="0" i="0" u="none" strike="noStrike" cap="none">
                <a:solidFill>
                  <a:schemeClr val="dk1"/>
                </a:solidFill>
                <a:latin typeface="Helvetica Neue"/>
                <a:ea typeface="Helvetica Neue"/>
                <a:cs typeface="Helvetica Neue"/>
                <a:sym typeface="Helvetica Neue"/>
              </a:defRPr>
            </a:lvl2pPr>
            <a:lvl3pPr marL="914400" marR="0" lvl="2" indent="0" algn="l" rtl="0">
              <a:spcBef>
                <a:spcPts val="0"/>
              </a:spcBef>
              <a:buNone/>
              <a:defRPr sz="1800" b="0" i="0" u="none" strike="noStrike" cap="none">
                <a:solidFill>
                  <a:schemeClr val="dk1"/>
                </a:solidFill>
                <a:latin typeface="Helvetica Neue"/>
                <a:ea typeface="Helvetica Neue"/>
                <a:cs typeface="Helvetica Neue"/>
                <a:sym typeface="Helvetica Neue"/>
              </a:defRPr>
            </a:lvl3pPr>
            <a:lvl4pPr marL="1371600" marR="0" lvl="3" indent="0" algn="l" rtl="0">
              <a:spcBef>
                <a:spcPts val="0"/>
              </a:spcBef>
              <a:buNone/>
              <a:defRPr sz="1800" b="0" i="0" u="none" strike="noStrike" cap="none">
                <a:solidFill>
                  <a:schemeClr val="dk1"/>
                </a:solidFill>
                <a:latin typeface="Helvetica Neue"/>
                <a:ea typeface="Helvetica Neue"/>
                <a:cs typeface="Helvetica Neue"/>
                <a:sym typeface="Helvetica Neue"/>
              </a:defRPr>
            </a:lvl4pPr>
            <a:lvl5pPr marL="1828800" marR="0" lvl="4" indent="0" algn="l" rtl="0">
              <a:spcBef>
                <a:spcPts val="0"/>
              </a:spcBef>
              <a:buNone/>
              <a:defRPr sz="1800" b="0" i="0" u="none" strike="noStrike" cap="none">
                <a:solidFill>
                  <a:schemeClr val="dk1"/>
                </a:solidFill>
                <a:latin typeface="Helvetica Neue"/>
                <a:ea typeface="Helvetica Neue"/>
                <a:cs typeface="Helvetica Neue"/>
                <a:sym typeface="Helvetica Neue"/>
              </a:defRPr>
            </a:lvl5pPr>
            <a:lvl6pPr marL="2286000" marR="0" lvl="5" indent="0" algn="l" rtl="0">
              <a:spcBef>
                <a:spcPts val="0"/>
              </a:spcBef>
              <a:buNone/>
              <a:defRPr sz="1800" b="0" i="0" u="none" strike="noStrike" cap="none">
                <a:solidFill>
                  <a:schemeClr val="dk1"/>
                </a:solidFill>
                <a:latin typeface="Helvetica Neue"/>
                <a:ea typeface="Helvetica Neue"/>
                <a:cs typeface="Helvetica Neue"/>
                <a:sym typeface="Helvetica Neue"/>
              </a:defRPr>
            </a:lvl6pPr>
            <a:lvl7pPr marL="2743200" marR="0" lvl="6" indent="0" algn="l" rtl="0">
              <a:spcBef>
                <a:spcPts val="0"/>
              </a:spcBef>
              <a:buNone/>
              <a:defRPr sz="1800" b="0" i="0" u="none" strike="noStrike" cap="none">
                <a:solidFill>
                  <a:schemeClr val="dk1"/>
                </a:solidFill>
                <a:latin typeface="Helvetica Neue"/>
                <a:ea typeface="Helvetica Neue"/>
                <a:cs typeface="Helvetica Neue"/>
                <a:sym typeface="Helvetica Neue"/>
              </a:defRPr>
            </a:lvl7pPr>
            <a:lvl8pPr marL="3200400" marR="0" lvl="7" indent="0" algn="l" rtl="0">
              <a:spcBef>
                <a:spcPts val="0"/>
              </a:spcBef>
              <a:buNone/>
              <a:defRPr sz="1800" b="0" i="0" u="none" strike="noStrike" cap="none">
                <a:solidFill>
                  <a:schemeClr val="dk1"/>
                </a:solidFill>
                <a:latin typeface="Helvetica Neue"/>
                <a:ea typeface="Helvetica Neue"/>
                <a:cs typeface="Helvetica Neue"/>
                <a:sym typeface="Helvetica Neue"/>
              </a:defRPr>
            </a:lvl8pPr>
            <a:lvl9pPr marL="3657600" marR="0" lvl="8" indent="0" algn="l" rtl="0">
              <a:spcBef>
                <a:spcPts val="0"/>
              </a:spcBef>
              <a:buNone/>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91" name="Shape 91"/>
          <p:cNvSpPr txBox="1">
            <a:spLocks noGrp="1"/>
          </p:cNvSpPr>
          <p:nvPr>
            <p:ph type="sldNum" idx="12"/>
          </p:nvPr>
        </p:nvSpPr>
        <p:spPr>
          <a:xfrm>
            <a:off x="11364286" y="6457146"/>
            <a:ext cx="611217" cy="365125"/>
          </a:xfrm>
          <a:prstGeom prst="rect">
            <a:avLst/>
          </a:prstGeom>
          <a:noFill/>
          <a:ln>
            <a:noFill/>
          </a:ln>
        </p:spPr>
        <p:txBody>
          <a:bodyPr lIns="91375" tIns="45675" rIns="91375" bIns="45675" anchor="ctr" anchorCtr="0">
            <a:noAutofit/>
          </a:bodyPr>
          <a:lstStyle/>
          <a:p>
            <a:pPr marL="0" marR="0" lvl="0" indent="0" algn="r" rtl="0">
              <a:spcBef>
                <a:spcPts val="0"/>
              </a:spcBef>
              <a:buSzPct val="25000"/>
              <a:buNone/>
            </a:pPr>
            <a:fld id="{00000000-1234-1234-1234-123412341234}" type="slidenum">
              <a:rPr lang="en-US" sz="1200" b="0" i="0">
                <a:solidFill>
                  <a:srgbClr val="BDBDBD"/>
                </a:solidFill>
                <a:latin typeface="Helvetica Neue"/>
                <a:ea typeface="Helvetica Neue"/>
                <a:cs typeface="Helvetica Neue"/>
                <a:sym typeface="Helvetica Neue"/>
              </a:rPr>
              <a:t>‹#›</a:t>
            </a:fld>
            <a:endParaRPr lang="en-US" sz="1200" b="0" i="0">
              <a:solidFill>
                <a:srgbClr val="BDBDBD"/>
              </a:solidFill>
              <a:latin typeface="Helvetica Neue"/>
              <a:ea typeface="Helvetica Neue"/>
              <a:cs typeface="Helvetica Neue"/>
              <a:sym typeface="Helvetica Neue"/>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1_2 Column">
    <p:spTree>
      <p:nvGrpSpPr>
        <p:cNvPr id="1" name="Shape 439"/>
        <p:cNvGrpSpPr/>
        <p:nvPr/>
      </p:nvGrpSpPr>
      <p:grpSpPr>
        <a:xfrm>
          <a:off x="0" y="0"/>
          <a:ext cx="0" cy="0"/>
          <a:chOff x="0" y="0"/>
          <a:chExt cx="0" cy="0"/>
        </a:xfrm>
      </p:grpSpPr>
      <p:sp>
        <p:nvSpPr>
          <p:cNvPr id="440" name="Shape 440"/>
          <p:cNvSpPr txBox="1">
            <a:spLocks noGrp="1"/>
          </p:cNvSpPr>
          <p:nvPr>
            <p:ph type="body" idx="1"/>
          </p:nvPr>
        </p:nvSpPr>
        <p:spPr>
          <a:xfrm>
            <a:off x="865051" y="1061471"/>
            <a:ext cx="4921500" cy="639900"/>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0" i="0" u="none" strike="noStrike" cap="none">
                <a:solidFill>
                  <a:schemeClr val="dk2"/>
                </a:solidFill>
                <a:latin typeface="Helvetica Neue"/>
                <a:ea typeface="Helvetica Neue"/>
                <a:cs typeface="Helvetica Neue"/>
                <a:sym typeface="Helvetica Neue"/>
              </a:defRPr>
            </a:lvl1pPr>
            <a:lvl2pPr marL="457200" marR="0" lvl="1" indent="0" algn="l" rtl="0">
              <a:spcBef>
                <a:spcPts val="400"/>
              </a:spcBef>
              <a:buClr>
                <a:schemeClr val="dk1"/>
              </a:buClr>
              <a:buFont typeface="Arial"/>
              <a:buNone/>
              <a:defRPr sz="2000" b="1" i="0" u="none" strike="noStrike" cap="none">
                <a:solidFill>
                  <a:schemeClr val="dk1"/>
                </a:solidFill>
                <a:latin typeface="Helvetica Neue"/>
                <a:ea typeface="Helvetica Neue"/>
                <a:cs typeface="Helvetica Neue"/>
                <a:sym typeface="Helvetica Neue"/>
              </a:defRPr>
            </a:lvl2pPr>
            <a:lvl3pPr marL="914400" marR="0" lvl="2" indent="0" algn="l" rtl="0">
              <a:spcBef>
                <a:spcPts val="360"/>
              </a:spcBef>
              <a:buClr>
                <a:schemeClr val="dk1"/>
              </a:buClr>
              <a:buFont typeface="Arial"/>
              <a:buNone/>
              <a:defRPr sz="1800" b="1" i="0" u="none" strike="noStrike" cap="none">
                <a:solidFill>
                  <a:schemeClr val="dk1"/>
                </a:solidFill>
                <a:latin typeface="Helvetica Neue"/>
                <a:ea typeface="Helvetica Neue"/>
                <a:cs typeface="Helvetica Neue"/>
                <a:sym typeface="Helvetica Neue"/>
              </a:defRPr>
            </a:lvl3pPr>
            <a:lvl4pPr marL="1371600" marR="0" lvl="3" indent="0" algn="l" rtl="0">
              <a:spcBef>
                <a:spcPts val="320"/>
              </a:spcBef>
              <a:buClr>
                <a:schemeClr val="dk1"/>
              </a:buClr>
              <a:buFont typeface="Arial"/>
              <a:buNone/>
              <a:defRPr sz="1600" b="1" i="0" u="none" strike="noStrike" cap="none">
                <a:solidFill>
                  <a:schemeClr val="dk1"/>
                </a:solidFill>
                <a:latin typeface="Helvetica Neue"/>
                <a:ea typeface="Helvetica Neue"/>
                <a:cs typeface="Helvetica Neue"/>
                <a:sym typeface="Helvetica Neue"/>
              </a:defRPr>
            </a:lvl4pPr>
            <a:lvl5pPr marL="1828800" marR="0" lvl="4" indent="0" algn="l" rtl="0">
              <a:spcBef>
                <a:spcPts val="320"/>
              </a:spcBef>
              <a:buClr>
                <a:schemeClr val="dk1"/>
              </a:buClr>
              <a:buFont typeface="Arial"/>
              <a:buNone/>
              <a:defRPr sz="1600" b="1" i="0" u="none" strike="noStrike" cap="none">
                <a:solidFill>
                  <a:schemeClr val="dk1"/>
                </a:solidFill>
                <a:latin typeface="Helvetica Neue"/>
                <a:ea typeface="Helvetica Neue"/>
                <a:cs typeface="Helvetica Neue"/>
                <a:sym typeface="Helvetica Neue"/>
              </a:defRPr>
            </a:lvl5pPr>
            <a:lvl6pPr marL="2286000" marR="0" lvl="5" indent="0" algn="l" rtl="0">
              <a:spcBef>
                <a:spcPts val="320"/>
              </a:spcBef>
              <a:buClr>
                <a:schemeClr val="dk1"/>
              </a:buClr>
              <a:buFont typeface="Arial"/>
              <a:buNone/>
              <a:defRPr sz="1600" b="1" i="0" u="none" strike="noStrike" cap="none">
                <a:solidFill>
                  <a:schemeClr val="dk1"/>
                </a:solidFill>
                <a:latin typeface="Helvetica Neue"/>
                <a:ea typeface="Helvetica Neue"/>
                <a:cs typeface="Helvetica Neue"/>
                <a:sym typeface="Helvetica Neue"/>
              </a:defRPr>
            </a:lvl6pPr>
            <a:lvl7pPr marL="2743200" marR="0" lvl="6" indent="0" algn="l" rtl="0">
              <a:spcBef>
                <a:spcPts val="320"/>
              </a:spcBef>
              <a:buClr>
                <a:schemeClr val="dk1"/>
              </a:buClr>
              <a:buFont typeface="Arial"/>
              <a:buNone/>
              <a:defRPr sz="1600" b="1" i="0" u="none" strike="noStrike" cap="none">
                <a:solidFill>
                  <a:schemeClr val="dk1"/>
                </a:solidFill>
                <a:latin typeface="Helvetica Neue"/>
                <a:ea typeface="Helvetica Neue"/>
                <a:cs typeface="Helvetica Neue"/>
                <a:sym typeface="Helvetica Neue"/>
              </a:defRPr>
            </a:lvl7pPr>
            <a:lvl8pPr marL="3200400" marR="0" lvl="7" indent="0" algn="l" rtl="0">
              <a:spcBef>
                <a:spcPts val="320"/>
              </a:spcBef>
              <a:buClr>
                <a:schemeClr val="dk1"/>
              </a:buClr>
              <a:buFont typeface="Arial"/>
              <a:buNone/>
              <a:defRPr sz="1600" b="1" i="0" u="none" strike="noStrike" cap="none">
                <a:solidFill>
                  <a:schemeClr val="dk1"/>
                </a:solidFill>
                <a:latin typeface="Helvetica Neue"/>
                <a:ea typeface="Helvetica Neue"/>
                <a:cs typeface="Helvetica Neue"/>
                <a:sym typeface="Helvetica Neue"/>
              </a:defRPr>
            </a:lvl8pPr>
            <a:lvl9pPr marL="3657600" marR="0" lvl="8" indent="0" algn="l" rtl="0">
              <a:spcBef>
                <a:spcPts val="320"/>
              </a:spcBef>
              <a:buClr>
                <a:schemeClr val="dk1"/>
              </a:buClr>
              <a:buFont typeface="Arial"/>
              <a:buNone/>
              <a:defRPr sz="1600" b="1" i="0" u="none" strike="noStrike" cap="none">
                <a:solidFill>
                  <a:schemeClr val="dk1"/>
                </a:solidFill>
                <a:latin typeface="Helvetica Neue"/>
                <a:ea typeface="Helvetica Neue"/>
                <a:cs typeface="Helvetica Neue"/>
                <a:sym typeface="Helvetica Neue"/>
              </a:defRPr>
            </a:lvl9pPr>
          </a:lstStyle>
          <a:p>
            <a:endParaRPr/>
          </a:p>
        </p:txBody>
      </p:sp>
      <p:sp>
        <p:nvSpPr>
          <p:cNvPr id="441" name="Shape 441"/>
          <p:cNvSpPr txBox="1">
            <a:spLocks noGrp="1"/>
          </p:cNvSpPr>
          <p:nvPr>
            <p:ph type="body" idx="2"/>
          </p:nvPr>
        </p:nvSpPr>
        <p:spPr>
          <a:xfrm>
            <a:off x="533750" y="1701233"/>
            <a:ext cx="5252700" cy="4482900"/>
          </a:xfrm>
          <a:prstGeom prst="rect">
            <a:avLst/>
          </a:prstGeom>
          <a:noFill/>
          <a:ln>
            <a:noFill/>
          </a:ln>
        </p:spPr>
        <p:txBody>
          <a:bodyPr lIns="91425" tIns="91425" rIns="91425" bIns="91425" anchor="t" anchorCtr="0"/>
          <a:lstStyle>
            <a:lvl1pPr marL="342900" marR="0" lvl="0" indent="-2159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1pPr>
            <a:lvl2pPr marL="742950" marR="0" lvl="1" indent="-17145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2pPr>
            <a:lvl3pPr marL="1143000" marR="0" lvl="2"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9pPr>
          </a:lstStyle>
          <a:p>
            <a:endParaRPr/>
          </a:p>
        </p:txBody>
      </p:sp>
      <p:sp>
        <p:nvSpPr>
          <p:cNvPr id="442" name="Shape 442"/>
          <p:cNvSpPr txBox="1">
            <a:spLocks noGrp="1"/>
          </p:cNvSpPr>
          <p:nvPr>
            <p:ph type="body" idx="3"/>
          </p:nvPr>
        </p:nvSpPr>
        <p:spPr>
          <a:xfrm>
            <a:off x="6452503" y="1061471"/>
            <a:ext cx="5117700" cy="639900"/>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0" i="0" u="none" strike="noStrike" cap="none">
                <a:solidFill>
                  <a:srgbClr val="FF4300"/>
                </a:solidFill>
                <a:latin typeface="Helvetica Neue"/>
                <a:ea typeface="Helvetica Neue"/>
                <a:cs typeface="Helvetica Neue"/>
                <a:sym typeface="Helvetica Neue"/>
              </a:defRPr>
            </a:lvl1pPr>
            <a:lvl2pPr marL="457200" marR="0" lvl="1" indent="0" algn="l" rtl="0">
              <a:spcBef>
                <a:spcPts val="400"/>
              </a:spcBef>
              <a:buClr>
                <a:schemeClr val="dk1"/>
              </a:buClr>
              <a:buFont typeface="Arial"/>
              <a:buNone/>
              <a:defRPr sz="2000" b="1" i="0" u="none" strike="noStrike" cap="none">
                <a:solidFill>
                  <a:schemeClr val="dk1"/>
                </a:solidFill>
                <a:latin typeface="Helvetica Neue"/>
                <a:ea typeface="Helvetica Neue"/>
                <a:cs typeface="Helvetica Neue"/>
                <a:sym typeface="Helvetica Neue"/>
              </a:defRPr>
            </a:lvl2pPr>
            <a:lvl3pPr marL="914400" marR="0" lvl="2" indent="0" algn="l" rtl="0">
              <a:spcBef>
                <a:spcPts val="360"/>
              </a:spcBef>
              <a:buClr>
                <a:schemeClr val="dk1"/>
              </a:buClr>
              <a:buFont typeface="Arial"/>
              <a:buNone/>
              <a:defRPr sz="1800" b="1" i="0" u="none" strike="noStrike" cap="none">
                <a:solidFill>
                  <a:schemeClr val="dk1"/>
                </a:solidFill>
                <a:latin typeface="Helvetica Neue"/>
                <a:ea typeface="Helvetica Neue"/>
                <a:cs typeface="Helvetica Neue"/>
                <a:sym typeface="Helvetica Neue"/>
              </a:defRPr>
            </a:lvl3pPr>
            <a:lvl4pPr marL="1371600" marR="0" lvl="3" indent="0" algn="l" rtl="0">
              <a:spcBef>
                <a:spcPts val="320"/>
              </a:spcBef>
              <a:buClr>
                <a:schemeClr val="dk1"/>
              </a:buClr>
              <a:buFont typeface="Arial"/>
              <a:buNone/>
              <a:defRPr sz="1600" b="1" i="0" u="none" strike="noStrike" cap="none">
                <a:solidFill>
                  <a:schemeClr val="dk1"/>
                </a:solidFill>
                <a:latin typeface="Helvetica Neue"/>
                <a:ea typeface="Helvetica Neue"/>
                <a:cs typeface="Helvetica Neue"/>
                <a:sym typeface="Helvetica Neue"/>
              </a:defRPr>
            </a:lvl4pPr>
            <a:lvl5pPr marL="1828800" marR="0" lvl="4" indent="0" algn="l" rtl="0">
              <a:spcBef>
                <a:spcPts val="320"/>
              </a:spcBef>
              <a:buClr>
                <a:schemeClr val="dk1"/>
              </a:buClr>
              <a:buFont typeface="Arial"/>
              <a:buNone/>
              <a:defRPr sz="1600" b="1" i="0" u="none" strike="noStrike" cap="none">
                <a:solidFill>
                  <a:schemeClr val="dk1"/>
                </a:solidFill>
                <a:latin typeface="Helvetica Neue"/>
                <a:ea typeface="Helvetica Neue"/>
                <a:cs typeface="Helvetica Neue"/>
                <a:sym typeface="Helvetica Neue"/>
              </a:defRPr>
            </a:lvl5pPr>
            <a:lvl6pPr marL="2286000" marR="0" lvl="5" indent="0" algn="l" rtl="0">
              <a:spcBef>
                <a:spcPts val="320"/>
              </a:spcBef>
              <a:buClr>
                <a:schemeClr val="dk1"/>
              </a:buClr>
              <a:buFont typeface="Arial"/>
              <a:buNone/>
              <a:defRPr sz="1600" b="1" i="0" u="none" strike="noStrike" cap="none">
                <a:solidFill>
                  <a:schemeClr val="dk1"/>
                </a:solidFill>
                <a:latin typeface="Helvetica Neue"/>
                <a:ea typeface="Helvetica Neue"/>
                <a:cs typeface="Helvetica Neue"/>
                <a:sym typeface="Helvetica Neue"/>
              </a:defRPr>
            </a:lvl6pPr>
            <a:lvl7pPr marL="2743200" marR="0" lvl="6" indent="0" algn="l" rtl="0">
              <a:spcBef>
                <a:spcPts val="320"/>
              </a:spcBef>
              <a:buClr>
                <a:schemeClr val="dk1"/>
              </a:buClr>
              <a:buFont typeface="Arial"/>
              <a:buNone/>
              <a:defRPr sz="1600" b="1" i="0" u="none" strike="noStrike" cap="none">
                <a:solidFill>
                  <a:schemeClr val="dk1"/>
                </a:solidFill>
                <a:latin typeface="Helvetica Neue"/>
                <a:ea typeface="Helvetica Neue"/>
                <a:cs typeface="Helvetica Neue"/>
                <a:sym typeface="Helvetica Neue"/>
              </a:defRPr>
            </a:lvl7pPr>
            <a:lvl8pPr marL="3200400" marR="0" lvl="7" indent="0" algn="l" rtl="0">
              <a:spcBef>
                <a:spcPts val="320"/>
              </a:spcBef>
              <a:buClr>
                <a:schemeClr val="dk1"/>
              </a:buClr>
              <a:buFont typeface="Arial"/>
              <a:buNone/>
              <a:defRPr sz="1600" b="1" i="0" u="none" strike="noStrike" cap="none">
                <a:solidFill>
                  <a:schemeClr val="dk1"/>
                </a:solidFill>
                <a:latin typeface="Helvetica Neue"/>
                <a:ea typeface="Helvetica Neue"/>
                <a:cs typeface="Helvetica Neue"/>
                <a:sym typeface="Helvetica Neue"/>
              </a:defRPr>
            </a:lvl8pPr>
            <a:lvl9pPr marL="3657600" marR="0" lvl="8" indent="0" algn="l" rtl="0">
              <a:spcBef>
                <a:spcPts val="320"/>
              </a:spcBef>
              <a:buClr>
                <a:schemeClr val="dk1"/>
              </a:buClr>
              <a:buFont typeface="Arial"/>
              <a:buNone/>
              <a:defRPr sz="1600" b="1" i="0" u="none" strike="noStrike" cap="none">
                <a:solidFill>
                  <a:schemeClr val="dk1"/>
                </a:solidFill>
                <a:latin typeface="Helvetica Neue"/>
                <a:ea typeface="Helvetica Neue"/>
                <a:cs typeface="Helvetica Neue"/>
                <a:sym typeface="Helvetica Neue"/>
              </a:defRPr>
            </a:lvl9pPr>
          </a:lstStyle>
          <a:p>
            <a:endParaRPr/>
          </a:p>
        </p:txBody>
      </p:sp>
      <p:sp>
        <p:nvSpPr>
          <p:cNvPr id="443" name="Shape 443"/>
          <p:cNvSpPr txBox="1">
            <a:spLocks noGrp="1"/>
          </p:cNvSpPr>
          <p:nvPr>
            <p:ph type="body" idx="4"/>
          </p:nvPr>
        </p:nvSpPr>
        <p:spPr>
          <a:xfrm>
            <a:off x="6105432" y="1701233"/>
            <a:ext cx="5464800" cy="4482900"/>
          </a:xfrm>
          <a:prstGeom prst="rect">
            <a:avLst/>
          </a:prstGeom>
          <a:noFill/>
          <a:ln>
            <a:noFill/>
          </a:ln>
        </p:spPr>
        <p:txBody>
          <a:bodyPr lIns="91425" tIns="91425" rIns="91425" bIns="91425" anchor="t" anchorCtr="0"/>
          <a:lstStyle>
            <a:lvl1pPr marL="342900" marR="0" lvl="0" indent="-2159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1pPr>
            <a:lvl2pPr marL="742950" marR="0" lvl="1" indent="-17145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2pPr>
            <a:lvl3pPr marL="1143000" marR="0" lvl="2"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9pPr>
          </a:lstStyle>
          <a:p>
            <a:endParaRPr/>
          </a:p>
        </p:txBody>
      </p:sp>
      <p:sp>
        <p:nvSpPr>
          <p:cNvPr id="444" name="Shape 444"/>
          <p:cNvSpPr txBox="1">
            <a:spLocks noGrp="1"/>
          </p:cNvSpPr>
          <p:nvPr>
            <p:ph type="title"/>
          </p:nvPr>
        </p:nvSpPr>
        <p:spPr>
          <a:xfrm>
            <a:off x="477608" y="264367"/>
            <a:ext cx="10387200" cy="674700"/>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Helvetica Neue"/>
              <a:buNone/>
              <a:defRPr sz="3600" b="0" i="0" u="none" strike="noStrike" cap="none">
                <a:solidFill>
                  <a:schemeClr val="dk2"/>
                </a:solidFill>
                <a:latin typeface="Helvetica Neue"/>
                <a:ea typeface="Helvetica Neue"/>
                <a:cs typeface="Helvetica Neue"/>
                <a:sym typeface="Helvetica Neue"/>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445" name="Shape 445"/>
          <p:cNvSpPr/>
          <p:nvPr/>
        </p:nvSpPr>
        <p:spPr>
          <a:xfrm>
            <a:off x="9217267" y="6521907"/>
            <a:ext cx="2248500" cy="2307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900">
                <a:solidFill>
                  <a:srgbClr val="BFBFBF"/>
                </a:solidFill>
                <a:latin typeface="Helvetica Neue"/>
                <a:ea typeface="Helvetica Neue"/>
                <a:cs typeface="Helvetica Neue"/>
                <a:sym typeface="Helvetica Neue"/>
              </a:rPr>
              <a:t>©2016 Apigee Corp. All Rights Reserved. </a:t>
            </a:r>
          </a:p>
        </p:txBody>
      </p:sp>
      <p:sp>
        <p:nvSpPr>
          <p:cNvPr id="446" name="Shape 446"/>
          <p:cNvSpPr txBox="1">
            <a:spLocks noGrp="1"/>
          </p:cNvSpPr>
          <p:nvPr>
            <p:ph type="sldNum" idx="12"/>
          </p:nvPr>
        </p:nvSpPr>
        <p:spPr>
          <a:xfrm>
            <a:off x="11364286" y="6457146"/>
            <a:ext cx="611100" cy="365100"/>
          </a:xfrm>
          <a:prstGeom prst="rect">
            <a:avLst/>
          </a:prstGeom>
          <a:noFill/>
          <a:ln>
            <a:noFill/>
          </a:ln>
        </p:spPr>
        <p:txBody>
          <a:bodyPr lIns="91375" tIns="45675" rIns="91375" bIns="45675" anchor="ctr" anchorCtr="0">
            <a:noAutofit/>
          </a:bodyPr>
          <a:lstStyle/>
          <a:p>
            <a:pPr marL="0" marR="0" lvl="0" indent="0" algn="r" rtl="0">
              <a:spcBef>
                <a:spcPts val="0"/>
              </a:spcBef>
              <a:buSzPct val="25000"/>
              <a:buNone/>
            </a:pPr>
            <a:fld id="{00000000-1234-1234-1234-123412341234}" type="slidenum">
              <a:rPr lang="en-US" sz="1200" b="0" i="0">
                <a:solidFill>
                  <a:srgbClr val="BDBDBD"/>
                </a:solidFill>
                <a:latin typeface="Helvetica Neue"/>
                <a:ea typeface="Helvetica Neue"/>
                <a:cs typeface="Helvetica Neue"/>
                <a:sym typeface="Helvetica Neue"/>
              </a:rPr>
              <a:t>‹#›</a:t>
            </a:fld>
            <a:endParaRPr lang="en-US" sz="1200" b="0" i="0">
              <a:solidFill>
                <a:srgbClr val="BDBDBD"/>
              </a:solidFill>
              <a:latin typeface="Helvetica Neue"/>
              <a:ea typeface="Helvetica Neue"/>
              <a:cs typeface="Helvetica Neue"/>
              <a:sym typeface="Helvetica Neue"/>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wo Content">
    <p:spTree>
      <p:nvGrpSpPr>
        <p:cNvPr id="1" name="Shape 447"/>
        <p:cNvGrpSpPr/>
        <p:nvPr/>
      </p:nvGrpSpPr>
      <p:grpSpPr>
        <a:xfrm>
          <a:off x="0" y="0"/>
          <a:ext cx="0" cy="0"/>
          <a:chOff x="0" y="0"/>
          <a:chExt cx="0" cy="0"/>
        </a:xfrm>
      </p:grpSpPr>
      <p:sp>
        <p:nvSpPr>
          <p:cNvPr id="448" name="Shape 448"/>
          <p:cNvSpPr txBox="1">
            <a:spLocks noGrp="1"/>
          </p:cNvSpPr>
          <p:nvPr>
            <p:ph type="title"/>
          </p:nvPr>
        </p:nvSpPr>
        <p:spPr>
          <a:xfrm>
            <a:off x="477608" y="264367"/>
            <a:ext cx="10387200" cy="674700"/>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Helvetica Neue"/>
              <a:buNone/>
              <a:defRPr sz="3600" b="0" i="0" u="none" strike="noStrike" cap="none">
                <a:solidFill>
                  <a:schemeClr val="dk2"/>
                </a:solidFill>
                <a:latin typeface="Helvetica Neue"/>
                <a:ea typeface="Helvetica Neue"/>
                <a:cs typeface="Helvetica Neue"/>
                <a:sym typeface="Helvetica Neue"/>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449" name="Shape 449"/>
          <p:cNvSpPr txBox="1">
            <a:spLocks noGrp="1"/>
          </p:cNvSpPr>
          <p:nvPr>
            <p:ph type="body" idx="1"/>
          </p:nvPr>
        </p:nvSpPr>
        <p:spPr>
          <a:xfrm>
            <a:off x="529585" y="1419987"/>
            <a:ext cx="5230500" cy="4515600"/>
          </a:xfrm>
          <a:prstGeom prst="rect">
            <a:avLst/>
          </a:prstGeom>
          <a:noFill/>
          <a:ln>
            <a:noFill/>
          </a:ln>
        </p:spPr>
        <p:txBody>
          <a:bodyPr lIns="91425" tIns="91425" rIns="91425" bIns="91425" anchor="t" anchorCtr="0"/>
          <a:lstStyle>
            <a:lvl1pPr marL="342900" marR="0" lvl="0" indent="-2159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1pPr>
            <a:lvl2pPr marL="742950" marR="0" lvl="1" indent="-17145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2pPr>
            <a:lvl3pPr marL="1143000" marR="0" lvl="2"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450" name="Shape 450"/>
          <p:cNvSpPr txBox="1">
            <a:spLocks noGrp="1"/>
          </p:cNvSpPr>
          <p:nvPr>
            <p:ph type="body" idx="2"/>
          </p:nvPr>
        </p:nvSpPr>
        <p:spPr>
          <a:xfrm>
            <a:off x="6012426" y="1419987"/>
            <a:ext cx="5236200" cy="4515600"/>
          </a:xfrm>
          <a:prstGeom prst="rect">
            <a:avLst/>
          </a:prstGeom>
          <a:noFill/>
          <a:ln>
            <a:noFill/>
          </a:ln>
        </p:spPr>
        <p:txBody>
          <a:bodyPr lIns="91425" tIns="91425" rIns="91425" bIns="91425" anchor="t" anchorCtr="0"/>
          <a:lstStyle>
            <a:lvl1pPr marL="342900" marR="0" lvl="0" indent="-2159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1pPr>
            <a:lvl2pPr marL="742950" marR="0" lvl="1" indent="-17145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2pPr>
            <a:lvl3pPr marL="1143000" marR="0" lvl="2"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451" name="Shape 451"/>
          <p:cNvSpPr txBox="1">
            <a:spLocks noGrp="1"/>
          </p:cNvSpPr>
          <p:nvPr>
            <p:ph type="sldNum" idx="12"/>
          </p:nvPr>
        </p:nvSpPr>
        <p:spPr>
          <a:xfrm>
            <a:off x="11364286" y="6457146"/>
            <a:ext cx="611100" cy="365100"/>
          </a:xfrm>
          <a:prstGeom prst="rect">
            <a:avLst/>
          </a:prstGeom>
          <a:noFill/>
          <a:ln>
            <a:noFill/>
          </a:ln>
        </p:spPr>
        <p:txBody>
          <a:bodyPr lIns="91375" tIns="45675" rIns="91375" bIns="45675" anchor="ctr" anchorCtr="0">
            <a:noAutofit/>
          </a:bodyPr>
          <a:lstStyle/>
          <a:p>
            <a:pPr marL="0" marR="0" lvl="0" indent="0" algn="r" rtl="0">
              <a:spcBef>
                <a:spcPts val="0"/>
              </a:spcBef>
              <a:buSzPct val="25000"/>
              <a:buNone/>
            </a:pPr>
            <a:fld id="{00000000-1234-1234-1234-123412341234}" type="slidenum">
              <a:rPr lang="en-US" sz="1000" b="0" i="0">
                <a:solidFill>
                  <a:srgbClr val="BDBDBD"/>
                </a:solidFill>
                <a:latin typeface="Helvetica Neue"/>
                <a:ea typeface="Helvetica Neue"/>
                <a:cs typeface="Helvetica Neue"/>
                <a:sym typeface="Helvetica Neue"/>
              </a:rPr>
              <a:t>‹#›</a:t>
            </a:fld>
            <a:endParaRPr lang="en-US" sz="1000" b="0" i="0">
              <a:solidFill>
                <a:srgbClr val="BDBDBD"/>
              </a:solidFill>
              <a:latin typeface="Helvetica Neue"/>
              <a:ea typeface="Helvetica Neue"/>
              <a:cs typeface="Helvetica Neue"/>
              <a:sym typeface="Helvetica Neue"/>
            </a:endParaRPr>
          </a:p>
        </p:txBody>
      </p:sp>
      <p:sp>
        <p:nvSpPr>
          <p:cNvPr id="452" name="Shape 452"/>
          <p:cNvSpPr/>
          <p:nvPr/>
        </p:nvSpPr>
        <p:spPr>
          <a:xfrm>
            <a:off x="9217267" y="6521907"/>
            <a:ext cx="2248500" cy="2307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900">
                <a:solidFill>
                  <a:srgbClr val="BFBFBF"/>
                </a:solidFill>
                <a:latin typeface="Helvetica Neue"/>
                <a:ea typeface="Helvetica Neue"/>
                <a:cs typeface="Helvetica Neue"/>
                <a:sym typeface="Helvetica Neue"/>
              </a:rPr>
              <a:t>©2016 Apigee Corp. All Rights Reserved. </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Title Only">
    <p:spTree>
      <p:nvGrpSpPr>
        <p:cNvPr id="1" name="Shape 453"/>
        <p:cNvGrpSpPr/>
        <p:nvPr/>
      </p:nvGrpSpPr>
      <p:grpSpPr>
        <a:xfrm>
          <a:off x="0" y="0"/>
          <a:ext cx="0" cy="0"/>
          <a:chOff x="0" y="0"/>
          <a:chExt cx="0" cy="0"/>
        </a:xfrm>
      </p:grpSpPr>
      <p:sp>
        <p:nvSpPr>
          <p:cNvPr id="454" name="Shape 454"/>
          <p:cNvSpPr txBox="1">
            <a:spLocks noGrp="1"/>
          </p:cNvSpPr>
          <p:nvPr>
            <p:ph type="title"/>
          </p:nvPr>
        </p:nvSpPr>
        <p:spPr>
          <a:xfrm>
            <a:off x="477608" y="264367"/>
            <a:ext cx="10387200" cy="674700"/>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Helvetica Neue"/>
              <a:buNone/>
              <a:defRPr sz="3600" b="0" i="0" u="none" strike="noStrike" cap="none">
                <a:solidFill>
                  <a:schemeClr val="dk2"/>
                </a:solidFill>
                <a:latin typeface="Helvetica Neue"/>
                <a:ea typeface="Helvetica Neue"/>
                <a:cs typeface="Helvetica Neue"/>
                <a:sym typeface="Helvetica Neue"/>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455" name="Shape 455"/>
          <p:cNvSpPr txBox="1">
            <a:spLocks noGrp="1"/>
          </p:cNvSpPr>
          <p:nvPr>
            <p:ph type="sldNum" idx="12"/>
          </p:nvPr>
        </p:nvSpPr>
        <p:spPr>
          <a:xfrm>
            <a:off x="11364286" y="6457146"/>
            <a:ext cx="611100" cy="365100"/>
          </a:xfrm>
          <a:prstGeom prst="rect">
            <a:avLst/>
          </a:prstGeom>
          <a:noFill/>
          <a:ln>
            <a:noFill/>
          </a:ln>
        </p:spPr>
        <p:txBody>
          <a:bodyPr lIns="91375" tIns="45675" rIns="91375" bIns="45675" anchor="ctr" anchorCtr="0">
            <a:noAutofit/>
          </a:bodyPr>
          <a:lstStyle/>
          <a:p>
            <a:pPr marL="0" marR="0" lvl="0" indent="0" algn="r" rtl="0">
              <a:spcBef>
                <a:spcPts val="0"/>
              </a:spcBef>
              <a:buSzPct val="25000"/>
              <a:buNone/>
            </a:pPr>
            <a:fld id="{00000000-1234-1234-1234-123412341234}" type="slidenum">
              <a:rPr lang="en-US" sz="1000" b="0" i="0">
                <a:solidFill>
                  <a:srgbClr val="BDBDBD"/>
                </a:solidFill>
                <a:latin typeface="Helvetica Neue"/>
                <a:ea typeface="Helvetica Neue"/>
                <a:cs typeface="Helvetica Neue"/>
                <a:sym typeface="Helvetica Neue"/>
              </a:rPr>
              <a:t>‹#›</a:t>
            </a:fld>
            <a:endParaRPr lang="en-US" sz="1000" b="0" i="0">
              <a:solidFill>
                <a:srgbClr val="BDBDBD"/>
              </a:solidFill>
              <a:latin typeface="Helvetica Neue"/>
              <a:ea typeface="Helvetica Neue"/>
              <a:cs typeface="Helvetica Neue"/>
              <a:sym typeface="Helvetica Neue"/>
            </a:endParaRPr>
          </a:p>
        </p:txBody>
      </p:sp>
      <p:sp>
        <p:nvSpPr>
          <p:cNvPr id="456" name="Shape 456"/>
          <p:cNvSpPr/>
          <p:nvPr/>
        </p:nvSpPr>
        <p:spPr>
          <a:xfrm>
            <a:off x="9217267" y="6521907"/>
            <a:ext cx="2248500" cy="2307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900">
                <a:solidFill>
                  <a:srgbClr val="BFBFBF"/>
                </a:solidFill>
                <a:latin typeface="Helvetica Neue"/>
                <a:ea typeface="Helvetica Neue"/>
                <a:cs typeface="Helvetica Neue"/>
                <a:sym typeface="Helvetica Neue"/>
              </a:rPr>
              <a:t>©2016 Apigee Corp. All Rights Reserved. </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Thnak you">
    <p:spTree>
      <p:nvGrpSpPr>
        <p:cNvPr id="1" name="Shape 457"/>
        <p:cNvGrpSpPr/>
        <p:nvPr/>
      </p:nvGrpSpPr>
      <p:grpSpPr>
        <a:xfrm>
          <a:off x="0" y="0"/>
          <a:ext cx="0" cy="0"/>
          <a:chOff x="0" y="0"/>
          <a:chExt cx="0" cy="0"/>
        </a:xfrm>
      </p:grpSpPr>
      <p:sp>
        <p:nvSpPr>
          <p:cNvPr id="458" name="Shape 458"/>
          <p:cNvSpPr/>
          <p:nvPr/>
        </p:nvSpPr>
        <p:spPr>
          <a:xfrm>
            <a:off x="0" y="0"/>
            <a:ext cx="12179400" cy="6858000"/>
          </a:xfrm>
          <a:prstGeom prst="rect">
            <a:avLst/>
          </a:prstGeom>
          <a:gradFill>
            <a:gsLst>
              <a:gs pos="0">
                <a:schemeClr val="dk2"/>
              </a:gs>
              <a:gs pos="36000">
                <a:schemeClr val="dk2"/>
              </a:gs>
              <a:gs pos="100000">
                <a:srgbClr val="940000"/>
              </a:gs>
            </a:gsLst>
            <a:path path="circle">
              <a:fillToRect t="100000" r="100000"/>
            </a:path>
            <a:tileRect l="-100000" b="-100000"/>
          </a:gradFill>
          <a:ln w="12700" cap="flat" cmpd="sng">
            <a:solidFill>
              <a:srgbClr val="FF4300"/>
            </a:solidFill>
            <a:prstDash val="solid"/>
            <a:round/>
            <a:headEnd type="none" w="med" len="med"/>
            <a:tailEnd type="none" w="med" len="med"/>
          </a:ln>
        </p:spPr>
        <p:txBody>
          <a:bodyPr lIns="45675" tIns="22825" rIns="45675" bIns="22825" anchor="ctr" anchorCtr="0">
            <a:noAutofit/>
          </a:bodyPr>
          <a:lstStyle/>
          <a:p>
            <a:pPr marL="0" marR="0" lvl="0" indent="0" algn="ctr" rtl="0">
              <a:spcBef>
                <a:spcPts val="0"/>
              </a:spcBef>
              <a:buNone/>
            </a:pPr>
            <a:endParaRPr sz="700">
              <a:solidFill>
                <a:srgbClr val="5A5A5A"/>
              </a:solidFill>
              <a:latin typeface="Helvetica Neue"/>
              <a:ea typeface="Helvetica Neue"/>
              <a:cs typeface="Helvetica Neue"/>
              <a:sym typeface="Helvetica Neue"/>
            </a:endParaRPr>
          </a:p>
        </p:txBody>
      </p:sp>
      <p:pic>
        <p:nvPicPr>
          <p:cNvPr id="459" name="Shape 459"/>
          <p:cNvPicPr preferRelativeResize="0"/>
          <p:nvPr/>
        </p:nvPicPr>
        <p:blipFill rotWithShape="1">
          <a:blip r:embed="rId2">
            <a:alphaModFix/>
          </a:blip>
          <a:srcRect r="32723"/>
          <a:stretch/>
        </p:blipFill>
        <p:spPr>
          <a:xfrm>
            <a:off x="8143784" y="2629157"/>
            <a:ext cx="4076700" cy="3950400"/>
          </a:xfrm>
          <a:prstGeom prst="rect">
            <a:avLst/>
          </a:prstGeom>
          <a:noFill/>
          <a:ln>
            <a:noFill/>
          </a:ln>
        </p:spPr>
      </p:pic>
      <p:grpSp>
        <p:nvGrpSpPr>
          <p:cNvPr id="460" name="Shape 460"/>
          <p:cNvGrpSpPr/>
          <p:nvPr/>
        </p:nvGrpSpPr>
        <p:grpSpPr>
          <a:xfrm>
            <a:off x="3855432" y="4814343"/>
            <a:ext cx="4941252" cy="2141929"/>
            <a:chOff x="7718507" y="9044624"/>
            <a:chExt cx="11964291" cy="5181250"/>
          </a:xfrm>
        </p:grpSpPr>
        <p:sp>
          <p:nvSpPr>
            <p:cNvPr id="461" name="Shape 461"/>
            <p:cNvSpPr/>
            <p:nvPr/>
          </p:nvSpPr>
          <p:spPr>
            <a:xfrm>
              <a:off x="7718507" y="10812175"/>
              <a:ext cx="2997900" cy="3413700"/>
            </a:xfrm>
            <a:custGeom>
              <a:avLst/>
              <a:gdLst/>
              <a:ahLst/>
              <a:cxnLst/>
              <a:rect l="0" t="0" r="0" b="0"/>
              <a:pathLst>
                <a:path w="120000" h="120000" extrusionOk="0">
                  <a:moveTo>
                    <a:pt x="116379" y="29792"/>
                  </a:moveTo>
                  <a:lnTo>
                    <a:pt x="58084" y="29792"/>
                  </a:lnTo>
                  <a:cubicBezTo>
                    <a:pt x="55356" y="29792"/>
                    <a:pt x="53677" y="27214"/>
                    <a:pt x="55041" y="25141"/>
                  </a:cubicBezTo>
                  <a:lnTo>
                    <a:pt x="67267" y="6492"/>
                  </a:lnTo>
                  <a:cubicBezTo>
                    <a:pt x="68264" y="5019"/>
                    <a:pt x="67686" y="3085"/>
                    <a:pt x="66007" y="2256"/>
                  </a:cubicBezTo>
                  <a:lnTo>
                    <a:pt x="63279" y="874"/>
                  </a:lnTo>
                  <a:cubicBezTo>
                    <a:pt x="61547" y="0"/>
                    <a:pt x="59396" y="506"/>
                    <a:pt x="58399" y="2026"/>
                  </a:cubicBezTo>
                  <a:lnTo>
                    <a:pt x="29278" y="46323"/>
                  </a:lnTo>
                  <a:cubicBezTo>
                    <a:pt x="27914" y="48396"/>
                    <a:pt x="24503" y="48396"/>
                    <a:pt x="23139" y="46323"/>
                  </a:cubicBezTo>
                  <a:lnTo>
                    <a:pt x="10861" y="27674"/>
                  </a:lnTo>
                  <a:cubicBezTo>
                    <a:pt x="9864" y="26201"/>
                    <a:pt x="7713" y="25694"/>
                    <a:pt x="6034" y="26523"/>
                  </a:cubicBezTo>
                  <a:lnTo>
                    <a:pt x="3305" y="27904"/>
                  </a:lnTo>
                  <a:cubicBezTo>
                    <a:pt x="1574" y="28779"/>
                    <a:pt x="996" y="30667"/>
                    <a:pt x="1993" y="32187"/>
                  </a:cubicBezTo>
                  <a:lnTo>
                    <a:pt x="31167" y="76485"/>
                  </a:lnTo>
                  <a:cubicBezTo>
                    <a:pt x="32531" y="78557"/>
                    <a:pt x="30800" y="81135"/>
                    <a:pt x="28071" y="81135"/>
                  </a:cubicBezTo>
                  <a:lnTo>
                    <a:pt x="3567" y="81135"/>
                  </a:lnTo>
                  <a:cubicBezTo>
                    <a:pt x="1574" y="81135"/>
                    <a:pt x="0" y="82563"/>
                    <a:pt x="0" y="84267"/>
                  </a:cubicBezTo>
                  <a:lnTo>
                    <a:pt x="0" y="87029"/>
                  </a:lnTo>
                  <a:cubicBezTo>
                    <a:pt x="0" y="88733"/>
                    <a:pt x="1574" y="90115"/>
                    <a:pt x="3567" y="90115"/>
                  </a:cubicBezTo>
                  <a:lnTo>
                    <a:pt x="61862" y="90115"/>
                  </a:lnTo>
                  <a:cubicBezTo>
                    <a:pt x="64591" y="90115"/>
                    <a:pt x="66270" y="92739"/>
                    <a:pt x="64905" y="94811"/>
                  </a:cubicBezTo>
                  <a:lnTo>
                    <a:pt x="52680" y="113461"/>
                  </a:lnTo>
                  <a:cubicBezTo>
                    <a:pt x="51683" y="114934"/>
                    <a:pt x="52260" y="116822"/>
                    <a:pt x="53992" y="117697"/>
                  </a:cubicBezTo>
                  <a:lnTo>
                    <a:pt x="56668" y="119079"/>
                  </a:lnTo>
                  <a:cubicBezTo>
                    <a:pt x="58399" y="119953"/>
                    <a:pt x="60550" y="119401"/>
                    <a:pt x="61547" y="117927"/>
                  </a:cubicBezTo>
                  <a:lnTo>
                    <a:pt x="90668" y="73630"/>
                  </a:lnTo>
                  <a:cubicBezTo>
                    <a:pt x="92033" y="71557"/>
                    <a:pt x="95443" y="71557"/>
                    <a:pt x="96808" y="73630"/>
                  </a:cubicBezTo>
                  <a:lnTo>
                    <a:pt x="109086" y="92279"/>
                  </a:lnTo>
                  <a:cubicBezTo>
                    <a:pt x="110083" y="93752"/>
                    <a:pt x="112234" y="94259"/>
                    <a:pt x="113965" y="93384"/>
                  </a:cubicBezTo>
                  <a:lnTo>
                    <a:pt x="116641" y="92003"/>
                  </a:lnTo>
                  <a:cubicBezTo>
                    <a:pt x="118373" y="91174"/>
                    <a:pt x="118950" y="89240"/>
                    <a:pt x="117953" y="87766"/>
                  </a:cubicBezTo>
                  <a:lnTo>
                    <a:pt x="88832" y="43468"/>
                  </a:lnTo>
                  <a:cubicBezTo>
                    <a:pt x="87468" y="41396"/>
                    <a:pt x="89147" y="38772"/>
                    <a:pt x="91875" y="38772"/>
                  </a:cubicBezTo>
                  <a:lnTo>
                    <a:pt x="116379" y="38772"/>
                  </a:lnTo>
                  <a:cubicBezTo>
                    <a:pt x="118373" y="38772"/>
                    <a:pt x="119947" y="37390"/>
                    <a:pt x="119947" y="35686"/>
                  </a:cubicBezTo>
                  <a:lnTo>
                    <a:pt x="119947" y="32924"/>
                  </a:lnTo>
                  <a:cubicBezTo>
                    <a:pt x="119947" y="31220"/>
                    <a:pt x="118373" y="29792"/>
                    <a:pt x="116379" y="29792"/>
                  </a:cubicBezTo>
                  <a:close/>
                  <a:moveTo>
                    <a:pt x="59554" y="70959"/>
                  </a:moveTo>
                  <a:cubicBezTo>
                    <a:pt x="52627" y="70959"/>
                    <a:pt x="47013" y="66032"/>
                    <a:pt x="47013" y="59953"/>
                  </a:cubicBezTo>
                  <a:cubicBezTo>
                    <a:pt x="47013" y="53921"/>
                    <a:pt x="52627" y="48994"/>
                    <a:pt x="59554" y="48994"/>
                  </a:cubicBezTo>
                  <a:cubicBezTo>
                    <a:pt x="66480" y="48994"/>
                    <a:pt x="72041" y="53921"/>
                    <a:pt x="72041" y="59953"/>
                  </a:cubicBezTo>
                  <a:cubicBezTo>
                    <a:pt x="72041" y="66032"/>
                    <a:pt x="66480" y="70959"/>
                    <a:pt x="59554" y="70959"/>
                  </a:cubicBezTo>
                  <a:close/>
                </a:path>
              </a:pathLst>
            </a:custGeom>
            <a:solidFill>
              <a:srgbClr val="A50000">
                <a:alpha val="22750"/>
              </a:srgbClr>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462" name="Shape 462"/>
            <p:cNvSpPr/>
            <p:nvPr/>
          </p:nvSpPr>
          <p:spPr>
            <a:xfrm>
              <a:off x="13598101" y="9044624"/>
              <a:ext cx="4494000" cy="5123699"/>
            </a:xfrm>
            <a:custGeom>
              <a:avLst/>
              <a:gdLst/>
              <a:ahLst/>
              <a:cxnLst/>
              <a:rect l="0" t="0" r="0" b="0"/>
              <a:pathLst>
                <a:path w="120000" h="120000" extrusionOk="0">
                  <a:moveTo>
                    <a:pt x="116398" y="29831"/>
                  </a:moveTo>
                  <a:lnTo>
                    <a:pt x="58111" y="29831"/>
                  </a:lnTo>
                  <a:cubicBezTo>
                    <a:pt x="55384" y="29831"/>
                    <a:pt x="53671" y="27222"/>
                    <a:pt x="55034" y="25135"/>
                  </a:cubicBezTo>
                  <a:lnTo>
                    <a:pt x="67272" y="6506"/>
                  </a:lnTo>
                  <a:cubicBezTo>
                    <a:pt x="68286" y="5002"/>
                    <a:pt x="67692" y="3099"/>
                    <a:pt x="65979" y="2240"/>
                  </a:cubicBezTo>
                  <a:lnTo>
                    <a:pt x="63251" y="859"/>
                  </a:lnTo>
                  <a:cubicBezTo>
                    <a:pt x="61573" y="0"/>
                    <a:pt x="59405" y="521"/>
                    <a:pt x="58426" y="2025"/>
                  </a:cubicBezTo>
                  <a:lnTo>
                    <a:pt x="29265" y="46342"/>
                  </a:lnTo>
                  <a:cubicBezTo>
                    <a:pt x="27902" y="48398"/>
                    <a:pt x="24475" y="48398"/>
                    <a:pt x="23111" y="46342"/>
                  </a:cubicBezTo>
                  <a:lnTo>
                    <a:pt x="10874" y="27682"/>
                  </a:lnTo>
                  <a:cubicBezTo>
                    <a:pt x="9895" y="26209"/>
                    <a:pt x="7692" y="25687"/>
                    <a:pt x="6013" y="26547"/>
                  </a:cubicBezTo>
                  <a:lnTo>
                    <a:pt x="3286" y="27928"/>
                  </a:lnTo>
                  <a:cubicBezTo>
                    <a:pt x="1608" y="28787"/>
                    <a:pt x="1013" y="30690"/>
                    <a:pt x="1993" y="32194"/>
                  </a:cubicBezTo>
                  <a:lnTo>
                    <a:pt x="31153" y="76511"/>
                  </a:lnTo>
                  <a:cubicBezTo>
                    <a:pt x="32517" y="78567"/>
                    <a:pt x="30804" y="81176"/>
                    <a:pt x="28076" y="81176"/>
                  </a:cubicBezTo>
                  <a:lnTo>
                    <a:pt x="3531" y="81176"/>
                  </a:lnTo>
                  <a:cubicBezTo>
                    <a:pt x="1573" y="81176"/>
                    <a:pt x="0" y="82588"/>
                    <a:pt x="0" y="84306"/>
                  </a:cubicBezTo>
                  <a:lnTo>
                    <a:pt x="0" y="87038"/>
                  </a:lnTo>
                  <a:cubicBezTo>
                    <a:pt x="0" y="88757"/>
                    <a:pt x="1573" y="90168"/>
                    <a:pt x="3531" y="90168"/>
                  </a:cubicBezTo>
                  <a:lnTo>
                    <a:pt x="61853" y="90168"/>
                  </a:lnTo>
                  <a:cubicBezTo>
                    <a:pt x="64580" y="90168"/>
                    <a:pt x="66293" y="92777"/>
                    <a:pt x="64930" y="94833"/>
                  </a:cubicBezTo>
                  <a:lnTo>
                    <a:pt x="52657" y="113493"/>
                  </a:lnTo>
                  <a:cubicBezTo>
                    <a:pt x="51678" y="114966"/>
                    <a:pt x="52272" y="116869"/>
                    <a:pt x="53951" y="117728"/>
                  </a:cubicBezTo>
                  <a:lnTo>
                    <a:pt x="56678" y="119109"/>
                  </a:lnTo>
                  <a:cubicBezTo>
                    <a:pt x="58391" y="119969"/>
                    <a:pt x="60559" y="119478"/>
                    <a:pt x="61538" y="117974"/>
                  </a:cubicBezTo>
                  <a:lnTo>
                    <a:pt x="90699" y="73657"/>
                  </a:lnTo>
                  <a:cubicBezTo>
                    <a:pt x="92062" y="71570"/>
                    <a:pt x="95454" y="71570"/>
                    <a:pt x="96853" y="73657"/>
                  </a:cubicBezTo>
                  <a:lnTo>
                    <a:pt x="109090" y="92286"/>
                  </a:lnTo>
                  <a:cubicBezTo>
                    <a:pt x="110069" y="93790"/>
                    <a:pt x="112237" y="94281"/>
                    <a:pt x="113951" y="93421"/>
                  </a:cubicBezTo>
                  <a:lnTo>
                    <a:pt x="116678" y="92040"/>
                  </a:lnTo>
                  <a:cubicBezTo>
                    <a:pt x="118356" y="91181"/>
                    <a:pt x="118951" y="89278"/>
                    <a:pt x="117972" y="87805"/>
                  </a:cubicBezTo>
                  <a:lnTo>
                    <a:pt x="88811" y="43488"/>
                  </a:lnTo>
                  <a:cubicBezTo>
                    <a:pt x="87447" y="41401"/>
                    <a:pt x="89160" y="38792"/>
                    <a:pt x="91888" y="38792"/>
                  </a:cubicBezTo>
                  <a:lnTo>
                    <a:pt x="116398" y="38792"/>
                  </a:lnTo>
                  <a:cubicBezTo>
                    <a:pt x="118356" y="38792"/>
                    <a:pt x="119965" y="37411"/>
                    <a:pt x="119965" y="35693"/>
                  </a:cubicBezTo>
                  <a:lnTo>
                    <a:pt x="119965" y="32930"/>
                  </a:lnTo>
                  <a:cubicBezTo>
                    <a:pt x="119965" y="31212"/>
                    <a:pt x="118356" y="29831"/>
                    <a:pt x="116398" y="29831"/>
                  </a:cubicBezTo>
                  <a:close/>
                  <a:moveTo>
                    <a:pt x="59545" y="70987"/>
                  </a:moveTo>
                  <a:cubicBezTo>
                    <a:pt x="52622" y="70987"/>
                    <a:pt x="47027" y="66046"/>
                    <a:pt x="47027" y="60000"/>
                  </a:cubicBezTo>
                  <a:cubicBezTo>
                    <a:pt x="47027" y="53923"/>
                    <a:pt x="52622" y="49012"/>
                    <a:pt x="59545" y="49012"/>
                  </a:cubicBezTo>
                  <a:cubicBezTo>
                    <a:pt x="66468" y="49012"/>
                    <a:pt x="72062" y="53923"/>
                    <a:pt x="72062" y="60000"/>
                  </a:cubicBezTo>
                  <a:cubicBezTo>
                    <a:pt x="72062" y="66046"/>
                    <a:pt x="66468" y="70987"/>
                    <a:pt x="59545" y="70987"/>
                  </a:cubicBezTo>
                  <a:close/>
                </a:path>
              </a:pathLst>
            </a:custGeom>
            <a:solidFill>
              <a:srgbClr val="A50000">
                <a:alpha val="33730"/>
              </a:srgbClr>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463" name="Shape 463"/>
            <p:cNvSpPr/>
            <p:nvPr/>
          </p:nvSpPr>
          <p:spPr>
            <a:xfrm>
              <a:off x="10843482" y="12227365"/>
              <a:ext cx="1704000" cy="1940700"/>
            </a:xfrm>
            <a:custGeom>
              <a:avLst/>
              <a:gdLst/>
              <a:ahLst/>
              <a:cxnLst/>
              <a:rect l="0" t="0" r="0" b="0"/>
              <a:pathLst>
                <a:path w="120000" h="120000" extrusionOk="0">
                  <a:moveTo>
                    <a:pt x="116405" y="29777"/>
                  </a:moveTo>
                  <a:lnTo>
                    <a:pt x="58064" y="29777"/>
                  </a:lnTo>
                  <a:cubicBezTo>
                    <a:pt x="55391" y="29777"/>
                    <a:pt x="53640" y="27188"/>
                    <a:pt x="55023" y="25084"/>
                  </a:cubicBezTo>
                  <a:lnTo>
                    <a:pt x="67281" y="6473"/>
                  </a:lnTo>
                  <a:cubicBezTo>
                    <a:pt x="68294" y="5016"/>
                    <a:pt x="67649" y="3074"/>
                    <a:pt x="65990" y="2184"/>
                  </a:cubicBezTo>
                  <a:lnTo>
                    <a:pt x="63317" y="809"/>
                  </a:lnTo>
                  <a:cubicBezTo>
                    <a:pt x="61566" y="0"/>
                    <a:pt x="59447" y="485"/>
                    <a:pt x="58433" y="1942"/>
                  </a:cubicBezTo>
                  <a:lnTo>
                    <a:pt x="29308" y="46284"/>
                  </a:lnTo>
                  <a:cubicBezTo>
                    <a:pt x="27926" y="48388"/>
                    <a:pt x="24516" y="48388"/>
                    <a:pt x="23133" y="46284"/>
                  </a:cubicBezTo>
                  <a:lnTo>
                    <a:pt x="10875" y="27673"/>
                  </a:lnTo>
                  <a:cubicBezTo>
                    <a:pt x="9861" y="26136"/>
                    <a:pt x="7741" y="25650"/>
                    <a:pt x="5990" y="26540"/>
                  </a:cubicBezTo>
                  <a:lnTo>
                    <a:pt x="3317" y="27916"/>
                  </a:lnTo>
                  <a:cubicBezTo>
                    <a:pt x="1566" y="28725"/>
                    <a:pt x="1013" y="30667"/>
                    <a:pt x="2027" y="32124"/>
                  </a:cubicBezTo>
                  <a:lnTo>
                    <a:pt x="31152" y="76466"/>
                  </a:lnTo>
                  <a:cubicBezTo>
                    <a:pt x="32534" y="78570"/>
                    <a:pt x="30783" y="81159"/>
                    <a:pt x="28110" y="81159"/>
                  </a:cubicBezTo>
                  <a:lnTo>
                    <a:pt x="3594" y="81159"/>
                  </a:lnTo>
                  <a:cubicBezTo>
                    <a:pt x="1566" y="81159"/>
                    <a:pt x="0" y="82535"/>
                    <a:pt x="0" y="84234"/>
                  </a:cubicBezTo>
                  <a:lnTo>
                    <a:pt x="0" y="86985"/>
                  </a:lnTo>
                  <a:cubicBezTo>
                    <a:pt x="0" y="88766"/>
                    <a:pt x="1566" y="90141"/>
                    <a:pt x="3594" y="90141"/>
                  </a:cubicBezTo>
                  <a:lnTo>
                    <a:pt x="61843" y="90141"/>
                  </a:lnTo>
                  <a:cubicBezTo>
                    <a:pt x="64608" y="90141"/>
                    <a:pt x="66267" y="92730"/>
                    <a:pt x="64884" y="94834"/>
                  </a:cubicBezTo>
                  <a:lnTo>
                    <a:pt x="52626" y="113445"/>
                  </a:lnTo>
                  <a:cubicBezTo>
                    <a:pt x="51705" y="114902"/>
                    <a:pt x="52258" y="116844"/>
                    <a:pt x="54009" y="117734"/>
                  </a:cubicBezTo>
                  <a:lnTo>
                    <a:pt x="56682" y="119109"/>
                  </a:lnTo>
                  <a:cubicBezTo>
                    <a:pt x="58341" y="119919"/>
                    <a:pt x="60552" y="119433"/>
                    <a:pt x="61566" y="117977"/>
                  </a:cubicBezTo>
                  <a:lnTo>
                    <a:pt x="90691" y="73634"/>
                  </a:lnTo>
                  <a:cubicBezTo>
                    <a:pt x="92073" y="71530"/>
                    <a:pt x="95483" y="71530"/>
                    <a:pt x="96866" y="73634"/>
                  </a:cubicBezTo>
                  <a:lnTo>
                    <a:pt x="109124" y="92245"/>
                  </a:lnTo>
                  <a:cubicBezTo>
                    <a:pt x="110046" y="93782"/>
                    <a:pt x="112258" y="94268"/>
                    <a:pt x="113917" y="93378"/>
                  </a:cubicBezTo>
                  <a:lnTo>
                    <a:pt x="116682" y="92002"/>
                  </a:lnTo>
                  <a:cubicBezTo>
                    <a:pt x="118341" y="91193"/>
                    <a:pt x="118894" y="89251"/>
                    <a:pt x="117972" y="87795"/>
                  </a:cubicBezTo>
                  <a:lnTo>
                    <a:pt x="88847" y="43452"/>
                  </a:lnTo>
                  <a:cubicBezTo>
                    <a:pt x="87465" y="41348"/>
                    <a:pt x="89124" y="38759"/>
                    <a:pt x="91889" y="38759"/>
                  </a:cubicBezTo>
                  <a:lnTo>
                    <a:pt x="116405" y="38759"/>
                  </a:lnTo>
                  <a:cubicBezTo>
                    <a:pt x="118341" y="38759"/>
                    <a:pt x="119907" y="37383"/>
                    <a:pt x="119907" y="35684"/>
                  </a:cubicBezTo>
                  <a:lnTo>
                    <a:pt x="119907" y="32933"/>
                  </a:lnTo>
                  <a:cubicBezTo>
                    <a:pt x="119907" y="31153"/>
                    <a:pt x="118341" y="29777"/>
                    <a:pt x="116405" y="29777"/>
                  </a:cubicBezTo>
                  <a:close/>
                  <a:moveTo>
                    <a:pt x="59539" y="70964"/>
                  </a:moveTo>
                  <a:cubicBezTo>
                    <a:pt x="52626" y="70964"/>
                    <a:pt x="47004" y="66028"/>
                    <a:pt x="47004" y="59959"/>
                  </a:cubicBezTo>
                  <a:cubicBezTo>
                    <a:pt x="47004" y="53890"/>
                    <a:pt x="52626" y="48954"/>
                    <a:pt x="59539" y="48954"/>
                  </a:cubicBezTo>
                  <a:cubicBezTo>
                    <a:pt x="66451" y="48954"/>
                    <a:pt x="72073" y="53890"/>
                    <a:pt x="72073" y="59959"/>
                  </a:cubicBezTo>
                  <a:cubicBezTo>
                    <a:pt x="72073" y="66028"/>
                    <a:pt x="66451" y="70964"/>
                    <a:pt x="59539" y="70964"/>
                  </a:cubicBezTo>
                  <a:close/>
                </a:path>
              </a:pathLst>
            </a:custGeom>
            <a:solidFill>
              <a:srgbClr val="A50000">
                <a:alpha val="33730"/>
              </a:srgbClr>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464" name="Shape 464"/>
            <p:cNvSpPr/>
            <p:nvPr/>
          </p:nvSpPr>
          <p:spPr>
            <a:xfrm>
              <a:off x="11698374" y="10494477"/>
              <a:ext cx="1703999" cy="1946700"/>
            </a:xfrm>
            <a:custGeom>
              <a:avLst/>
              <a:gdLst/>
              <a:ahLst/>
              <a:cxnLst/>
              <a:rect l="0" t="0" r="0" b="0"/>
              <a:pathLst>
                <a:path w="120000" h="120000" extrusionOk="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465" name="Shape 465"/>
            <p:cNvSpPr/>
            <p:nvPr/>
          </p:nvSpPr>
          <p:spPr>
            <a:xfrm>
              <a:off x="17978798" y="10757900"/>
              <a:ext cx="1704000" cy="1946700"/>
            </a:xfrm>
            <a:custGeom>
              <a:avLst/>
              <a:gdLst/>
              <a:ahLst/>
              <a:cxnLst/>
              <a:rect l="0" t="0" r="0" b="0"/>
              <a:pathLst>
                <a:path w="120000" h="120000" extrusionOk="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grpSp>
      <p:sp>
        <p:nvSpPr>
          <p:cNvPr id="466" name="Shape 466"/>
          <p:cNvSpPr/>
          <p:nvPr/>
        </p:nvSpPr>
        <p:spPr>
          <a:xfrm>
            <a:off x="3258008" y="6327405"/>
            <a:ext cx="571200" cy="516899"/>
          </a:xfrm>
          <a:custGeom>
            <a:avLst/>
            <a:gdLst/>
            <a:ahLst/>
            <a:cxnLst/>
            <a:rect l="0" t="0" r="0" b="0"/>
            <a:pathLst>
              <a:path w="120000" h="120000" extrusionOk="0">
                <a:moveTo>
                  <a:pt x="117805" y="115431"/>
                </a:moveTo>
                <a:lnTo>
                  <a:pt x="115885" y="115431"/>
                </a:lnTo>
                <a:lnTo>
                  <a:pt x="115885" y="64416"/>
                </a:lnTo>
                <a:cubicBezTo>
                  <a:pt x="115885" y="63197"/>
                  <a:pt x="114925" y="62131"/>
                  <a:pt x="113828" y="62131"/>
                </a:cubicBezTo>
                <a:lnTo>
                  <a:pt x="99840" y="62131"/>
                </a:lnTo>
                <a:lnTo>
                  <a:pt x="99840" y="55583"/>
                </a:lnTo>
                <a:cubicBezTo>
                  <a:pt x="99840" y="54365"/>
                  <a:pt x="99017" y="53299"/>
                  <a:pt x="97920" y="53299"/>
                </a:cubicBezTo>
                <a:cubicBezTo>
                  <a:pt x="96822" y="53299"/>
                  <a:pt x="95862" y="54365"/>
                  <a:pt x="95862" y="55583"/>
                </a:cubicBezTo>
                <a:lnTo>
                  <a:pt x="95862" y="62131"/>
                </a:lnTo>
                <a:lnTo>
                  <a:pt x="93942" y="62131"/>
                </a:lnTo>
                <a:cubicBezTo>
                  <a:pt x="92708" y="62131"/>
                  <a:pt x="91885" y="63197"/>
                  <a:pt x="91885" y="64416"/>
                </a:cubicBezTo>
                <a:lnTo>
                  <a:pt x="91885" y="115431"/>
                </a:lnTo>
                <a:lnTo>
                  <a:pt x="83931" y="115431"/>
                </a:lnTo>
                <a:lnTo>
                  <a:pt x="83931" y="15532"/>
                </a:lnTo>
                <a:cubicBezTo>
                  <a:pt x="83931" y="14314"/>
                  <a:pt x="82971" y="13401"/>
                  <a:pt x="81874" y="13401"/>
                </a:cubicBezTo>
                <a:lnTo>
                  <a:pt x="71862" y="13401"/>
                </a:lnTo>
                <a:lnTo>
                  <a:pt x="71862" y="2284"/>
                </a:lnTo>
                <a:cubicBezTo>
                  <a:pt x="71862" y="1065"/>
                  <a:pt x="71040" y="0"/>
                  <a:pt x="69942" y="0"/>
                </a:cubicBezTo>
                <a:lnTo>
                  <a:pt x="49920" y="0"/>
                </a:lnTo>
                <a:cubicBezTo>
                  <a:pt x="48822" y="0"/>
                  <a:pt x="47862" y="1065"/>
                  <a:pt x="47862" y="2284"/>
                </a:cubicBezTo>
                <a:lnTo>
                  <a:pt x="47862" y="13401"/>
                </a:lnTo>
                <a:lnTo>
                  <a:pt x="37851" y="13401"/>
                </a:lnTo>
                <a:cubicBezTo>
                  <a:pt x="36754" y="13401"/>
                  <a:pt x="35931" y="14314"/>
                  <a:pt x="35931" y="15532"/>
                </a:cubicBezTo>
                <a:lnTo>
                  <a:pt x="35931" y="115431"/>
                </a:lnTo>
                <a:lnTo>
                  <a:pt x="27977" y="115431"/>
                </a:lnTo>
                <a:lnTo>
                  <a:pt x="27977" y="64416"/>
                </a:lnTo>
                <a:cubicBezTo>
                  <a:pt x="27977" y="63197"/>
                  <a:pt x="27017" y="62131"/>
                  <a:pt x="25920" y="62131"/>
                </a:cubicBezTo>
                <a:lnTo>
                  <a:pt x="23862" y="62131"/>
                </a:lnTo>
                <a:lnTo>
                  <a:pt x="23862" y="55583"/>
                </a:lnTo>
                <a:cubicBezTo>
                  <a:pt x="23862" y="54365"/>
                  <a:pt x="23040" y="53299"/>
                  <a:pt x="21942" y="53299"/>
                </a:cubicBezTo>
                <a:cubicBezTo>
                  <a:pt x="20845" y="53299"/>
                  <a:pt x="19885" y="54365"/>
                  <a:pt x="19885" y="55583"/>
                </a:cubicBezTo>
                <a:lnTo>
                  <a:pt x="19885" y="62131"/>
                </a:lnTo>
                <a:lnTo>
                  <a:pt x="5897" y="62131"/>
                </a:lnTo>
                <a:cubicBezTo>
                  <a:pt x="4800" y="62131"/>
                  <a:pt x="3977" y="63197"/>
                  <a:pt x="3977" y="64416"/>
                </a:cubicBezTo>
                <a:lnTo>
                  <a:pt x="3977" y="115431"/>
                </a:lnTo>
                <a:lnTo>
                  <a:pt x="1920" y="115431"/>
                </a:lnTo>
                <a:cubicBezTo>
                  <a:pt x="822" y="115431"/>
                  <a:pt x="0" y="116497"/>
                  <a:pt x="0" y="117715"/>
                </a:cubicBezTo>
                <a:cubicBezTo>
                  <a:pt x="0" y="118934"/>
                  <a:pt x="822" y="119847"/>
                  <a:pt x="1920" y="119847"/>
                </a:cubicBezTo>
                <a:lnTo>
                  <a:pt x="5897" y="119847"/>
                </a:lnTo>
                <a:lnTo>
                  <a:pt x="25920" y="119847"/>
                </a:lnTo>
                <a:lnTo>
                  <a:pt x="37851" y="119847"/>
                </a:lnTo>
                <a:lnTo>
                  <a:pt x="81874" y="119847"/>
                </a:lnTo>
                <a:lnTo>
                  <a:pt x="93942" y="119847"/>
                </a:lnTo>
                <a:lnTo>
                  <a:pt x="113828" y="119847"/>
                </a:lnTo>
                <a:lnTo>
                  <a:pt x="117805" y="119847"/>
                </a:lnTo>
                <a:cubicBezTo>
                  <a:pt x="119040" y="119847"/>
                  <a:pt x="119862" y="118934"/>
                  <a:pt x="119862" y="117715"/>
                </a:cubicBezTo>
                <a:cubicBezTo>
                  <a:pt x="119862" y="116497"/>
                  <a:pt x="119040" y="115431"/>
                  <a:pt x="117805" y="115431"/>
                </a:cubicBezTo>
                <a:close/>
                <a:moveTo>
                  <a:pt x="73920" y="97766"/>
                </a:moveTo>
                <a:lnTo>
                  <a:pt x="45942" y="97766"/>
                </a:lnTo>
                <a:cubicBezTo>
                  <a:pt x="44845" y="97766"/>
                  <a:pt x="43885" y="96700"/>
                  <a:pt x="43885" y="95482"/>
                </a:cubicBezTo>
                <a:cubicBezTo>
                  <a:pt x="43885" y="94263"/>
                  <a:pt x="44845" y="93197"/>
                  <a:pt x="45942" y="93197"/>
                </a:cubicBezTo>
                <a:lnTo>
                  <a:pt x="73920" y="93197"/>
                </a:lnTo>
                <a:cubicBezTo>
                  <a:pt x="75017" y="93197"/>
                  <a:pt x="75840" y="94263"/>
                  <a:pt x="75840" y="95482"/>
                </a:cubicBezTo>
                <a:cubicBezTo>
                  <a:pt x="75840" y="96700"/>
                  <a:pt x="75017" y="97766"/>
                  <a:pt x="73920" y="97766"/>
                </a:cubicBezTo>
                <a:close/>
                <a:moveTo>
                  <a:pt x="73920" y="84365"/>
                </a:moveTo>
                <a:lnTo>
                  <a:pt x="45942" y="84365"/>
                </a:lnTo>
                <a:cubicBezTo>
                  <a:pt x="44845" y="84365"/>
                  <a:pt x="43885" y="83451"/>
                  <a:pt x="43885" y="82233"/>
                </a:cubicBezTo>
                <a:cubicBezTo>
                  <a:pt x="43885" y="81015"/>
                  <a:pt x="44845" y="79949"/>
                  <a:pt x="45942" y="79949"/>
                </a:cubicBezTo>
                <a:lnTo>
                  <a:pt x="73920" y="79949"/>
                </a:lnTo>
                <a:cubicBezTo>
                  <a:pt x="75017" y="79949"/>
                  <a:pt x="75840" y="81015"/>
                  <a:pt x="75840" y="82233"/>
                </a:cubicBezTo>
                <a:cubicBezTo>
                  <a:pt x="75840" y="83451"/>
                  <a:pt x="75017" y="84365"/>
                  <a:pt x="73920" y="84365"/>
                </a:cubicBezTo>
                <a:close/>
                <a:moveTo>
                  <a:pt x="73920" y="71116"/>
                </a:moveTo>
                <a:lnTo>
                  <a:pt x="45942" y="71116"/>
                </a:lnTo>
                <a:cubicBezTo>
                  <a:pt x="44845" y="71116"/>
                  <a:pt x="43885" y="70050"/>
                  <a:pt x="43885" y="68832"/>
                </a:cubicBezTo>
                <a:cubicBezTo>
                  <a:pt x="43885" y="67614"/>
                  <a:pt x="44845" y="66700"/>
                  <a:pt x="45942" y="66700"/>
                </a:cubicBezTo>
                <a:lnTo>
                  <a:pt x="73920" y="66700"/>
                </a:lnTo>
                <a:cubicBezTo>
                  <a:pt x="75017" y="66700"/>
                  <a:pt x="75840" y="67614"/>
                  <a:pt x="75840" y="68832"/>
                </a:cubicBezTo>
                <a:cubicBezTo>
                  <a:pt x="75840" y="70050"/>
                  <a:pt x="75017" y="71116"/>
                  <a:pt x="73920" y="71116"/>
                </a:cubicBezTo>
                <a:close/>
                <a:moveTo>
                  <a:pt x="73920" y="57715"/>
                </a:moveTo>
                <a:lnTo>
                  <a:pt x="45942" y="57715"/>
                </a:lnTo>
                <a:cubicBezTo>
                  <a:pt x="44845" y="57715"/>
                  <a:pt x="43885" y="56802"/>
                  <a:pt x="43885" y="55583"/>
                </a:cubicBezTo>
                <a:cubicBezTo>
                  <a:pt x="43885" y="54365"/>
                  <a:pt x="44845" y="53299"/>
                  <a:pt x="45942" y="53299"/>
                </a:cubicBezTo>
                <a:lnTo>
                  <a:pt x="73920" y="53299"/>
                </a:lnTo>
                <a:cubicBezTo>
                  <a:pt x="75017" y="53299"/>
                  <a:pt x="75840" y="54365"/>
                  <a:pt x="75840" y="55583"/>
                </a:cubicBezTo>
                <a:cubicBezTo>
                  <a:pt x="75840" y="56802"/>
                  <a:pt x="75017" y="57715"/>
                  <a:pt x="73920" y="57715"/>
                </a:cubicBezTo>
                <a:close/>
                <a:moveTo>
                  <a:pt x="73920" y="44467"/>
                </a:moveTo>
                <a:lnTo>
                  <a:pt x="45942" y="44467"/>
                </a:lnTo>
                <a:cubicBezTo>
                  <a:pt x="44845" y="44467"/>
                  <a:pt x="43885" y="43401"/>
                  <a:pt x="43885" y="42182"/>
                </a:cubicBezTo>
                <a:cubicBezTo>
                  <a:pt x="43885" y="40964"/>
                  <a:pt x="44845" y="40050"/>
                  <a:pt x="45942" y="40050"/>
                </a:cubicBezTo>
                <a:lnTo>
                  <a:pt x="73920" y="40050"/>
                </a:lnTo>
                <a:cubicBezTo>
                  <a:pt x="75017" y="40050"/>
                  <a:pt x="75840" y="40964"/>
                  <a:pt x="75840" y="42182"/>
                </a:cubicBezTo>
                <a:cubicBezTo>
                  <a:pt x="75840" y="43401"/>
                  <a:pt x="75017" y="44467"/>
                  <a:pt x="73920" y="44467"/>
                </a:cubicBezTo>
                <a:close/>
                <a:moveTo>
                  <a:pt x="73920" y="31065"/>
                </a:moveTo>
                <a:lnTo>
                  <a:pt x="45942" y="31065"/>
                </a:lnTo>
                <a:cubicBezTo>
                  <a:pt x="44845" y="31065"/>
                  <a:pt x="43885" y="30152"/>
                  <a:pt x="43885" y="28934"/>
                </a:cubicBezTo>
                <a:cubicBezTo>
                  <a:pt x="43885" y="27715"/>
                  <a:pt x="44845" y="26649"/>
                  <a:pt x="45942" y="26649"/>
                </a:cubicBezTo>
                <a:lnTo>
                  <a:pt x="73920" y="26649"/>
                </a:lnTo>
                <a:cubicBezTo>
                  <a:pt x="75017" y="26649"/>
                  <a:pt x="75840" y="27715"/>
                  <a:pt x="75840" y="28934"/>
                </a:cubicBezTo>
                <a:cubicBezTo>
                  <a:pt x="75840" y="30152"/>
                  <a:pt x="75017" y="31065"/>
                  <a:pt x="73920" y="31065"/>
                </a:cubicBezTo>
                <a:close/>
              </a:path>
            </a:pathLst>
          </a:custGeom>
          <a:solidFill>
            <a:srgbClr val="A50000">
              <a:alpha val="33730"/>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467" name="Shape 467"/>
          <p:cNvSpPr/>
          <p:nvPr/>
        </p:nvSpPr>
        <p:spPr>
          <a:xfrm>
            <a:off x="1529811" y="5729560"/>
            <a:ext cx="559800" cy="1123500"/>
          </a:xfrm>
          <a:custGeom>
            <a:avLst/>
            <a:gdLst/>
            <a:ahLst/>
            <a:cxnLst/>
            <a:rect l="0" t="0" r="0" b="0"/>
            <a:pathLst>
              <a:path w="120000" h="120000" extrusionOk="0">
                <a:moveTo>
                  <a:pt x="115939" y="43967"/>
                </a:moveTo>
                <a:lnTo>
                  <a:pt x="95915" y="43967"/>
                </a:lnTo>
                <a:lnTo>
                  <a:pt x="95915" y="17992"/>
                </a:lnTo>
                <a:cubicBezTo>
                  <a:pt x="95915" y="16872"/>
                  <a:pt x="94095" y="15962"/>
                  <a:pt x="91855" y="15962"/>
                </a:cubicBezTo>
                <a:lnTo>
                  <a:pt x="63850" y="15962"/>
                </a:lnTo>
                <a:lnTo>
                  <a:pt x="63850" y="1960"/>
                </a:lnTo>
                <a:cubicBezTo>
                  <a:pt x="63850" y="910"/>
                  <a:pt x="62170" y="0"/>
                  <a:pt x="59929" y="0"/>
                </a:cubicBezTo>
                <a:cubicBezTo>
                  <a:pt x="57689" y="0"/>
                  <a:pt x="55869" y="910"/>
                  <a:pt x="55869" y="1960"/>
                </a:cubicBezTo>
                <a:lnTo>
                  <a:pt x="55869" y="15962"/>
                </a:lnTo>
                <a:lnTo>
                  <a:pt x="27864" y="15962"/>
                </a:lnTo>
                <a:cubicBezTo>
                  <a:pt x="25764" y="15962"/>
                  <a:pt x="23943" y="16872"/>
                  <a:pt x="23943" y="17992"/>
                </a:cubicBezTo>
                <a:lnTo>
                  <a:pt x="23943" y="43967"/>
                </a:lnTo>
                <a:lnTo>
                  <a:pt x="3920" y="43967"/>
                </a:lnTo>
                <a:cubicBezTo>
                  <a:pt x="1680" y="43967"/>
                  <a:pt x="0" y="44877"/>
                  <a:pt x="0" y="45997"/>
                </a:cubicBezTo>
                <a:lnTo>
                  <a:pt x="0" y="117899"/>
                </a:lnTo>
                <a:cubicBezTo>
                  <a:pt x="0" y="119019"/>
                  <a:pt x="1680" y="119929"/>
                  <a:pt x="3920" y="119929"/>
                </a:cubicBezTo>
                <a:lnTo>
                  <a:pt x="47887" y="119929"/>
                </a:lnTo>
                <a:lnTo>
                  <a:pt x="47887" y="105927"/>
                </a:lnTo>
                <a:cubicBezTo>
                  <a:pt x="47887" y="104807"/>
                  <a:pt x="49708" y="103967"/>
                  <a:pt x="51948" y="103967"/>
                </a:cubicBezTo>
                <a:lnTo>
                  <a:pt x="67911" y="103967"/>
                </a:lnTo>
                <a:cubicBezTo>
                  <a:pt x="70151" y="103967"/>
                  <a:pt x="71971" y="104807"/>
                  <a:pt x="71971" y="105927"/>
                </a:cubicBezTo>
                <a:lnTo>
                  <a:pt x="71971" y="119929"/>
                </a:lnTo>
                <a:lnTo>
                  <a:pt x="115939" y="119929"/>
                </a:lnTo>
                <a:cubicBezTo>
                  <a:pt x="118039" y="119929"/>
                  <a:pt x="119859" y="119019"/>
                  <a:pt x="119859" y="117899"/>
                </a:cubicBezTo>
                <a:lnTo>
                  <a:pt x="119859" y="45997"/>
                </a:lnTo>
                <a:cubicBezTo>
                  <a:pt x="119859" y="44877"/>
                  <a:pt x="118039" y="43967"/>
                  <a:pt x="115939" y="43967"/>
                </a:cubicBezTo>
                <a:close/>
                <a:moveTo>
                  <a:pt x="43967" y="23943"/>
                </a:moveTo>
                <a:lnTo>
                  <a:pt x="75892" y="23943"/>
                </a:lnTo>
                <a:cubicBezTo>
                  <a:pt x="78133" y="23943"/>
                  <a:pt x="79953" y="24854"/>
                  <a:pt x="79953" y="25974"/>
                </a:cubicBezTo>
                <a:cubicBezTo>
                  <a:pt x="79953" y="27094"/>
                  <a:pt x="78133" y="28004"/>
                  <a:pt x="75892" y="28004"/>
                </a:cubicBezTo>
                <a:lnTo>
                  <a:pt x="43967" y="28004"/>
                </a:lnTo>
                <a:cubicBezTo>
                  <a:pt x="41726" y="28004"/>
                  <a:pt x="39906" y="27094"/>
                  <a:pt x="39906" y="25974"/>
                </a:cubicBezTo>
                <a:cubicBezTo>
                  <a:pt x="39906" y="24854"/>
                  <a:pt x="41726" y="23943"/>
                  <a:pt x="43967" y="23943"/>
                </a:cubicBezTo>
                <a:close/>
                <a:moveTo>
                  <a:pt x="43967" y="35985"/>
                </a:moveTo>
                <a:lnTo>
                  <a:pt x="75892" y="35985"/>
                </a:lnTo>
                <a:cubicBezTo>
                  <a:pt x="78133" y="35985"/>
                  <a:pt x="79953" y="36896"/>
                  <a:pt x="79953" y="37946"/>
                </a:cubicBezTo>
                <a:cubicBezTo>
                  <a:pt x="79953" y="39066"/>
                  <a:pt x="78133" y="39976"/>
                  <a:pt x="75892" y="39976"/>
                </a:cubicBezTo>
                <a:lnTo>
                  <a:pt x="43967" y="39976"/>
                </a:lnTo>
                <a:cubicBezTo>
                  <a:pt x="41726" y="39976"/>
                  <a:pt x="39906" y="39066"/>
                  <a:pt x="39906" y="37946"/>
                </a:cubicBezTo>
                <a:cubicBezTo>
                  <a:pt x="39906" y="36896"/>
                  <a:pt x="41726" y="35985"/>
                  <a:pt x="43967" y="35985"/>
                </a:cubicBezTo>
                <a:close/>
                <a:moveTo>
                  <a:pt x="91855" y="95915"/>
                </a:moveTo>
                <a:lnTo>
                  <a:pt x="27864" y="95915"/>
                </a:lnTo>
                <a:cubicBezTo>
                  <a:pt x="25764" y="95915"/>
                  <a:pt x="23943" y="95075"/>
                  <a:pt x="23943" y="93955"/>
                </a:cubicBezTo>
                <a:cubicBezTo>
                  <a:pt x="23943" y="92835"/>
                  <a:pt x="25764" y="91925"/>
                  <a:pt x="27864" y="91925"/>
                </a:cubicBezTo>
                <a:lnTo>
                  <a:pt x="91855" y="91925"/>
                </a:lnTo>
                <a:cubicBezTo>
                  <a:pt x="94095" y="91925"/>
                  <a:pt x="95915" y="92835"/>
                  <a:pt x="95915" y="93955"/>
                </a:cubicBezTo>
                <a:cubicBezTo>
                  <a:pt x="95915" y="95075"/>
                  <a:pt x="94095" y="95915"/>
                  <a:pt x="91855" y="95915"/>
                </a:cubicBezTo>
                <a:close/>
                <a:moveTo>
                  <a:pt x="91855" y="79953"/>
                </a:moveTo>
                <a:lnTo>
                  <a:pt x="27864" y="79953"/>
                </a:lnTo>
                <a:cubicBezTo>
                  <a:pt x="25764" y="79953"/>
                  <a:pt x="23943" y="79043"/>
                  <a:pt x="23943" y="77922"/>
                </a:cubicBezTo>
                <a:cubicBezTo>
                  <a:pt x="23943" y="76872"/>
                  <a:pt x="25764" y="75962"/>
                  <a:pt x="27864" y="75962"/>
                </a:cubicBezTo>
                <a:lnTo>
                  <a:pt x="91855" y="75962"/>
                </a:lnTo>
                <a:cubicBezTo>
                  <a:pt x="94095" y="75962"/>
                  <a:pt x="95915" y="76872"/>
                  <a:pt x="95915" y="77922"/>
                </a:cubicBezTo>
                <a:cubicBezTo>
                  <a:pt x="95915" y="79043"/>
                  <a:pt x="94095" y="79953"/>
                  <a:pt x="91855" y="79953"/>
                </a:cubicBezTo>
                <a:close/>
                <a:moveTo>
                  <a:pt x="91855" y="63990"/>
                </a:moveTo>
                <a:lnTo>
                  <a:pt x="27864" y="63990"/>
                </a:lnTo>
                <a:cubicBezTo>
                  <a:pt x="25764" y="63990"/>
                  <a:pt x="23943" y="63080"/>
                  <a:pt x="23943" y="61960"/>
                </a:cubicBezTo>
                <a:cubicBezTo>
                  <a:pt x="23943" y="60840"/>
                  <a:pt x="25764" y="59929"/>
                  <a:pt x="27864" y="59929"/>
                </a:cubicBezTo>
                <a:lnTo>
                  <a:pt x="91855" y="59929"/>
                </a:lnTo>
                <a:cubicBezTo>
                  <a:pt x="94095" y="59929"/>
                  <a:pt x="95915" y="60840"/>
                  <a:pt x="95915" y="61960"/>
                </a:cubicBezTo>
                <a:cubicBezTo>
                  <a:pt x="95915" y="63080"/>
                  <a:pt x="94095" y="63990"/>
                  <a:pt x="91855" y="63990"/>
                </a:cubicBezTo>
                <a:close/>
              </a:path>
            </a:pathLst>
          </a:custGeom>
          <a:solidFill>
            <a:srgbClr val="A50000">
              <a:alpha val="25880"/>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468" name="Shape 468"/>
          <p:cNvSpPr/>
          <p:nvPr/>
        </p:nvSpPr>
        <p:spPr>
          <a:xfrm>
            <a:off x="2164541" y="5954835"/>
            <a:ext cx="487500" cy="898200"/>
          </a:xfrm>
          <a:custGeom>
            <a:avLst/>
            <a:gdLst/>
            <a:ahLst/>
            <a:cxnLst/>
            <a:rect l="0" t="0" r="0" b="0"/>
            <a:pathLst>
              <a:path w="120000" h="120000" extrusionOk="0">
                <a:moveTo>
                  <a:pt x="115161" y="0"/>
                </a:moveTo>
                <a:lnTo>
                  <a:pt x="4677" y="0"/>
                </a:lnTo>
                <a:cubicBezTo>
                  <a:pt x="2096" y="0"/>
                  <a:pt x="0" y="1137"/>
                  <a:pt x="0" y="2536"/>
                </a:cubicBezTo>
                <a:lnTo>
                  <a:pt x="0" y="117376"/>
                </a:lnTo>
                <a:cubicBezTo>
                  <a:pt x="0" y="118775"/>
                  <a:pt x="2096" y="119912"/>
                  <a:pt x="4677" y="119912"/>
                </a:cubicBezTo>
                <a:lnTo>
                  <a:pt x="46129" y="119912"/>
                </a:lnTo>
                <a:lnTo>
                  <a:pt x="46129" y="107405"/>
                </a:lnTo>
                <a:cubicBezTo>
                  <a:pt x="46129" y="106005"/>
                  <a:pt x="48225" y="104956"/>
                  <a:pt x="50645" y="104956"/>
                </a:cubicBezTo>
                <a:lnTo>
                  <a:pt x="69193" y="104956"/>
                </a:lnTo>
                <a:cubicBezTo>
                  <a:pt x="71612" y="104956"/>
                  <a:pt x="73709" y="106005"/>
                  <a:pt x="73709" y="107405"/>
                </a:cubicBezTo>
                <a:lnTo>
                  <a:pt x="73709" y="119912"/>
                </a:lnTo>
                <a:lnTo>
                  <a:pt x="115161" y="119912"/>
                </a:lnTo>
                <a:cubicBezTo>
                  <a:pt x="117741" y="119912"/>
                  <a:pt x="119838" y="118775"/>
                  <a:pt x="119838" y="117376"/>
                </a:cubicBezTo>
                <a:lnTo>
                  <a:pt x="119838" y="2536"/>
                </a:lnTo>
                <a:cubicBezTo>
                  <a:pt x="119838" y="1137"/>
                  <a:pt x="117741" y="0"/>
                  <a:pt x="115161" y="0"/>
                </a:cubicBezTo>
                <a:close/>
                <a:moveTo>
                  <a:pt x="96774" y="94897"/>
                </a:moveTo>
                <a:lnTo>
                  <a:pt x="23064" y="94897"/>
                </a:lnTo>
                <a:cubicBezTo>
                  <a:pt x="20483" y="94897"/>
                  <a:pt x="18548" y="93848"/>
                  <a:pt x="18548" y="92448"/>
                </a:cubicBezTo>
                <a:cubicBezTo>
                  <a:pt x="18548" y="91049"/>
                  <a:pt x="20483" y="89912"/>
                  <a:pt x="23064" y="89912"/>
                </a:cubicBezTo>
                <a:lnTo>
                  <a:pt x="96774" y="89912"/>
                </a:lnTo>
                <a:cubicBezTo>
                  <a:pt x="99354" y="89912"/>
                  <a:pt x="101451" y="91049"/>
                  <a:pt x="101451" y="92448"/>
                </a:cubicBezTo>
                <a:cubicBezTo>
                  <a:pt x="101451" y="93848"/>
                  <a:pt x="99354" y="94897"/>
                  <a:pt x="96774" y="94897"/>
                </a:cubicBezTo>
                <a:close/>
                <a:moveTo>
                  <a:pt x="96774" y="79941"/>
                </a:moveTo>
                <a:lnTo>
                  <a:pt x="23064" y="79941"/>
                </a:lnTo>
                <a:cubicBezTo>
                  <a:pt x="20483" y="79941"/>
                  <a:pt x="18548" y="78892"/>
                  <a:pt x="18548" y="77492"/>
                </a:cubicBezTo>
                <a:cubicBezTo>
                  <a:pt x="18548" y="76180"/>
                  <a:pt x="20483" y="74956"/>
                  <a:pt x="23064" y="74956"/>
                </a:cubicBezTo>
                <a:lnTo>
                  <a:pt x="96774" y="74956"/>
                </a:lnTo>
                <a:cubicBezTo>
                  <a:pt x="99354" y="74956"/>
                  <a:pt x="101451" y="76180"/>
                  <a:pt x="101451" y="77492"/>
                </a:cubicBezTo>
                <a:cubicBezTo>
                  <a:pt x="101451" y="78892"/>
                  <a:pt x="99354" y="79941"/>
                  <a:pt x="96774" y="79941"/>
                </a:cubicBezTo>
                <a:close/>
                <a:moveTo>
                  <a:pt x="96774" y="64985"/>
                </a:moveTo>
                <a:lnTo>
                  <a:pt x="23064" y="64985"/>
                </a:lnTo>
                <a:cubicBezTo>
                  <a:pt x="20483" y="64985"/>
                  <a:pt x="18548" y="63848"/>
                  <a:pt x="18548" y="62448"/>
                </a:cubicBezTo>
                <a:cubicBezTo>
                  <a:pt x="18548" y="61049"/>
                  <a:pt x="20483" y="60000"/>
                  <a:pt x="23064" y="60000"/>
                </a:cubicBezTo>
                <a:lnTo>
                  <a:pt x="96774" y="60000"/>
                </a:lnTo>
                <a:cubicBezTo>
                  <a:pt x="99354" y="60000"/>
                  <a:pt x="101451" y="61049"/>
                  <a:pt x="101451" y="62448"/>
                </a:cubicBezTo>
                <a:cubicBezTo>
                  <a:pt x="101451" y="63848"/>
                  <a:pt x="99354" y="64985"/>
                  <a:pt x="96774" y="64985"/>
                </a:cubicBezTo>
                <a:close/>
                <a:moveTo>
                  <a:pt x="96774" y="50029"/>
                </a:moveTo>
                <a:lnTo>
                  <a:pt x="23064" y="50029"/>
                </a:lnTo>
                <a:cubicBezTo>
                  <a:pt x="20483" y="50029"/>
                  <a:pt x="18548" y="48892"/>
                  <a:pt x="18548" y="47492"/>
                </a:cubicBezTo>
                <a:cubicBezTo>
                  <a:pt x="18548" y="46093"/>
                  <a:pt x="20483" y="44956"/>
                  <a:pt x="23064" y="44956"/>
                </a:cubicBezTo>
                <a:lnTo>
                  <a:pt x="96774" y="44956"/>
                </a:lnTo>
                <a:cubicBezTo>
                  <a:pt x="99354" y="44956"/>
                  <a:pt x="101451" y="46093"/>
                  <a:pt x="101451" y="47492"/>
                </a:cubicBezTo>
                <a:cubicBezTo>
                  <a:pt x="101451" y="48892"/>
                  <a:pt x="99354" y="50029"/>
                  <a:pt x="96774" y="50029"/>
                </a:cubicBezTo>
                <a:close/>
                <a:moveTo>
                  <a:pt x="96774" y="34985"/>
                </a:moveTo>
                <a:lnTo>
                  <a:pt x="23064" y="34985"/>
                </a:lnTo>
                <a:cubicBezTo>
                  <a:pt x="20483" y="34985"/>
                  <a:pt x="18548" y="33935"/>
                  <a:pt x="18548" y="32536"/>
                </a:cubicBezTo>
                <a:cubicBezTo>
                  <a:pt x="18548" y="31224"/>
                  <a:pt x="20483" y="30000"/>
                  <a:pt x="23064" y="30000"/>
                </a:cubicBezTo>
                <a:lnTo>
                  <a:pt x="96774" y="30000"/>
                </a:lnTo>
                <a:cubicBezTo>
                  <a:pt x="99354" y="30000"/>
                  <a:pt x="101451" y="31224"/>
                  <a:pt x="101451" y="32536"/>
                </a:cubicBezTo>
                <a:cubicBezTo>
                  <a:pt x="101451" y="33935"/>
                  <a:pt x="99354" y="34985"/>
                  <a:pt x="96774" y="34985"/>
                </a:cubicBezTo>
                <a:close/>
                <a:moveTo>
                  <a:pt x="96774" y="20029"/>
                </a:moveTo>
                <a:lnTo>
                  <a:pt x="23064" y="20029"/>
                </a:lnTo>
                <a:cubicBezTo>
                  <a:pt x="20483" y="20029"/>
                  <a:pt x="18548" y="18892"/>
                  <a:pt x="18548" y="17492"/>
                </a:cubicBezTo>
                <a:cubicBezTo>
                  <a:pt x="18548" y="16180"/>
                  <a:pt x="20483" y="15043"/>
                  <a:pt x="23064" y="15043"/>
                </a:cubicBezTo>
                <a:lnTo>
                  <a:pt x="96774" y="15043"/>
                </a:lnTo>
                <a:cubicBezTo>
                  <a:pt x="99354" y="15043"/>
                  <a:pt x="101451" y="16180"/>
                  <a:pt x="101451" y="17492"/>
                </a:cubicBezTo>
                <a:cubicBezTo>
                  <a:pt x="101451" y="18892"/>
                  <a:pt x="99354" y="20029"/>
                  <a:pt x="96774" y="20029"/>
                </a:cubicBezTo>
                <a:close/>
              </a:path>
            </a:pathLst>
          </a:custGeom>
          <a:solidFill>
            <a:srgbClr val="A50000">
              <a:alpha val="33730"/>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469" name="Shape 469"/>
          <p:cNvSpPr/>
          <p:nvPr/>
        </p:nvSpPr>
        <p:spPr>
          <a:xfrm>
            <a:off x="675808" y="6070362"/>
            <a:ext cx="781800" cy="782700"/>
          </a:xfrm>
          <a:custGeom>
            <a:avLst/>
            <a:gdLst/>
            <a:ahLst/>
            <a:cxnLst/>
            <a:rect l="0" t="0" r="0" b="0"/>
            <a:pathLst>
              <a:path w="120000" h="120000" extrusionOk="0">
                <a:moveTo>
                  <a:pt x="117894" y="47959"/>
                </a:moveTo>
                <a:lnTo>
                  <a:pt x="111879" y="47959"/>
                </a:lnTo>
                <a:lnTo>
                  <a:pt x="111879" y="37926"/>
                </a:lnTo>
                <a:cubicBezTo>
                  <a:pt x="111879" y="36822"/>
                  <a:pt x="110977" y="35919"/>
                  <a:pt x="109874" y="35919"/>
                </a:cubicBezTo>
                <a:lnTo>
                  <a:pt x="89924" y="35919"/>
                </a:lnTo>
                <a:cubicBezTo>
                  <a:pt x="88822" y="35919"/>
                  <a:pt x="87919" y="36822"/>
                  <a:pt x="87919" y="37926"/>
                </a:cubicBezTo>
                <a:lnTo>
                  <a:pt x="87919" y="47959"/>
                </a:lnTo>
                <a:lnTo>
                  <a:pt x="81904" y="47959"/>
                </a:lnTo>
                <a:cubicBezTo>
                  <a:pt x="80802" y="47959"/>
                  <a:pt x="79899" y="48862"/>
                  <a:pt x="79899" y="49966"/>
                </a:cubicBezTo>
                <a:lnTo>
                  <a:pt x="79899" y="67926"/>
                </a:lnTo>
                <a:lnTo>
                  <a:pt x="47919" y="67926"/>
                </a:lnTo>
                <a:lnTo>
                  <a:pt x="47919" y="37926"/>
                </a:lnTo>
                <a:cubicBezTo>
                  <a:pt x="47919" y="36822"/>
                  <a:pt x="47117" y="35919"/>
                  <a:pt x="46015" y="35919"/>
                </a:cubicBezTo>
                <a:lnTo>
                  <a:pt x="40000" y="35919"/>
                </a:lnTo>
                <a:lnTo>
                  <a:pt x="40000" y="21973"/>
                </a:lnTo>
                <a:cubicBezTo>
                  <a:pt x="40000" y="20869"/>
                  <a:pt x="39097" y="19966"/>
                  <a:pt x="37994" y="19966"/>
                </a:cubicBezTo>
                <a:lnTo>
                  <a:pt x="23959" y="19966"/>
                </a:lnTo>
                <a:lnTo>
                  <a:pt x="23959" y="2006"/>
                </a:lnTo>
                <a:cubicBezTo>
                  <a:pt x="23959" y="903"/>
                  <a:pt x="23057" y="0"/>
                  <a:pt x="21954" y="0"/>
                </a:cubicBezTo>
                <a:cubicBezTo>
                  <a:pt x="20852" y="0"/>
                  <a:pt x="20050" y="903"/>
                  <a:pt x="20050" y="2006"/>
                </a:cubicBezTo>
                <a:lnTo>
                  <a:pt x="20050" y="19966"/>
                </a:lnTo>
                <a:lnTo>
                  <a:pt x="10025" y="19966"/>
                </a:lnTo>
                <a:cubicBezTo>
                  <a:pt x="8922" y="19966"/>
                  <a:pt x="8020" y="20869"/>
                  <a:pt x="8020" y="21973"/>
                </a:cubicBezTo>
                <a:lnTo>
                  <a:pt x="8020" y="35919"/>
                </a:lnTo>
                <a:lnTo>
                  <a:pt x="2005" y="35919"/>
                </a:lnTo>
                <a:cubicBezTo>
                  <a:pt x="902" y="35919"/>
                  <a:pt x="0" y="36822"/>
                  <a:pt x="0" y="37926"/>
                </a:cubicBezTo>
                <a:lnTo>
                  <a:pt x="0" y="117892"/>
                </a:lnTo>
                <a:cubicBezTo>
                  <a:pt x="0" y="118996"/>
                  <a:pt x="902" y="119899"/>
                  <a:pt x="2005" y="119899"/>
                </a:cubicBezTo>
                <a:lnTo>
                  <a:pt x="16040" y="119899"/>
                </a:lnTo>
                <a:lnTo>
                  <a:pt x="16040" y="105953"/>
                </a:lnTo>
                <a:cubicBezTo>
                  <a:pt x="16040" y="104849"/>
                  <a:pt x="16942" y="103946"/>
                  <a:pt x="18045" y="103946"/>
                </a:cubicBezTo>
                <a:lnTo>
                  <a:pt x="25964" y="103946"/>
                </a:lnTo>
                <a:cubicBezTo>
                  <a:pt x="27067" y="103946"/>
                  <a:pt x="27969" y="104849"/>
                  <a:pt x="27969" y="105953"/>
                </a:cubicBezTo>
                <a:lnTo>
                  <a:pt x="27969" y="119899"/>
                </a:lnTo>
                <a:lnTo>
                  <a:pt x="46015" y="119899"/>
                </a:lnTo>
                <a:lnTo>
                  <a:pt x="81904" y="119899"/>
                </a:lnTo>
                <a:lnTo>
                  <a:pt x="95839" y="119899"/>
                </a:lnTo>
                <a:lnTo>
                  <a:pt x="95839" y="105953"/>
                </a:lnTo>
                <a:cubicBezTo>
                  <a:pt x="95839" y="104849"/>
                  <a:pt x="96741" y="103946"/>
                  <a:pt x="97844" y="103946"/>
                </a:cubicBezTo>
                <a:lnTo>
                  <a:pt x="105864" y="103946"/>
                </a:lnTo>
                <a:cubicBezTo>
                  <a:pt x="106967" y="103946"/>
                  <a:pt x="107869" y="104849"/>
                  <a:pt x="107869" y="105953"/>
                </a:cubicBezTo>
                <a:lnTo>
                  <a:pt x="107869" y="119899"/>
                </a:lnTo>
                <a:lnTo>
                  <a:pt x="117894" y="119899"/>
                </a:lnTo>
                <a:cubicBezTo>
                  <a:pt x="118997" y="119899"/>
                  <a:pt x="119899" y="118996"/>
                  <a:pt x="119899" y="117892"/>
                </a:cubicBezTo>
                <a:lnTo>
                  <a:pt x="119899" y="49966"/>
                </a:lnTo>
                <a:cubicBezTo>
                  <a:pt x="119899" y="48862"/>
                  <a:pt x="118997" y="47959"/>
                  <a:pt x="117894" y="47959"/>
                </a:cubicBezTo>
                <a:close/>
                <a:moveTo>
                  <a:pt x="18045" y="27993"/>
                </a:moveTo>
                <a:lnTo>
                  <a:pt x="29974" y="27993"/>
                </a:lnTo>
                <a:cubicBezTo>
                  <a:pt x="31077" y="27993"/>
                  <a:pt x="31979" y="28896"/>
                  <a:pt x="31979" y="30000"/>
                </a:cubicBezTo>
                <a:cubicBezTo>
                  <a:pt x="31979" y="31103"/>
                  <a:pt x="31077" y="32006"/>
                  <a:pt x="29974" y="32006"/>
                </a:cubicBezTo>
                <a:lnTo>
                  <a:pt x="18045" y="32006"/>
                </a:lnTo>
                <a:cubicBezTo>
                  <a:pt x="16942" y="32006"/>
                  <a:pt x="16040" y="31103"/>
                  <a:pt x="16040" y="30000"/>
                </a:cubicBezTo>
                <a:cubicBezTo>
                  <a:pt x="16040" y="28896"/>
                  <a:pt x="16942" y="27993"/>
                  <a:pt x="18045" y="27993"/>
                </a:cubicBezTo>
                <a:close/>
                <a:moveTo>
                  <a:pt x="37994" y="95919"/>
                </a:moveTo>
                <a:lnTo>
                  <a:pt x="10025" y="95919"/>
                </a:lnTo>
                <a:cubicBezTo>
                  <a:pt x="8922" y="95919"/>
                  <a:pt x="8020" y="95016"/>
                  <a:pt x="8020" y="93913"/>
                </a:cubicBezTo>
                <a:cubicBezTo>
                  <a:pt x="8020" y="92809"/>
                  <a:pt x="8922" y="91906"/>
                  <a:pt x="10025" y="91906"/>
                </a:cubicBezTo>
                <a:lnTo>
                  <a:pt x="37994" y="91906"/>
                </a:lnTo>
                <a:cubicBezTo>
                  <a:pt x="39097" y="91906"/>
                  <a:pt x="40000" y="92809"/>
                  <a:pt x="40000" y="93913"/>
                </a:cubicBezTo>
                <a:cubicBezTo>
                  <a:pt x="40000" y="95016"/>
                  <a:pt x="39097" y="95919"/>
                  <a:pt x="37994" y="95919"/>
                </a:cubicBezTo>
                <a:close/>
                <a:moveTo>
                  <a:pt x="37994" y="87892"/>
                </a:moveTo>
                <a:lnTo>
                  <a:pt x="10025" y="87892"/>
                </a:lnTo>
                <a:cubicBezTo>
                  <a:pt x="8922" y="87892"/>
                  <a:pt x="8020" y="86989"/>
                  <a:pt x="8020" y="85886"/>
                </a:cubicBezTo>
                <a:cubicBezTo>
                  <a:pt x="8020" y="84782"/>
                  <a:pt x="8922" y="83879"/>
                  <a:pt x="10025" y="83879"/>
                </a:cubicBezTo>
                <a:lnTo>
                  <a:pt x="37994" y="83879"/>
                </a:lnTo>
                <a:cubicBezTo>
                  <a:pt x="39097" y="83879"/>
                  <a:pt x="40000" y="84782"/>
                  <a:pt x="40000" y="85886"/>
                </a:cubicBezTo>
                <a:cubicBezTo>
                  <a:pt x="40000" y="86989"/>
                  <a:pt x="39097" y="87892"/>
                  <a:pt x="37994" y="87892"/>
                </a:cubicBezTo>
                <a:close/>
                <a:moveTo>
                  <a:pt x="37994" y="79966"/>
                </a:moveTo>
                <a:lnTo>
                  <a:pt x="10025" y="79966"/>
                </a:lnTo>
                <a:cubicBezTo>
                  <a:pt x="8922" y="79966"/>
                  <a:pt x="8020" y="79063"/>
                  <a:pt x="8020" y="77959"/>
                </a:cubicBezTo>
                <a:cubicBezTo>
                  <a:pt x="8020" y="76856"/>
                  <a:pt x="8922" y="75953"/>
                  <a:pt x="10025" y="75953"/>
                </a:cubicBezTo>
                <a:lnTo>
                  <a:pt x="37994" y="75953"/>
                </a:lnTo>
                <a:cubicBezTo>
                  <a:pt x="39097" y="75953"/>
                  <a:pt x="40000" y="76856"/>
                  <a:pt x="40000" y="77959"/>
                </a:cubicBezTo>
                <a:cubicBezTo>
                  <a:pt x="40000" y="79063"/>
                  <a:pt x="39097" y="79966"/>
                  <a:pt x="37994" y="79966"/>
                </a:cubicBezTo>
                <a:close/>
                <a:moveTo>
                  <a:pt x="37994" y="71939"/>
                </a:moveTo>
                <a:lnTo>
                  <a:pt x="10025" y="71939"/>
                </a:lnTo>
                <a:cubicBezTo>
                  <a:pt x="8922" y="71939"/>
                  <a:pt x="8020" y="71036"/>
                  <a:pt x="8020" y="69933"/>
                </a:cubicBezTo>
                <a:cubicBezTo>
                  <a:pt x="8020" y="68829"/>
                  <a:pt x="8922" y="67926"/>
                  <a:pt x="10025" y="67926"/>
                </a:cubicBezTo>
                <a:lnTo>
                  <a:pt x="37994" y="67926"/>
                </a:lnTo>
                <a:cubicBezTo>
                  <a:pt x="39097" y="67926"/>
                  <a:pt x="40000" y="68829"/>
                  <a:pt x="40000" y="69933"/>
                </a:cubicBezTo>
                <a:cubicBezTo>
                  <a:pt x="40000" y="71036"/>
                  <a:pt x="39097" y="71939"/>
                  <a:pt x="37994" y="71939"/>
                </a:cubicBezTo>
                <a:close/>
                <a:moveTo>
                  <a:pt x="37994" y="63913"/>
                </a:moveTo>
                <a:lnTo>
                  <a:pt x="10025" y="63913"/>
                </a:lnTo>
                <a:cubicBezTo>
                  <a:pt x="8922" y="63913"/>
                  <a:pt x="8020" y="63010"/>
                  <a:pt x="8020" y="61906"/>
                </a:cubicBezTo>
                <a:cubicBezTo>
                  <a:pt x="8020" y="60802"/>
                  <a:pt x="8922" y="59899"/>
                  <a:pt x="10025" y="59899"/>
                </a:cubicBezTo>
                <a:lnTo>
                  <a:pt x="37994" y="59899"/>
                </a:lnTo>
                <a:cubicBezTo>
                  <a:pt x="39097" y="59899"/>
                  <a:pt x="40000" y="60802"/>
                  <a:pt x="40000" y="61906"/>
                </a:cubicBezTo>
                <a:cubicBezTo>
                  <a:pt x="40000" y="63010"/>
                  <a:pt x="39097" y="63913"/>
                  <a:pt x="37994" y="63913"/>
                </a:cubicBezTo>
                <a:close/>
                <a:moveTo>
                  <a:pt x="37994" y="55986"/>
                </a:moveTo>
                <a:lnTo>
                  <a:pt x="10025" y="55986"/>
                </a:lnTo>
                <a:cubicBezTo>
                  <a:pt x="8922" y="55986"/>
                  <a:pt x="8020" y="55083"/>
                  <a:pt x="8020" y="53979"/>
                </a:cubicBezTo>
                <a:cubicBezTo>
                  <a:pt x="8020" y="52876"/>
                  <a:pt x="8922" y="51973"/>
                  <a:pt x="10025" y="51973"/>
                </a:cubicBezTo>
                <a:lnTo>
                  <a:pt x="37994" y="51973"/>
                </a:lnTo>
                <a:cubicBezTo>
                  <a:pt x="39097" y="51973"/>
                  <a:pt x="40000" y="52876"/>
                  <a:pt x="40000" y="53979"/>
                </a:cubicBezTo>
                <a:cubicBezTo>
                  <a:pt x="40000" y="55083"/>
                  <a:pt x="39097" y="55986"/>
                  <a:pt x="37994" y="55986"/>
                </a:cubicBezTo>
                <a:close/>
                <a:moveTo>
                  <a:pt x="37994" y="47959"/>
                </a:moveTo>
                <a:lnTo>
                  <a:pt x="10025" y="47959"/>
                </a:lnTo>
                <a:cubicBezTo>
                  <a:pt x="8922" y="47959"/>
                  <a:pt x="8020" y="47056"/>
                  <a:pt x="8020" y="45953"/>
                </a:cubicBezTo>
                <a:cubicBezTo>
                  <a:pt x="8020" y="44849"/>
                  <a:pt x="8922" y="43946"/>
                  <a:pt x="10025" y="43946"/>
                </a:cubicBezTo>
                <a:lnTo>
                  <a:pt x="37994" y="43946"/>
                </a:lnTo>
                <a:cubicBezTo>
                  <a:pt x="39097" y="43946"/>
                  <a:pt x="40000" y="44849"/>
                  <a:pt x="40000" y="45953"/>
                </a:cubicBezTo>
                <a:cubicBezTo>
                  <a:pt x="40000" y="47056"/>
                  <a:pt x="39097" y="47959"/>
                  <a:pt x="37994" y="47959"/>
                </a:cubicBezTo>
                <a:close/>
                <a:moveTo>
                  <a:pt x="73884" y="99933"/>
                </a:moveTo>
                <a:lnTo>
                  <a:pt x="53934" y="99933"/>
                </a:lnTo>
                <a:cubicBezTo>
                  <a:pt x="52832" y="99933"/>
                  <a:pt x="51929" y="99030"/>
                  <a:pt x="51929" y="97926"/>
                </a:cubicBezTo>
                <a:cubicBezTo>
                  <a:pt x="51929" y="96822"/>
                  <a:pt x="52832" y="95919"/>
                  <a:pt x="53934" y="95919"/>
                </a:cubicBezTo>
                <a:lnTo>
                  <a:pt x="73884" y="95919"/>
                </a:lnTo>
                <a:cubicBezTo>
                  <a:pt x="74987" y="95919"/>
                  <a:pt x="75889" y="96822"/>
                  <a:pt x="75889" y="97926"/>
                </a:cubicBezTo>
                <a:cubicBezTo>
                  <a:pt x="75889" y="99030"/>
                  <a:pt x="74987" y="99933"/>
                  <a:pt x="73884" y="99933"/>
                </a:cubicBezTo>
                <a:close/>
                <a:moveTo>
                  <a:pt x="73884" y="91906"/>
                </a:moveTo>
                <a:lnTo>
                  <a:pt x="53934" y="91906"/>
                </a:lnTo>
                <a:cubicBezTo>
                  <a:pt x="52832" y="91906"/>
                  <a:pt x="51929" y="91003"/>
                  <a:pt x="51929" y="89899"/>
                </a:cubicBezTo>
                <a:cubicBezTo>
                  <a:pt x="51929" y="88795"/>
                  <a:pt x="52832" y="87892"/>
                  <a:pt x="53934" y="87892"/>
                </a:cubicBezTo>
                <a:lnTo>
                  <a:pt x="73884" y="87892"/>
                </a:lnTo>
                <a:cubicBezTo>
                  <a:pt x="74987" y="87892"/>
                  <a:pt x="75889" y="88795"/>
                  <a:pt x="75889" y="89899"/>
                </a:cubicBezTo>
                <a:cubicBezTo>
                  <a:pt x="75889" y="91003"/>
                  <a:pt x="74987" y="91906"/>
                  <a:pt x="73884" y="91906"/>
                </a:cubicBezTo>
                <a:close/>
                <a:moveTo>
                  <a:pt x="73884" y="83879"/>
                </a:moveTo>
                <a:lnTo>
                  <a:pt x="53934" y="83879"/>
                </a:lnTo>
                <a:cubicBezTo>
                  <a:pt x="52832" y="83879"/>
                  <a:pt x="51929" y="82976"/>
                  <a:pt x="51929" y="81872"/>
                </a:cubicBezTo>
                <a:cubicBezTo>
                  <a:pt x="51929" y="80769"/>
                  <a:pt x="52832" y="79966"/>
                  <a:pt x="53934" y="79966"/>
                </a:cubicBezTo>
                <a:lnTo>
                  <a:pt x="73884" y="79966"/>
                </a:lnTo>
                <a:cubicBezTo>
                  <a:pt x="74987" y="79966"/>
                  <a:pt x="75889" y="80769"/>
                  <a:pt x="75889" y="81872"/>
                </a:cubicBezTo>
                <a:cubicBezTo>
                  <a:pt x="75889" y="82976"/>
                  <a:pt x="74987" y="83879"/>
                  <a:pt x="73884" y="83879"/>
                </a:cubicBezTo>
                <a:close/>
                <a:moveTo>
                  <a:pt x="109874" y="99933"/>
                </a:moveTo>
                <a:lnTo>
                  <a:pt x="89924" y="99933"/>
                </a:lnTo>
                <a:cubicBezTo>
                  <a:pt x="88822" y="99933"/>
                  <a:pt x="87919" y="99030"/>
                  <a:pt x="87919" y="97926"/>
                </a:cubicBezTo>
                <a:cubicBezTo>
                  <a:pt x="87919" y="96822"/>
                  <a:pt x="88822" y="95919"/>
                  <a:pt x="89924" y="95919"/>
                </a:cubicBezTo>
                <a:lnTo>
                  <a:pt x="109874" y="95919"/>
                </a:lnTo>
                <a:cubicBezTo>
                  <a:pt x="110977" y="95919"/>
                  <a:pt x="111879" y="96822"/>
                  <a:pt x="111879" y="97926"/>
                </a:cubicBezTo>
                <a:cubicBezTo>
                  <a:pt x="111879" y="99030"/>
                  <a:pt x="110977" y="99933"/>
                  <a:pt x="109874" y="99933"/>
                </a:cubicBezTo>
                <a:close/>
                <a:moveTo>
                  <a:pt x="109874" y="91906"/>
                </a:moveTo>
                <a:lnTo>
                  <a:pt x="89924" y="91906"/>
                </a:lnTo>
                <a:cubicBezTo>
                  <a:pt x="88822" y="91906"/>
                  <a:pt x="87919" y="91003"/>
                  <a:pt x="87919" y="89899"/>
                </a:cubicBezTo>
                <a:cubicBezTo>
                  <a:pt x="87919" y="88795"/>
                  <a:pt x="88822" y="87892"/>
                  <a:pt x="89924" y="87892"/>
                </a:cubicBezTo>
                <a:lnTo>
                  <a:pt x="109874" y="87892"/>
                </a:lnTo>
                <a:cubicBezTo>
                  <a:pt x="110977" y="87892"/>
                  <a:pt x="111879" y="88795"/>
                  <a:pt x="111879" y="89899"/>
                </a:cubicBezTo>
                <a:cubicBezTo>
                  <a:pt x="111879" y="91003"/>
                  <a:pt x="110977" y="91906"/>
                  <a:pt x="109874" y="91906"/>
                </a:cubicBezTo>
                <a:close/>
                <a:moveTo>
                  <a:pt x="109874" y="83879"/>
                </a:moveTo>
                <a:lnTo>
                  <a:pt x="89924" y="83879"/>
                </a:lnTo>
                <a:cubicBezTo>
                  <a:pt x="88822" y="83879"/>
                  <a:pt x="87919" y="82976"/>
                  <a:pt x="87919" y="81872"/>
                </a:cubicBezTo>
                <a:cubicBezTo>
                  <a:pt x="87919" y="80769"/>
                  <a:pt x="88822" y="79966"/>
                  <a:pt x="89924" y="79966"/>
                </a:cubicBezTo>
                <a:lnTo>
                  <a:pt x="109874" y="79966"/>
                </a:lnTo>
                <a:cubicBezTo>
                  <a:pt x="110977" y="79966"/>
                  <a:pt x="111879" y="80769"/>
                  <a:pt x="111879" y="81872"/>
                </a:cubicBezTo>
                <a:cubicBezTo>
                  <a:pt x="111879" y="82976"/>
                  <a:pt x="110977" y="83879"/>
                  <a:pt x="109874" y="83879"/>
                </a:cubicBezTo>
                <a:close/>
                <a:moveTo>
                  <a:pt x="109874" y="75953"/>
                </a:moveTo>
                <a:lnTo>
                  <a:pt x="89924" y="75953"/>
                </a:lnTo>
                <a:cubicBezTo>
                  <a:pt x="88822" y="75953"/>
                  <a:pt x="87919" y="75050"/>
                  <a:pt x="87919" y="73946"/>
                </a:cubicBezTo>
                <a:cubicBezTo>
                  <a:pt x="87919" y="72842"/>
                  <a:pt x="88822" y="71939"/>
                  <a:pt x="89924" y="71939"/>
                </a:cubicBezTo>
                <a:lnTo>
                  <a:pt x="109874" y="71939"/>
                </a:lnTo>
                <a:cubicBezTo>
                  <a:pt x="110977" y="71939"/>
                  <a:pt x="111879" y="72842"/>
                  <a:pt x="111879" y="73946"/>
                </a:cubicBezTo>
                <a:cubicBezTo>
                  <a:pt x="111879" y="75050"/>
                  <a:pt x="110977" y="75953"/>
                  <a:pt x="109874" y="75953"/>
                </a:cubicBezTo>
                <a:close/>
                <a:moveTo>
                  <a:pt x="109874" y="67926"/>
                </a:moveTo>
                <a:lnTo>
                  <a:pt x="89924" y="67926"/>
                </a:lnTo>
                <a:cubicBezTo>
                  <a:pt x="88822" y="67926"/>
                  <a:pt x="87919" y="67023"/>
                  <a:pt x="87919" y="65919"/>
                </a:cubicBezTo>
                <a:cubicBezTo>
                  <a:pt x="87919" y="64816"/>
                  <a:pt x="88822" y="63913"/>
                  <a:pt x="89924" y="63913"/>
                </a:cubicBezTo>
                <a:lnTo>
                  <a:pt x="109874" y="63913"/>
                </a:lnTo>
                <a:cubicBezTo>
                  <a:pt x="110977" y="63913"/>
                  <a:pt x="111879" y="64816"/>
                  <a:pt x="111879" y="65919"/>
                </a:cubicBezTo>
                <a:cubicBezTo>
                  <a:pt x="111879" y="67023"/>
                  <a:pt x="110977" y="67926"/>
                  <a:pt x="109874" y="67926"/>
                </a:cubicBezTo>
                <a:close/>
                <a:moveTo>
                  <a:pt x="109874" y="59899"/>
                </a:moveTo>
                <a:lnTo>
                  <a:pt x="89924" y="59899"/>
                </a:lnTo>
                <a:cubicBezTo>
                  <a:pt x="88822" y="59899"/>
                  <a:pt x="87919" y="58996"/>
                  <a:pt x="87919" y="57892"/>
                </a:cubicBezTo>
                <a:cubicBezTo>
                  <a:pt x="87919" y="56789"/>
                  <a:pt x="88822" y="55986"/>
                  <a:pt x="89924" y="55986"/>
                </a:cubicBezTo>
                <a:lnTo>
                  <a:pt x="109874" y="55986"/>
                </a:lnTo>
                <a:cubicBezTo>
                  <a:pt x="110977" y="55986"/>
                  <a:pt x="111879" y="56789"/>
                  <a:pt x="111879" y="57892"/>
                </a:cubicBezTo>
                <a:cubicBezTo>
                  <a:pt x="111879" y="58996"/>
                  <a:pt x="110977" y="59899"/>
                  <a:pt x="109874" y="59899"/>
                </a:cubicBezTo>
                <a:close/>
              </a:path>
            </a:pathLst>
          </a:custGeom>
          <a:solidFill>
            <a:srgbClr val="A50000">
              <a:alpha val="46670"/>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470" name="Shape 470"/>
          <p:cNvSpPr/>
          <p:nvPr/>
        </p:nvSpPr>
        <p:spPr>
          <a:xfrm>
            <a:off x="2914677" y="6278310"/>
            <a:ext cx="268200" cy="574800"/>
          </a:xfrm>
          <a:custGeom>
            <a:avLst/>
            <a:gdLst/>
            <a:ahLst/>
            <a:cxnLst/>
            <a:rect l="0" t="0" r="0" b="0"/>
            <a:pathLst>
              <a:path w="120000" h="120000" extrusionOk="0">
                <a:moveTo>
                  <a:pt x="115599" y="0"/>
                </a:moveTo>
                <a:lnTo>
                  <a:pt x="4400" y="0"/>
                </a:lnTo>
                <a:cubicBezTo>
                  <a:pt x="2053" y="0"/>
                  <a:pt x="0" y="958"/>
                  <a:pt x="0" y="2054"/>
                </a:cubicBezTo>
                <a:lnTo>
                  <a:pt x="0" y="8082"/>
                </a:lnTo>
                <a:lnTo>
                  <a:pt x="72762" y="8082"/>
                </a:lnTo>
                <a:cubicBezTo>
                  <a:pt x="75110" y="8082"/>
                  <a:pt x="76870" y="8904"/>
                  <a:pt x="76870" y="10000"/>
                </a:cubicBezTo>
                <a:cubicBezTo>
                  <a:pt x="76870" y="11095"/>
                  <a:pt x="75110" y="12054"/>
                  <a:pt x="72762" y="12054"/>
                </a:cubicBezTo>
                <a:lnTo>
                  <a:pt x="0" y="12054"/>
                </a:lnTo>
                <a:lnTo>
                  <a:pt x="0" y="20000"/>
                </a:lnTo>
                <a:lnTo>
                  <a:pt x="55158" y="20000"/>
                </a:lnTo>
                <a:cubicBezTo>
                  <a:pt x="57506" y="20000"/>
                  <a:pt x="59559" y="20958"/>
                  <a:pt x="59559" y="22054"/>
                </a:cubicBezTo>
                <a:cubicBezTo>
                  <a:pt x="59559" y="23150"/>
                  <a:pt x="57506" y="23972"/>
                  <a:pt x="55158" y="23972"/>
                </a:cubicBezTo>
                <a:lnTo>
                  <a:pt x="0" y="23972"/>
                </a:lnTo>
                <a:lnTo>
                  <a:pt x="0" y="32054"/>
                </a:lnTo>
                <a:lnTo>
                  <a:pt x="37555" y="32054"/>
                </a:lnTo>
                <a:cubicBezTo>
                  <a:pt x="39902" y="32054"/>
                  <a:pt x="41955" y="32876"/>
                  <a:pt x="41955" y="33972"/>
                </a:cubicBezTo>
                <a:cubicBezTo>
                  <a:pt x="41955" y="35068"/>
                  <a:pt x="39902" y="36027"/>
                  <a:pt x="37555" y="36027"/>
                </a:cubicBezTo>
                <a:lnTo>
                  <a:pt x="0" y="36027"/>
                </a:lnTo>
                <a:lnTo>
                  <a:pt x="0" y="40000"/>
                </a:lnTo>
                <a:lnTo>
                  <a:pt x="38435" y="40000"/>
                </a:lnTo>
                <a:cubicBezTo>
                  <a:pt x="40782" y="40000"/>
                  <a:pt x="42836" y="40821"/>
                  <a:pt x="42836" y="42054"/>
                </a:cubicBezTo>
                <a:lnTo>
                  <a:pt x="42836" y="119863"/>
                </a:lnTo>
                <a:lnTo>
                  <a:pt x="51344" y="119863"/>
                </a:lnTo>
                <a:lnTo>
                  <a:pt x="51344" y="101917"/>
                </a:lnTo>
                <a:cubicBezTo>
                  <a:pt x="51344" y="100821"/>
                  <a:pt x="53398" y="99863"/>
                  <a:pt x="55745" y="99863"/>
                </a:cubicBezTo>
                <a:lnTo>
                  <a:pt x="89779" y="99863"/>
                </a:lnTo>
                <a:cubicBezTo>
                  <a:pt x="92127" y="99863"/>
                  <a:pt x="94180" y="100821"/>
                  <a:pt x="94180" y="101917"/>
                </a:cubicBezTo>
                <a:lnTo>
                  <a:pt x="94180" y="119863"/>
                </a:lnTo>
                <a:lnTo>
                  <a:pt x="115599" y="119863"/>
                </a:lnTo>
                <a:cubicBezTo>
                  <a:pt x="117946" y="119863"/>
                  <a:pt x="119706" y="118904"/>
                  <a:pt x="119706" y="117808"/>
                </a:cubicBezTo>
                <a:lnTo>
                  <a:pt x="119706" y="2054"/>
                </a:lnTo>
                <a:cubicBezTo>
                  <a:pt x="119706" y="958"/>
                  <a:pt x="117946" y="0"/>
                  <a:pt x="115599" y="0"/>
                </a:cubicBezTo>
              </a:path>
            </a:pathLst>
          </a:custGeom>
          <a:solidFill>
            <a:srgbClr val="A50000">
              <a:alpha val="33730"/>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471" name="Shape 471"/>
          <p:cNvSpPr/>
          <p:nvPr/>
        </p:nvSpPr>
        <p:spPr>
          <a:xfrm>
            <a:off x="2724258" y="6489144"/>
            <a:ext cx="268200" cy="363900"/>
          </a:xfrm>
          <a:custGeom>
            <a:avLst/>
            <a:gdLst/>
            <a:ahLst/>
            <a:cxnLst/>
            <a:rect l="0" t="0" r="0" b="0"/>
            <a:pathLst>
              <a:path w="120000" h="120000" extrusionOk="0">
                <a:moveTo>
                  <a:pt x="4107" y="0"/>
                </a:moveTo>
                <a:lnTo>
                  <a:pt x="0" y="0"/>
                </a:lnTo>
                <a:lnTo>
                  <a:pt x="0" y="3243"/>
                </a:lnTo>
                <a:lnTo>
                  <a:pt x="0" y="19027"/>
                </a:lnTo>
                <a:lnTo>
                  <a:pt x="52518" y="19027"/>
                </a:lnTo>
                <a:cubicBezTo>
                  <a:pt x="54865" y="19027"/>
                  <a:pt x="56919" y="20324"/>
                  <a:pt x="56919" y="22054"/>
                </a:cubicBezTo>
                <a:cubicBezTo>
                  <a:pt x="56919" y="23783"/>
                  <a:pt x="54865" y="25297"/>
                  <a:pt x="52518" y="25297"/>
                </a:cubicBezTo>
                <a:lnTo>
                  <a:pt x="0" y="25297"/>
                </a:lnTo>
                <a:lnTo>
                  <a:pt x="0" y="37837"/>
                </a:lnTo>
                <a:lnTo>
                  <a:pt x="43716" y="37837"/>
                </a:lnTo>
                <a:cubicBezTo>
                  <a:pt x="46063" y="37837"/>
                  <a:pt x="48117" y="39351"/>
                  <a:pt x="48117" y="41081"/>
                </a:cubicBezTo>
                <a:cubicBezTo>
                  <a:pt x="48117" y="42810"/>
                  <a:pt x="46063" y="44108"/>
                  <a:pt x="43716" y="44108"/>
                </a:cubicBezTo>
                <a:lnTo>
                  <a:pt x="0" y="44108"/>
                </a:lnTo>
                <a:lnTo>
                  <a:pt x="0" y="56648"/>
                </a:lnTo>
                <a:lnTo>
                  <a:pt x="26405" y="56648"/>
                </a:lnTo>
                <a:cubicBezTo>
                  <a:pt x="28753" y="56648"/>
                  <a:pt x="30513" y="58162"/>
                  <a:pt x="30513" y="59891"/>
                </a:cubicBezTo>
                <a:cubicBezTo>
                  <a:pt x="30513" y="61621"/>
                  <a:pt x="28753" y="63135"/>
                  <a:pt x="26405" y="63135"/>
                </a:cubicBezTo>
                <a:lnTo>
                  <a:pt x="0" y="63135"/>
                </a:lnTo>
                <a:lnTo>
                  <a:pt x="0" y="116540"/>
                </a:lnTo>
                <a:lnTo>
                  <a:pt x="0" y="119783"/>
                </a:lnTo>
                <a:lnTo>
                  <a:pt x="4107" y="119783"/>
                </a:lnTo>
                <a:lnTo>
                  <a:pt x="25525" y="119783"/>
                </a:lnTo>
                <a:lnTo>
                  <a:pt x="25525" y="91459"/>
                </a:lnTo>
                <a:cubicBezTo>
                  <a:pt x="25525" y="89729"/>
                  <a:pt x="27579" y="88216"/>
                  <a:pt x="29926" y="88216"/>
                </a:cubicBezTo>
                <a:lnTo>
                  <a:pt x="63960" y="88216"/>
                </a:lnTo>
                <a:cubicBezTo>
                  <a:pt x="66308" y="88216"/>
                  <a:pt x="68361" y="89729"/>
                  <a:pt x="68361" y="91459"/>
                </a:cubicBezTo>
                <a:lnTo>
                  <a:pt x="68361" y="119783"/>
                </a:lnTo>
                <a:lnTo>
                  <a:pt x="115305" y="119783"/>
                </a:lnTo>
                <a:lnTo>
                  <a:pt x="119706" y="119783"/>
                </a:lnTo>
                <a:lnTo>
                  <a:pt x="119706" y="116540"/>
                </a:lnTo>
                <a:lnTo>
                  <a:pt x="119706" y="3243"/>
                </a:lnTo>
                <a:lnTo>
                  <a:pt x="119706" y="0"/>
                </a:lnTo>
                <a:lnTo>
                  <a:pt x="115305" y="0"/>
                </a:lnTo>
                <a:lnTo>
                  <a:pt x="4107" y="0"/>
                </a:lnTo>
              </a:path>
            </a:pathLst>
          </a:custGeom>
          <a:solidFill>
            <a:srgbClr val="A50000">
              <a:alpha val="15690"/>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472" name="Shape 472"/>
          <p:cNvSpPr/>
          <p:nvPr/>
        </p:nvSpPr>
        <p:spPr>
          <a:xfrm>
            <a:off x="222840" y="6050144"/>
            <a:ext cx="375000" cy="802800"/>
          </a:xfrm>
          <a:custGeom>
            <a:avLst/>
            <a:gdLst/>
            <a:ahLst/>
            <a:cxnLst/>
            <a:rect l="0" t="0" r="0" b="0"/>
            <a:pathLst>
              <a:path w="120000" h="120000" extrusionOk="0">
                <a:moveTo>
                  <a:pt x="115594" y="0"/>
                </a:moveTo>
                <a:lnTo>
                  <a:pt x="4195" y="0"/>
                </a:lnTo>
                <a:cubicBezTo>
                  <a:pt x="1888" y="0"/>
                  <a:pt x="0" y="978"/>
                  <a:pt x="0" y="2055"/>
                </a:cubicBezTo>
                <a:lnTo>
                  <a:pt x="0" y="8026"/>
                </a:lnTo>
                <a:lnTo>
                  <a:pt x="72797" y="8026"/>
                </a:lnTo>
                <a:cubicBezTo>
                  <a:pt x="75104" y="8026"/>
                  <a:pt x="76993" y="8907"/>
                  <a:pt x="76993" y="9983"/>
                </a:cubicBezTo>
                <a:cubicBezTo>
                  <a:pt x="76993" y="11158"/>
                  <a:pt x="75104" y="12039"/>
                  <a:pt x="72797" y="12039"/>
                </a:cubicBezTo>
                <a:lnTo>
                  <a:pt x="0" y="12039"/>
                </a:lnTo>
                <a:lnTo>
                  <a:pt x="0" y="20065"/>
                </a:lnTo>
                <a:lnTo>
                  <a:pt x="55174" y="20065"/>
                </a:lnTo>
                <a:cubicBezTo>
                  <a:pt x="57482" y="20065"/>
                  <a:pt x="59370" y="20946"/>
                  <a:pt x="59370" y="22022"/>
                </a:cubicBezTo>
                <a:cubicBezTo>
                  <a:pt x="59370" y="23099"/>
                  <a:pt x="57482" y="23980"/>
                  <a:pt x="55174" y="23980"/>
                </a:cubicBezTo>
                <a:lnTo>
                  <a:pt x="0" y="23980"/>
                </a:lnTo>
                <a:lnTo>
                  <a:pt x="0" y="32006"/>
                </a:lnTo>
                <a:lnTo>
                  <a:pt x="37552" y="32006"/>
                </a:lnTo>
                <a:cubicBezTo>
                  <a:pt x="39860" y="32006"/>
                  <a:pt x="41748" y="32887"/>
                  <a:pt x="41748" y="33964"/>
                </a:cubicBezTo>
                <a:cubicBezTo>
                  <a:pt x="41748" y="35138"/>
                  <a:pt x="39860" y="36019"/>
                  <a:pt x="37552" y="36019"/>
                </a:cubicBezTo>
                <a:lnTo>
                  <a:pt x="0" y="36019"/>
                </a:lnTo>
                <a:lnTo>
                  <a:pt x="0" y="40032"/>
                </a:lnTo>
                <a:lnTo>
                  <a:pt x="38601" y="40032"/>
                </a:lnTo>
                <a:cubicBezTo>
                  <a:pt x="40909" y="40032"/>
                  <a:pt x="42797" y="40913"/>
                  <a:pt x="42797" y="41990"/>
                </a:cubicBezTo>
                <a:lnTo>
                  <a:pt x="42797" y="119902"/>
                </a:lnTo>
                <a:lnTo>
                  <a:pt x="51398" y="119902"/>
                </a:lnTo>
                <a:lnTo>
                  <a:pt x="51398" y="101892"/>
                </a:lnTo>
                <a:cubicBezTo>
                  <a:pt x="51398" y="100815"/>
                  <a:pt x="53286" y="99934"/>
                  <a:pt x="55594" y="99934"/>
                </a:cubicBezTo>
                <a:lnTo>
                  <a:pt x="89790" y="99934"/>
                </a:lnTo>
                <a:cubicBezTo>
                  <a:pt x="92307" y="99934"/>
                  <a:pt x="94195" y="100815"/>
                  <a:pt x="94195" y="101892"/>
                </a:cubicBezTo>
                <a:lnTo>
                  <a:pt x="94195" y="119902"/>
                </a:lnTo>
                <a:lnTo>
                  <a:pt x="115594" y="119902"/>
                </a:lnTo>
                <a:cubicBezTo>
                  <a:pt x="117902" y="119902"/>
                  <a:pt x="119790" y="119021"/>
                  <a:pt x="119790" y="117944"/>
                </a:cubicBezTo>
                <a:lnTo>
                  <a:pt x="119790" y="2055"/>
                </a:lnTo>
                <a:cubicBezTo>
                  <a:pt x="119790" y="978"/>
                  <a:pt x="117902" y="0"/>
                  <a:pt x="115594" y="0"/>
                </a:cubicBezTo>
              </a:path>
            </a:pathLst>
          </a:custGeom>
          <a:solidFill>
            <a:srgbClr val="A50000">
              <a:alpha val="33730"/>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473" name="Shape 473"/>
          <p:cNvSpPr/>
          <p:nvPr/>
        </p:nvSpPr>
        <p:spPr>
          <a:xfrm>
            <a:off x="-42592" y="6344735"/>
            <a:ext cx="375000" cy="508200"/>
          </a:xfrm>
          <a:custGeom>
            <a:avLst/>
            <a:gdLst/>
            <a:ahLst/>
            <a:cxnLst/>
            <a:rect l="0" t="0" r="0" b="0"/>
            <a:pathLst>
              <a:path w="120000" h="120000" extrusionOk="0">
                <a:moveTo>
                  <a:pt x="4195" y="0"/>
                </a:moveTo>
                <a:lnTo>
                  <a:pt x="0" y="0"/>
                </a:lnTo>
                <a:lnTo>
                  <a:pt x="0" y="3243"/>
                </a:lnTo>
                <a:lnTo>
                  <a:pt x="0" y="18996"/>
                </a:lnTo>
                <a:lnTo>
                  <a:pt x="52657" y="18996"/>
                </a:lnTo>
                <a:cubicBezTo>
                  <a:pt x="55174" y="18996"/>
                  <a:pt x="57062" y="20386"/>
                  <a:pt x="57062" y="22084"/>
                </a:cubicBezTo>
                <a:cubicBezTo>
                  <a:pt x="57062" y="23938"/>
                  <a:pt x="55174" y="25328"/>
                  <a:pt x="52657" y="25328"/>
                </a:cubicBezTo>
                <a:lnTo>
                  <a:pt x="0" y="25328"/>
                </a:lnTo>
                <a:lnTo>
                  <a:pt x="0" y="37837"/>
                </a:lnTo>
                <a:lnTo>
                  <a:pt x="43846" y="37837"/>
                </a:lnTo>
                <a:cubicBezTo>
                  <a:pt x="46363" y="37837"/>
                  <a:pt x="48251" y="39382"/>
                  <a:pt x="48251" y="41081"/>
                </a:cubicBezTo>
                <a:cubicBezTo>
                  <a:pt x="48251" y="42934"/>
                  <a:pt x="46363" y="44169"/>
                  <a:pt x="43846" y="44169"/>
                </a:cubicBezTo>
                <a:lnTo>
                  <a:pt x="0" y="44169"/>
                </a:lnTo>
                <a:lnTo>
                  <a:pt x="0" y="56833"/>
                </a:lnTo>
                <a:lnTo>
                  <a:pt x="26433" y="56833"/>
                </a:lnTo>
                <a:cubicBezTo>
                  <a:pt x="28741" y="56833"/>
                  <a:pt x="30629" y="58223"/>
                  <a:pt x="30629" y="59922"/>
                </a:cubicBezTo>
                <a:cubicBezTo>
                  <a:pt x="30629" y="61621"/>
                  <a:pt x="28741" y="63166"/>
                  <a:pt x="26433" y="63166"/>
                </a:cubicBezTo>
                <a:lnTo>
                  <a:pt x="0" y="63166"/>
                </a:lnTo>
                <a:lnTo>
                  <a:pt x="0" y="116602"/>
                </a:lnTo>
                <a:lnTo>
                  <a:pt x="0" y="119845"/>
                </a:lnTo>
                <a:lnTo>
                  <a:pt x="4195" y="119845"/>
                </a:lnTo>
                <a:lnTo>
                  <a:pt x="25594" y="119845"/>
                </a:lnTo>
                <a:lnTo>
                  <a:pt x="25594" y="91428"/>
                </a:lnTo>
                <a:cubicBezTo>
                  <a:pt x="25594" y="89729"/>
                  <a:pt x="27482" y="88339"/>
                  <a:pt x="30000" y="88339"/>
                </a:cubicBezTo>
                <a:lnTo>
                  <a:pt x="64195" y="88339"/>
                </a:lnTo>
                <a:cubicBezTo>
                  <a:pt x="66503" y="88339"/>
                  <a:pt x="68391" y="89729"/>
                  <a:pt x="68391" y="91428"/>
                </a:cubicBezTo>
                <a:lnTo>
                  <a:pt x="68391" y="119845"/>
                </a:lnTo>
                <a:lnTo>
                  <a:pt x="115594" y="119845"/>
                </a:lnTo>
                <a:lnTo>
                  <a:pt x="119790" y="119845"/>
                </a:lnTo>
                <a:lnTo>
                  <a:pt x="119790" y="116602"/>
                </a:lnTo>
                <a:lnTo>
                  <a:pt x="119790" y="3243"/>
                </a:lnTo>
                <a:lnTo>
                  <a:pt x="119790" y="0"/>
                </a:lnTo>
                <a:lnTo>
                  <a:pt x="115594" y="0"/>
                </a:lnTo>
                <a:lnTo>
                  <a:pt x="4195" y="0"/>
                </a:lnTo>
              </a:path>
            </a:pathLst>
          </a:custGeom>
          <a:solidFill>
            <a:srgbClr val="A50000">
              <a:alpha val="33730"/>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grpSp>
        <p:nvGrpSpPr>
          <p:cNvPr id="474" name="Shape 474"/>
          <p:cNvGrpSpPr/>
          <p:nvPr/>
        </p:nvGrpSpPr>
        <p:grpSpPr>
          <a:xfrm>
            <a:off x="990949" y="653202"/>
            <a:ext cx="1547405" cy="513552"/>
            <a:chOff x="5813496" y="4786016"/>
            <a:chExt cx="12756842" cy="4230255"/>
          </a:xfrm>
        </p:grpSpPr>
        <p:sp>
          <p:nvSpPr>
            <p:cNvPr id="475" name="Shape 475"/>
            <p:cNvSpPr/>
            <p:nvPr/>
          </p:nvSpPr>
          <p:spPr>
            <a:xfrm>
              <a:off x="11495246" y="5628371"/>
              <a:ext cx="2274900" cy="3387900"/>
            </a:xfrm>
            <a:custGeom>
              <a:avLst/>
              <a:gdLst/>
              <a:ahLst/>
              <a:cxnLst/>
              <a:rect l="0" t="0" r="0" b="0"/>
              <a:pathLst>
                <a:path w="120000" h="120000" extrusionOk="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chemeClr val="lt1"/>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476" name="Shape 476"/>
            <p:cNvSpPr/>
            <p:nvPr/>
          </p:nvSpPr>
          <p:spPr>
            <a:xfrm>
              <a:off x="8267514" y="5628312"/>
              <a:ext cx="2287500" cy="3383400"/>
            </a:xfrm>
            <a:custGeom>
              <a:avLst/>
              <a:gdLst/>
              <a:ahLst/>
              <a:cxnLst/>
              <a:rect l="0" t="0" r="0" b="0"/>
              <a:pathLst>
                <a:path w="120000" h="120000" extrusionOk="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chemeClr val="lt1"/>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477" name="Shape 477"/>
            <p:cNvSpPr/>
            <p:nvPr/>
          </p:nvSpPr>
          <p:spPr>
            <a:xfrm>
              <a:off x="5813496" y="5628353"/>
              <a:ext cx="2286000" cy="2479800"/>
            </a:xfrm>
            <a:custGeom>
              <a:avLst/>
              <a:gdLst/>
              <a:ahLst/>
              <a:cxnLst/>
              <a:rect l="0" t="0" r="0" b="0"/>
              <a:pathLst>
                <a:path w="120000" h="120000" extrusionOk="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chemeClr val="lt1"/>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478" name="Shape 478"/>
            <p:cNvSpPr/>
            <p:nvPr/>
          </p:nvSpPr>
          <p:spPr>
            <a:xfrm>
              <a:off x="16270539" y="5628326"/>
              <a:ext cx="2299800" cy="2474999"/>
            </a:xfrm>
            <a:custGeom>
              <a:avLst/>
              <a:gdLst/>
              <a:ahLst/>
              <a:cxnLst/>
              <a:rect l="0" t="0" r="0" b="0"/>
              <a:pathLst>
                <a:path w="120000" h="120000" extrusionOk="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chemeClr val="lt1"/>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479" name="Shape 479"/>
            <p:cNvSpPr/>
            <p:nvPr/>
          </p:nvSpPr>
          <p:spPr>
            <a:xfrm>
              <a:off x="13860818" y="5628353"/>
              <a:ext cx="2288400" cy="2469600"/>
            </a:xfrm>
            <a:custGeom>
              <a:avLst/>
              <a:gdLst/>
              <a:ahLst/>
              <a:cxnLst/>
              <a:rect l="0" t="0" r="0" b="0"/>
              <a:pathLst>
                <a:path w="120000" h="120000" extrusionOk="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chemeClr val="lt1"/>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480" name="Shape 480"/>
            <p:cNvSpPr/>
            <p:nvPr/>
          </p:nvSpPr>
          <p:spPr>
            <a:xfrm>
              <a:off x="10699396" y="5650435"/>
              <a:ext cx="642300" cy="2419200"/>
            </a:xfrm>
            <a:custGeom>
              <a:avLst/>
              <a:gdLst/>
              <a:ahLst/>
              <a:cxnLst/>
              <a:rect l="0" t="0" r="0" b="0"/>
              <a:pathLst>
                <a:path w="120000" h="120000" extrusionOk="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chemeClr val="lt1"/>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481" name="Shape 481"/>
            <p:cNvSpPr/>
            <p:nvPr/>
          </p:nvSpPr>
          <p:spPr>
            <a:xfrm>
              <a:off x="10679950" y="4786016"/>
              <a:ext cx="700200" cy="707400"/>
            </a:xfrm>
            <a:custGeom>
              <a:avLst/>
              <a:gdLst/>
              <a:ahLst/>
              <a:cxnLst/>
              <a:rect l="0" t="0" r="0" b="0"/>
              <a:pathLst>
                <a:path w="120000" h="120000" extrusionOk="0">
                  <a:moveTo>
                    <a:pt x="102419" y="17574"/>
                  </a:moveTo>
                  <a:cubicBezTo>
                    <a:pt x="125853" y="41004"/>
                    <a:pt x="125853" y="78995"/>
                    <a:pt x="102419" y="102425"/>
                  </a:cubicBezTo>
                  <a:cubicBezTo>
                    <a:pt x="78991" y="125860"/>
                    <a:pt x="41002" y="125860"/>
                    <a:pt x="17574" y="102425"/>
                  </a:cubicBezTo>
                  <a:cubicBezTo>
                    <a:pt x="-5860" y="78995"/>
                    <a:pt x="-5860" y="41004"/>
                    <a:pt x="17574" y="17574"/>
                  </a:cubicBezTo>
                  <a:cubicBezTo>
                    <a:pt x="41002" y="-5860"/>
                    <a:pt x="78991" y="-5860"/>
                    <a:pt x="102419" y="17574"/>
                  </a:cubicBezTo>
                  <a:close/>
                </a:path>
              </a:pathLst>
            </a:custGeom>
            <a:solidFill>
              <a:schemeClr val="lt1"/>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grpSp>
      <p:cxnSp>
        <p:nvCxnSpPr>
          <p:cNvPr id="482" name="Shape 482"/>
          <p:cNvCxnSpPr/>
          <p:nvPr/>
        </p:nvCxnSpPr>
        <p:spPr>
          <a:xfrm>
            <a:off x="957336" y="3970357"/>
            <a:ext cx="11222100" cy="0"/>
          </a:xfrm>
          <a:prstGeom prst="straightConnector1">
            <a:avLst/>
          </a:prstGeom>
          <a:noFill/>
          <a:ln w="9525" cap="flat" cmpd="sng">
            <a:solidFill>
              <a:srgbClr val="FFD3CB"/>
            </a:solidFill>
            <a:prstDash val="solid"/>
            <a:round/>
            <a:headEnd type="none" w="med" len="med"/>
            <a:tailEnd type="none" w="med" len="med"/>
          </a:ln>
        </p:spPr>
      </p:cxnSp>
      <p:sp>
        <p:nvSpPr>
          <p:cNvPr id="483" name="Shape 483"/>
          <p:cNvSpPr txBox="1"/>
          <p:nvPr/>
        </p:nvSpPr>
        <p:spPr>
          <a:xfrm>
            <a:off x="997507" y="3012007"/>
            <a:ext cx="6879600" cy="877200"/>
          </a:xfrm>
          <a:prstGeom prst="rect">
            <a:avLst/>
          </a:prstGeom>
          <a:noFill/>
          <a:ln>
            <a:noFill/>
          </a:ln>
        </p:spPr>
        <p:txBody>
          <a:bodyPr lIns="45700" tIns="45700" rIns="45700" bIns="91425" anchor="t" anchorCtr="0">
            <a:noAutofit/>
          </a:bodyPr>
          <a:lstStyle/>
          <a:p>
            <a:pPr marL="0" marR="0" lvl="0" indent="0" algn="l" rtl="0">
              <a:spcBef>
                <a:spcPts val="0"/>
              </a:spcBef>
              <a:buSzPct val="25000"/>
              <a:buNone/>
            </a:pPr>
            <a:r>
              <a:rPr lang="en-US" sz="4800">
                <a:solidFill>
                  <a:srgbClr val="FFFFFF"/>
                </a:solidFill>
                <a:latin typeface="Helvetica Neue"/>
                <a:ea typeface="Helvetica Neue"/>
                <a:cs typeface="Helvetica Neue"/>
                <a:sym typeface="Helvetica Neue"/>
              </a:rPr>
              <a:t>Thank you</a:t>
            </a:r>
          </a:p>
        </p:txBody>
      </p:sp>
      <p:sp>
        <p:nvSpPr>
          <p:cNvPr id="484" name="Shape 484"/>
          <p:cNvSpPr txBox="1">
            <a:spLocks noGrp="1"/>
          </p:cNvSpPr>
          <p:nvPr>
            <p:ph type="sldNum" idx="12"/>
          </p:nvPr>
        </p:nvSpPr>
        <p:spPr>
          <a:xfrm>
            <a:off x="11397160" y="6333134"/>
            <a:ext cx="730800" cy="525000"/>
          </a:xfrm>
          <a:prstGeom prst="rect">
            <a:avLst/>
          </a:prstGeom>
        </p:spPr>
        <p:txBody>
          <a:bodyPr lIns="91375" tIns="45675" rIns="91375" bIns="45675" anchor="ctr" anchorCtr="0">
            <a:noAutofit/>
          </a:bodyPr>
          <a:lstStyle/>
          <a:p>
            <a:pPr lvl="0" rtl="0">
              <a:spcBef>
                <a:spcPts val="0"/>
              </a:spcBef>
              <a:buNone/>
            </a:pPr>
            <a:fld id="{00000000-1234-1234-1234-123412341234}" type="slidenum">
              <a:rPr lang="en-US" sz="1300">
                <a:solidFill>
                  <a:schemeClr val="dk1"/>
                </a:solidFill>
              </a:rPr>
              <a:t>‹#›</a:t>
            </a:fld>
            <a:endParaRPr lang="en-US" sz="1300">
              <a:solidFill>
                <a:schemeClr val="dk1"/>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Title Slide (white)">
    <p:bg>
      <p:bgPr>
        <a:solidFill>
          <a:schemeClr val="lt1"/>
        </a:solidFill>
        <a:effectLst/>
      </p:bgPr>
    </p:bg>
    <p:spTree>
      <p:nvGrpSpPr>
        <p:cNvPr id="1" name="Shape 485"/>
        <p:cNvGrpSpPr/>
        <p:nvPr/>
      </p:nvGrpSpPr>
      <p:grpSpPr>
        <a:xfrm>
          <a:off x="0" y="0"/>
          <a:ext cx="0" cy="0"/>
          <a:chOff x="0" y="0"/>
          <a:chExt cx="0" cy="0"/>
        </a:xfrm>
      </p:grpSpPr>
      <p:sp>
        <p:nvSpPr>
          <p:cNvPr id="486" name="Shape 486"/>
          <p:cNvSpPr txBox="1">
            <a:spLocks noGrp="1"/>
          </p:cNvSpPr>
          <p:nvPr>
            <p:ph type="ctrTitle"/>
          </p:nvPr>
        </p:nvSpPr>
        <p:spPr>
          <a:xfrm>
            <a:off x="950916" y="2497313"/>
            <a:ext cx="8085600" cy="1376400"/>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Helvetica Neue"/>
              <a:buNone/>
              <a:defRPr sz="4800" b="0" i="0" u="none" strike="noStrike" cap="none">
                <a:solidFill>
                  <a:schemeClr val="dk1"/>
                </a:solidFill>
                <a:latin typeface="Helvetica Neue"/>
                <a:ea typeface="Helvetica Neue"/>
                <a:cs typeface="Helvetica Neue"/>
                <a:sym typeface="Helvetica Neue"/>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487" name="Shape 487"/>
          <p:cNvSpPr txBox="1">
            <a:spLocks noGrp="1"/>
          </p:cNvSpPr>
          <p:nvPr>
            <p:ph type="body" idx="1"/>
          </p:nvPr>
        </p:nvSpPr>
        <p:spPr>
          <a:xfrm>
            <a:off x="950916" y="4045692"/>
            <a:ext cx="7995000" cy="730200"/>
          </a:xfrm>
          <a:prstGeom prst="rect">
            <a:avLst/>
          </a:prstGeom>
          <a:noFill/>
          <a:ln>
            <a:noFill/>
          </a:ln>
        </p:spPr>
        <p:txBody>
          <a:bodyPr lIns="91425" tIns="91425" rIns="91425" bIns="91425" anchor="t" anchorCtr="0"/>
          <a:lstStyle>
            <a:lvl1pPr marL="0" marR="0" lvl="0" indent="0" algn="l" rtl="0">
              <a:spcBef>
                <a:spcPts val="400"/>
              </a:spcBef>
              <a:buClr>
                <a:schemeClr val="dk1"/>
              </a:buClr>
              <a:buFont typeface="Arial"/>
              <a:buNone/>
              <a:defRPr sz="2000" b="1" i="0" u="none" strike="noStrike" cap="none">
                <a:solidFill>
                  <a:schemeClr val="dk2"/>
                </a:solidFill>
                <a:latin typeface="Helvetica Neue"/>
                <a:ea typeface="Helvetica Neue"/>
                <a:cs typeface="Helvetica Neue"/>
                <a:sym typeface="Helvetica Neue"/>
              </a:defRPr>
            </a:lvl1pPr>
            <a:lvl2pPr marL="456993" marR="0" lvl="1" indent="-12492" algn="l" rtl="0">
              <a:spcBef>
                <a:spcPts val="360"/>
              </a:spcBef>
              <a:buClr>
                <a:schemeClr val="dk1"/>
              </a:buClr>
              <a:buFont typeface="Arial"/>
              <a:buNone/>
              <a:defRPr sz="1800" b="0" i="0" u="none" strike="noStrike" cap="none">
                <a:solidFill>
                  <a:schemeClr val="dk1"/>
                </a:solidFill>
                <a:latin typeface="Helvetica Neue"/>
                <a:ea typeface="Helvetica Neue"/>
                <a:cs typeface="Helvetica Neue"/>
                <a:sym typeface="Helvetica Neue"/>
              </a:defRPr>
            </a:lvl2pPr>
            <a:lvl3pPr marL="913988" marR="0" lvl="2" indent="-12288" algn="l" rtl="0">
              <a:spcBef>
                <a:spcPts val="320"/>
              </a:spcBef>
              <a:buClr>
                <a:schemeClr val="dk1"/>
              </a:buClr>
              <a:buFont typeface="Arial"/>
              <a:buNone/>
              <a:defRPr sz="1600" b="0" i="0" u="none" strike="noStrike" cap="none">
                <a:solidFill>
                  <a:schemeClr val="dk1"/>
                </a:solidFill>
                <a:latin typeface="Helvetica Neue"/>
                <a:ea typeface="Helvetica Neue"/>
                <a:cs typeface="Helvetica Neue"/>
                <a:sym typeface="Helvetica Neue"/>
              </a:defRPr>
            </a:lvl3pPr>
            <a:lvl4pPr marL="1370981" marR="0" lvl="3" indent="-12081" algn="l" rtl="0">
              <a:spcBef>
                <a:spcPts val="320"/>
              </a:spcBef>
              <a:buClr>
                <a:schemeClr val="dk1"/>
              </a:buClr>
              <a:buFont typeface="Arial"/>
              <a:buNone/>
              <a:defRPr sz="1600" b="0" i="0" u="none" strike="noStrike" cap="none">
                <a:solidFill>
                  <a:schemeClr val="dk1"/>
                </a:solidFill>
                <a:latin typeface="Helvetica Neue"/>
                <a:ea typeface="Helvetica Neue"/>
                <a:cs typeface="Helvetica Neue"/>
                <a:sym typeface="Helvetica Neue"/>
              </a:defRPr>
            </a:lvl4pPr>
            <a:lvl5pPr marL="1827974" marR="0" lvl="4" indent="-11874" algn="l" rtl="0">
              <a:spcBef>
                <a:spcPts val="320"/>
              </a:spcBef>
              <a:buClr>
                <a:schemeClr val="dk1"/>
              </a:buClr>
              <a:buFont typeface="Arial"/>
              <a:buNone/>
              <a:defRPr sz="1600" b="0" i="0" u="none" strike="noStrike" cap="none">
                <a:solidFill>
                  <a:schemeClr val="dk1"/>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488" name="Shape 488"/>
          <p:cNvSpPr/>
          <p:nvPr/>
        </p:nvSpPr>
        <p:spPr>
          <a:xfrm>
            <a:off x="3855232" y="5545103"/>
            <a:ext cx="1238100" cy="1411200"/>
          </a:xfrm>
          <a:custGeom>
            <a:avLst/>
            <a:gdLst/>
            <a:ahLst/>
            <a:cxnLst/>
            <a:rect l="0" t="0" r="0" b="0"/>
            <a:pathLst>
              <a:path w="120000" h="120000" extrusionOk="0">
                <a:moveTo>
                  <a:pt x="116379" y="29792"/>
                </a:moveTo>
                <a:lnTo>
                  <a:pt x="58084" y="29792"/>
                </a:lnTo>
                <a:cubicBezTo>
                  <a:pt x="55356" y="29792"/>
                  <a:pt x="53677" y="27214"/>
                  <a:pt x="55041" y="25141"/>
                </a:cubicBezTo>
                <a:lnTo>
                  <a:pt x="67267" y="6492"/>
                </a:lnTo>
                <a:cubicBezTo>
                  <a:pt x="68264" y="5019"/>
                  <a:pt x="67686" y="3085"/>
                  <a:pt x="66007" y="2256"/>
                </a:cubicBezTo>
                <a:lnTo>
                  <a:pt x="63279" y="874"/>
                </a:lnTo>
                <a:cubicBezTo>
                  <a:pt x="61547" y="0"/>
                  <a:pt x="59396" y="506"/>
                  <a:pt x="58399" y="2026"/>
                </a:cubicBezTo>
                <a:lnTo>
                  <a:pt x="29278" y="46323"/>
                </a:lnTo>
                <a:cubicBezTo>
                  <a:pt x="27914" y="48396"/>
                  <a:pt x="24503" y="48396"/>
                  <a:pt x="23139" y="46323"/>
                </a:cubicBezTo>
                <a:lnTo>
                  <a:pt x="10861" y="27674"/>
                </a:lnTo>
                <a:cubicBezTo>
                  <a:pt x="9864" y="26201"/>
                  <a:pt x="7713" y="25694"/>
                  <a:pt x="6034" y="26523"/>
                </a:cubicBezTo>
                <a:lnTo>
                  <a:pt x="3305" y="27904"/>
                </a:lnTo>
                <a:cubicBezTo>
                  <a:pt x="1574" y="28779"/>
                  <a:pt x="996" y="30667"/>
                  <a:pt x="1993" y="32187"/>
                </a:cubicBezTo>
                <a:lnTo>
                  <a:pt x="31167" y="76485"/>
                </a:lnTo>
                <a:cubicBezTo>
                  <a:pt x="32531" y="78557"/>
                  <a:pt x="30800" y="81135"/>
                  <a:pt x="28071" y="81135"/>
                </a:cubicBezTo>
                <a:lnTo>
                  <a:pt x="3567" y="81135"/>
                </a:lnTo>
                <a:cubicBezTo>
                  <a:pt x="1574" y="81135"/>
                  <a:pt x="0" y="82563"/>
                  <a:pt x="0" y="84267"/>
                </a:cubicBezTo>
                <a:lnTo>
                  <a:pt x="0" y="87029"/>
                </a:lnTo>
                <a:cubicBezTo>
                  <a:pt x="0" y="88733"/>
                  <a:pt x="1574" y="90115"/>
                  <a:pt x="3567" y="90115"/>
                </a:cubicBezTo>
                <a:lnTo>
                  <a:pt x="61862" y="90115"/>
                </a:lnTo>
                <a:cubicBezTo>
                  <a:pt x="64591" y="90115"/>
                  <a:pt x="66270" y="92739"/>
                  <a:pt x="64905" y="94811"/>
                </a:cubicBezTo>
                <a:lnTo>
                  <a:pt x="52680" y="113461"/>
                </a:lnTo>
                <a:cubicBezTo>
                  <a:pt x="51683" y="114934"/>
                  <a:pt x="52260" y="116822"/>
                  <a:pt x="53992" y="117697"/>
                </a:cubicBezTo>
                <a:lnTo>
                  <a:pt x="56668" y="119079"/>
                </a:lnTo>
                <a:cubicBezTo>
                  <a:pt x="58399" y="119953"/>
                  <a:pt x="60550" y="119401"/>
                  <a:pt x="61547" y="117927"/>
                </a:cubicBezTo>
                <a:lnTo>
                  <a:pt x="90668" y="73630"/>
                </a:lnTo>
                <a:cubicBezTo>
                  <a:pt x="92033" y="71557"/>
                  <a:pt x="95443" y="71557"/>
                  <a:pt x="96808" y="73630"/>
                </a:cubicBezTo>
                <a:lnTo>
                  <a:pt x="109086" y="92279"/>
                </a:lnTo>
                <a:cubicBezTo>
                  <a:pt x="110083" y="93752"/>
                  <a:pt x="112234" y="94259"/>
                  <a:pt x="113965" y="93384"/>
                </a:cubicBezTo>
                <a:lnTo>
                  <a:pt x="116641" y="92003"/>
                </a:lnTo>
                <a:cubicBezTo>
                  <a:pt x="118373" y="91174"/>
                  <a:pt x="118950" y="89240"/>
                  <a:pt x="117953" y="87766"/>
                </a:cubicBezTo>
                <a:lnTo>
                  <a:pt x="88832" y="43468"/>
                </a:lnTo>
                <a:cubicBezTo>
                  <a:pt x="87468" y="41396"/>
                  <a:pt x="89147" y="38772"/>
                  <a:pt x="91875" y="38772"/>
                </a:cubicBezTo>
                <a:lnTo>
                  <a:pt x="116379" y="38772"/>
                </a:lnTo>
                <a:cubicBezTo>
                  <a:pt x="118373" y="38772"/>
                  <a:pt x="119947" y="37390"/>
                  <a:pt x="119947" y="35686"/>
                </a:cubicBezTo>
                <a:lnTo>
                  <a:pt x="119947" y="32924"/>
                </a:lnTo>
                <a:cubicBezTo>
                  <a:pt x="119947" y="31220"/>
                  <a:pt x="118373" y="29792"/>
                  <a:pt x="116379" y="29792"/>
                </a:cubicBezTo>
                <a:close/>
                <a:moveTo>
                  <a:pt x="59554" y="70959"/>
                </a:moveTo>
                <a:cubicBezTo>
                  <a:pt x="52627" y="70959"/>
                  <a:pt x="47013" y="66032"/>
                  <a:pt x="47013" y="59953"/>
                </a:cubicBezTo>
                <a:cubicBezTo>
                  <a:pt x="47013" y="53921"/>
                  <a:pt x="52627" y="48994"/>
                  <a:pt x="59554" y="48994"/>
                </a:cubicBezTo>
                <a:cubicBezTo>
                  <a:pt x="66480" y="48994"/>
                  <a:pt x="72041" y="53921"/>
                  <a:pt x="72041" y="59953"/>
                </a:cubicBezTo>
                <a:cubicBezTo>
                  <a:pt x="72041" y="66032"/>
                  <a:pt x="66480" y="70959"/>
                  <a:pt x="59554" y="70959"/>
                </a:cubicBezTo>
                <a:close/>
              </a:path>
            </a:pathLst>
          </a:custGeom>
          <a:solidFill>
            <a:srgbClr val="D9D9D9">
              <a:alpha val="32940"/>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489" name="Shape 489"/>
          <p:cNvSpPr/>
          <p:nvPr/>
        </p:nvSpPr>
        <p:spPr>
          <a:xfrm>
            <a:off x="6202528" y="4829398"/>
            <a:ext cx="1855800" cy="2117999"/>
          </a:xfrm>
          <a:custGeom>
            <a:avLst/>
            <a:gdLst/>
            <a:ahLst/>
            <a:cxnLst/>
            <a:rect l="0" t="0" r="0" b="0"/>
            <a:pathLst>
              <a:path w="120000" h="120000" extrusionOk="0">
                <a:moveTo>
                  <a:pt x="116398" y="29831"/>
                </a:moveTo>
                <a:lnTo>
                  <a:pt x="58111" y="29831"/>
                </a:lnTo>
                <a:cubicBezTo>
                  <a:pt x="55384" y="29831"/>
                  <a:pt x="53671" y="27222"/>
                  <a:pt x="55034" y="25135"/>
                </a:cubicBezTo>
                <a:lnTo>
                  <a:pt x="67272" y="6506"/>
                </a:lnTo>
                <a:cubicBezTo>
                  <a:pt x="68286" y="5002"/>
                  <a:pt x="67692" y="3099"/>
                  <a:pt x="65979" y="2240"/>
                </a:cubicBezTo>
                <a:lnTo>
                  <a:pt x="63251" y="859"/>
                </a:lnTo>
                <a:cubicBezTo>
                  <a:pt x="61573" y="0"/>
                  <a:pt x="59405" y="521"/>
                  <a:pt x="58426" y="2025"/>
                </a:cubicBezTo>
                <a:lnTo>
                  <a:pt x="29265" y="46342"/>
                </a:lnTo>
                <a:cubicBezTo>
                  <a:pt x="27902" y="48398"/>
                  <a:pt x="24475" y="48398"/>
                  <a:pt x="23111" y="46342"/>
                </a:cubicBezTo>
                <a:lnTo>
                  <a:pt x="10874" y="27682"/>
                </a:lnTo>
                <a:cubicBezTo>
                  <a:pt x="9895" y="26209"/>
                  <a:pt x="7692" y="25687"/>
                  <a:pt x="6013" y="26547"/>
                </a:cubicBezTo>
                <a:lnTo>
                  <a:pt x="3286" y="27928"/>
                </a:lnTo>
                <a:cubicBezTo>
                  <a:pt x="1608" y="28787"/>
                  <a:pt x="1013" y="30690"/>
                  <a:pt x="1993" y="32194"/>
                </a:cubicBezTo>
                <a:lnTo>
                  <a:pt x="31153" y="76511"/>
                </a:lnTo>
                <a:cubicBezTo>
                  <a:pt x="32517" y="78567"/>
                  <a:pt x="30804" y="81176"/>
                  <a:pt x="28076" y="81176"/>
                </a:cubicBezTo>
                <a:lnTo>
                  <a:pt x="3531" y="81176"/>
                </a:lnTo>
                <a:cubicBezTo>
                  <a:pt x="1573" y="81176"/>
                  <a:pt x="0" y="82588"/>
                  <a:pt x="0" y="84306"/>
                </a:cubicBezTo>
                <a:lnTo>
                  <a:pt x="0" y="87038"/>
                </a:lnTo>
                <a:cubicBezTo>
                  <a:pt x="0" y="88757"/>
                  <a:pt x="1573" y="90168"/>
                  <a:pt x="3531" y="90168"/>
                </a:cubicBezTo>
                <a:lnTo>
                  <a:pt x="61853" y="90168"/>
                </a:lnTo>
                <a:cubicBezTo>
                  <a:pt x="64580" y="90168"/>
                  <a:pt x="66293" y="92777"/>
                  <a:pt x="64930" y="94833"/>
                </a:cubicBezTo>
                <a:lnTo>
                  <a:pt x="52657" y="113493"/>
                </a:lnTo>
                <a:cubicBezTo>
                  <a:pt x="51678" y="114966"/>
                  <a:pt x="52272" y="116869"/>
                  <a:pt x="53951" y="117728"/>
                </a:cubicBezTo>
                <a:lnTo>
                  <a:pt x="56678" y="119109"/>
                </a:lnTo>
                <a:cubicBezTo>
                  <a:pt x="58391" y="119969"/>
                  <a:pt x="60559" y="119478"/>
                  <a:pt x="61538" y="117974"/>
                </a:cubicBezTo>
                <a:lnTo>
                  <a:pt x="90699" y="73657"/>
                </a:lnTo>
                <a:cubicBezTo>
                  <a:pt x="92062" y="71570"/>
                  <a:pt x="95454" y="71570"/>
                  <a:pt x="96853" y="73657"/>
                </a:cubicBezTo>
                <a:lnTo>
                  <a:pt x="109090" y="92286"/>
                </a:lnTo>
                <a:cubicBezTo>
                  <a:pt x="110069" y="93790"/>
                  <a:pt x="112237" y="94281"/>
                  <a:pt x="113951" y="93421"/>
                </a:cubicBezTo>
                <a:lnTo>
                  <a:pt x="116678" y="92040"/>
                </a:lnTo>
                <a:cubicBezTo>
                  <a:pt x="118356" y="91181"/>
                  <a:pt x="118951" y="89278"/>
                  <a:pt x="117972" y="87805"/>
                </a:cubicBezTo>
                <a:lnTo>
                  <a:pt x="88811" y="43488"/>
                </a:lnTo>
                <a:cubicBezTo>
                  <a:pt x="87447" y="41401"/>
                  <a:pt x="89160" y="38792"/>
                  <a:pt x="91888" y="38792"/>
                </a:cubicBezTo>
                <a:lnTo>
                  <a:pt x="116398" y="38792"/>
                </a:lnTo>
                <a:cubicBezTo>
                  <a:pt x="118356" y="38792"/>
                  <a:pt x="119965" y="37411"/>
                  <a:pt x="119965" y="35693"/>
                </a:cubicBezTo>
                <a:lnTo>
                  <a:pt x="119965" y="32930"/>
                </a:lnTo>
                <a:cubicBezTo>
                  <a:pt x="119965" y="31212"/>
                  <a:pt x="118356" y="29831"/>
                  <a:pt x="116398" y="29831"/>
                </a:cubicBezTo>
                <a:close/>
                <a:moveTo>
                  <a:pt x="59545" y="70987"/>
                </a:moveTo>
                <a:cubicBezTo>
                  <a:pt x="52622" y="70987"/>
                  <a:pt x="47027" y="66046"/>
                  <a:pt x="47027" y="60000"/>
                </a:cubicBezTo>
                <a:cubicBezTo>
                  <a:pt x="47027" y="53923"/>
                  <a:pt x="52622" y="49012"/>
                  <a:pt x="59545" y="49012"/>
                </a:cubicBezTo>
                <a:cubicBezTo>
                  <a:pt x="66468" y="49012"/>
                  <a:pt x="72062" y="53923"/>
                  <a:pt x="72062" y="60000"/>
                </a:cubicBezTo>
                <a:cubicBezTo>
                  <a:pt x="72062" y="66046"/>
                  <a:pt x="66468" y="70987"/>
                  <a:pt x="59545" y="70987"/>
                </a:cubicBezTo>
                <a:close/>
              </a:path>
            </a:pathLst>
          </a:custGeom>
          <a:solidFill>
            <a:srgbClr val="D9D9D9">
              <a:alpha val="32940"/>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490" name="Shape 490"/>
          <p:cNvSpPr/>
          <p:nvPr/>
        </p:nvSpPr>
        <p:spPr>
          <a:xfrm>
            <a:off x="5145767" y="6130150"/>
            <a:ext cx="703800" cy="802500"/>
          </a:xfrm>
          <a:custGeom>
            <a:avLst/>
            <a:gdLst/>
            <a:ahLst/>
            <a:cxnLst/>
            <a:rect l="0" t="0" r="0" b="0"/>
            <a:pathLst>
              <a:path w="120000" h="120000" extrusionOk="0">
                <a:moveTo>
                  <a:pt x="116405" y="29777"/>
                </a:moveTo>
                <a:lnTo>
                  <a:pt x="58064" y="29777"/>
                </a:lnTo>
                <a:cubicBezTo>
                  <a:pt x="55391" y="29777"/>
                  <a:pt x="53640" y="27188"/>
                  <a:pt x="55023" y="25084"/>
                </a:cubicBezTo>
                <a:lnTo>
                  <a:pt x="67281" y="6473"/>
                </a:lnTo>
                <a:cubicBezTo>
                  <a:pt x="68294" y="5016"/>
                  <a:pt x="67649" y="3074"/>
                  <a:pt x="65990" y="2184"/>
                </a:cubicBezTo>
                <a:lnTo>
                  <a:pt x="63317" y="809"/>
                </a:lnTo>
                <a:cubicBezTo>
                  <a:pt x="61566" y="0"/>
                  <a:pt x="59447" y="485"/>
                  <a:pt x="58433" y="1942"/>
                </a:cubicBezTo>
                <a:lnTo>
                  <a:pt x="29308" y="46284"/>
                </a:lnTo>
                <a:cubicBezTo>
                  <a:pt x="27926" y="48388"/>
                  <a:pt x="24516" y="48388"/>
                  <a:pt x="23133" y="46284"/>
                </a:cubicBezTo>
                <a:lnTo>
                  <a:pt x="10875" y="27673"/>
                </a:lnTo>
                <a:cubicBezTo>
                  <a:pt x="9861" y="26136"/>
                  <a:pt x="7741" y="25650"/>
                  <a:pt x="5990" y="26540"/>
                </a:cubicBezTo>
                <a:lnTo>
                  <a:pt x="3317" y="27916"/>
                </a:lnTo>
                <a:cubicBezTo>
                  <a:pt x="1566" y="28725"/>
                  <a:pt x="1013" y="30667"/>
                  <a:pt x="2027" y="32124"/>
                </a:cubicBezTo>
                <a:lnTo>
                  <a:pt x="31152" y="76466"/>
                </a:lnTo>
                <a:cubicBezTo>
                  <a:pt x="32534" y="78570"/>
                  <a:pt x="30783" y="81159"/>
                  <a:pt x="28110" y="81159"/>
                </a:cubicBezTo>
                <a:lnTo>
                  <a:pt x="3594" y="81159"/>
                </a:lnTo>
                <a:cubicBezTo>
                  <a:pt x="1566" y="81159"/>
                  <a:pt x="0" y="82535"/>
                  <a:pt x="0" y="84234"/>
                </a:cubicBezTo>
                <a:lnTo>
                  <a:pt x="0" y="86985"/>
                </a:lnTo>
                <a:cubicBezTo>
                  <a:pt x="0" y="88766"/>
                  <a:pt x="1566" y="90141"/>
                  <a:pt x="3594" y="90141"/>
                </a:cubicBezTo>
                <a:lnTo>
                  <a:pt x="61843" y="90141"/>
                </a:lnTo>
                <a:cubicBezTo>
                  <a:pt x="64608" y="90141"/>
                  <a:pt x="66267" y="92730"/>
                  <a:pt x="64884" y="94834"/>
                </a:cubicBezTo>
                <a:lnTo>
                  <a:pt x="52626" y="113445"/>
                </a:lnTo>
                <a:cubicBezTo>
                  <a:pt x="51705" y="114902"/>
                  <a:pt x="52258" y="116844"/>
                  <a:pt x="54009" y="117734"/>
                </a:cubicBezTo>
                <a:lnTo>
                  <a:pt x="56682" y="119109"/>
                </a:lnTo>
                <a:cubicBezTo>
                  <a:pt x="58341" y="119919"/>
                  <a:pt x="60552" y="119433"/>
                  <a:pt x="61566" y="117977"/>
                </a:cubicBezTo>
                <a:lnTo>
                  <a:pt x="90691" y="73634"/>
                </a:lnTo>
                <a:cubicBezTo>
                  <a:pt x="92073" y="71530"/>
                  <a:pt x="95483" y="71530"/>
                  <a:pt x="96866" y="73634"/>
                </a:cubicBezTo>
                <a:lnTo>
                  <a:pt x="109124" y="92245"/>
                </a:lnTo>
                <a:cubicBezTo>
                  <a:pt x="110046" y="93782"/>
                  <a:pt x="112258" y="94268"/>
                  <a:pt x="113917" y="93378"/>
                </a:cubicBezTo>
                <a:lnTo>
                  <a:pt x="116682" y="92002"/>
                </a:lnTo>
                <a:cubicBezTo>
                  <a:pt x="118341" y="91193"/>
                  <a:pt x="118894" y="89251"/>
                  <a:pt x="117972" y="87795"/>
                </a:cubicBezTo>
                <a:lnTo>
                  <a:pt x="88847" y="43452"/>
                </a:lnTo>
                <a:cubicBezTo>
                  <a:pt x="87465" y="41348"/>
                  <a:pt x="89124" y="38759"/>
                  <a:pt x="91889" y="38759"/>
                </a:cubicBezTo>
                <a:lnTo>
                  <a:pt x="116405" y="38759"/>
                </a:lnTo>
                <a:cubicBezTo>
                  <a:pt x="118341" y="38759"/>
                  <a:pt x="119907" y="37383"/>
                  <a:pt x="119907" y="35684"/>
                </a:cubicBezTo>
                <a:lnTo>
                  <a:pt x="119907" y="32933"/>
                </a:lnTo>
                <a:cubicBezTo>
                  <a:pt x="119907" y="31153"/>
                  <a:pt x="118341" y="29777"/>
                  <a:pt x="116405" y="29777"/>
                </a:cubicBezTo>
                <a:close/>
                <a:moveTo>
                  <a:pt x="59539" y="70964"/>
                </a:moveTo>
                <a:cubicBezTo>
                  <a:pt x="52626" y="70964"/>
                  <a:pt x="47004" y="66028"/>
                  <a:pt x="47004" y="59959"/>
                </a:cubicBezTo>
                <a:cubicBezTo>
                  <a:pt x="47004" y="53890"/>
                  <a:pt x="52626" y="48954"/>
                  <a:pt x="59539" y="48954"/>
                </a:cubicBezTo>
                <a:cubicBezTo>
                  <a:pt x="66451" y="48954"/>
                  <a:pt x="72073" y="53890"/>
                  <a:pt x="72073" y="59959"/>
                </a:cubicBezTo>
                <a:cubicBezTo>
                  <a:pt x="72073" y="66028"/>
                  <a:pt x="66451" y="70964"/>
                  <a:pt x="59539" y="70964"/>
                </a:cubicBezTo>
                <a:close/>
              </a:path>
            </a:pathLst>
          </a:custGeom>
          <a:solidFill>
            <a:srgbClr val="D9D9D9">
              <a:alpha val="32940"/>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491" name="Shape 491"/>
          <p:cNvSpPr/>
          <p:nvPr/>
        </p:nvSpPr>
        <p:spPr>
          <a:xfrm>
            <a:off x="5498817" y="5413764"/>
            <a:ext cx="703800" cy="804600"/>
          </a:xfrm>
          <a:custGeom>
            <a:avLst/>
            <a:gdLst/>
            <a:ahLst/>
            <a:cxnLst/>
            <a:rect l="0" t="0" r="0" b="0"/>
            <a:pathLst>
              <a:path w="120000" h="120000" extrusionOk="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D9D9D9">
              <a:alpha val="32940"/>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492" name="Shape 492"/>
          <p:cNvSpPr/>
          <p:nvPr/>
        </p:nvSpPr>
        <p:spPr>
          <a:xfrm>
            <a:off x="3258008" y="6327405"/>
            <a:ext cx="571200" cy="516899"/>
          </a:xfrm>
          <a:custGeom>
            <a:avLst/>
            <a:gdLst/>
            <a:ahLst/>
            <a:cxnLst/>
            <a:rect l="0" t="0" r="0" b="0"/>
            <a:pathLst>
              <a:path w="120000" h="120000" extrusionOk="0">
                <a:moveTo>
                  <a:pt x="117805" y="115431"/>
                </a:moveTo>
                <a:lnTo>
                  <a:pt x="115885" y="115431"/>
                </a:lnTo>
                <a:lnTo>
                  <a:pt x="115885" y="64416"/>
                </a:lnTo>
                <a:cubicBezTo>
                  <a:pt x="115885" y="63197"/>
                  <a:pt x="114925" y="62131"/>
                  <a:pt x="113828" y="62131"/>
                </a:cubicBezTo>
                <a:lnTo>
                  <a:pt x="99840" y="62131"/>
                </a:lnTo>
                <a:lnTo>
                  <a:pt x="99840" y="55583"/>
                </a:lnTo>
                <a:cubicBezTo>
                  <a:pt x="99840" y="54365"/>
                  <a:pt x="99017" y="53299"/>
                  <a:pt x="97920" y="53299"/>
                </a:cubicBezTo>
                <a:cubicBezTo>
                  <a:pt x="96822" y="53299"/>
                  <a:pt x="95862" y="54365"/>
                  <a:pt x="95862" y="55583"/>
                </a:cubicBezTo>
                <a:lnTo>
                  <a:pt x="95862" y="62131"/>
                </a:lnTo>
                <a:lnTo>
                  <a:pt x="93942" y="62131"/>
                </a:lnTo>
                <a:cubicBezTo>
                  <a:pt x="92708" y="62131"/>
                  <a:pt x="91885" y="63197"/>
                  <a:pt x="91885" y="64416"/>
                </a:cubicBezTo>
                <a:lnTo>
                  <a:pt x="91885" y="115431"/>
                </a:lnTo>
                <a:lnTo>
                  <a:pt x="83931" y="115431"/>
                </a:lnTo>
                <a:lnTo>
                  <a:pt x="83931" y="15532"/>
                </a:lnTo>
                <a:cubicBezTo>
                  <a:pt x="83931" y="14314"/>
                  <a:pt x="82971" y="13401"/>
                  <a:pt x="81874" y="13401"/>
                </a:cubicBezTo>
                <a:lnTo>
                  <a:pt x="71862" y="13401"/>
                </a:lnTo>
                <a:lnTo>
                  <a:pt x="71862" y="2284"/>
                </a:lnTo>
                <a:cubicBezTo>
                  <a:pt x="71862" y="1065"/>
                  <a:pt x="71040" y="0"/>
                  <a:pt x="69942" y="0"/>
                </a:cubicBezTo>
                <a:lnTo>
                  <a:pt x="49920" y="0"/>
                </a:lnTo>
                <a:cubicBezTo>
                  <a:pt x="48822" y="0"/>
                  <a:pt x="47862" y="1065"/>
                  <a:pt x="47862" y="2284"/>
                </a:cubicBezTo>
                <a:lnTo>
                  <a:pt x="47862" y="13401"/>
                </a:lnTo>
                <a:lnTo>
                  <a:pt x="37851" y="13401"/>
                </a:lnTo>
                <a:cubicBezTo>
                  <a:pt x="36754" y="13401"/>
                  <a:pt x="35931" y="14314"/>
                  <a:pt x="35931" y="15532"/>
                </a:cubicBezTo>
                <a:lnTo>
                  <a:pt x="35931" y="115431"/>
                </a:lnTo>
                <a:lnTo>
                  <a:pt x="27977" y="115431"/>
                </a:lnTo>
                <a:lnTo>
                  <a:pt x="27977" y="64416"/>
                </a:lnTo>
                <a:cubicBezTo>
                  <a:pt x="27977" y="63197"/>
                  <a:pt x="27017" y="62131"/>
                  <a:pt x="25920" y="62131"/>
                </a:cubicBezTo>
                <a:lnTo>
                  <a:pt x="23862" y="62131"/>
                </a:lnTo>
                <a:lnTo>
                  <a:pt x="23862" y="55583"/>
                </a:lnTo>
                <a:cubicBezTo>
                  <a:pt x="23862" y="54365"/>
                  <a:pt x="23040" y="53299"/>
                  <a:pt x="21942" y="53299"/>
                </a:cubicBezTo>
                <a:cubicBezTo>
                  <a:pt x="20845" y="53299"/>
                  <a:pt x="19885" y="54365"/>
                  <a:pt x="19885" y="55583"/>
                </a:cubicBezTo>
                <a:lnTo>
                  <a:pt x="19885" y="62131"/>
                </a:lnTo>
                <a:lnTo>
                  <a:pt x="5897" y="62131"/>
                </a:lnTo>
                <a:cubicBezTo>
                  <a:pt x="4800" y="62131"/>
                  <a:pt x="3977" y="63197"/>
                  <a:pt x="3977" y="64416"/>
                </a:cubicBezTo>
                <a:lnTo>
                  <a:pt x="3977" y="115431"/>
                </a:lnTo>
                <a:lnTo>
                  <a:pt x="1920" y="115431"/>
                </a:lnTo>
                <a:cubicBezTo>
                  <a:pt x="822" y="115431"/>
                  <a:pt x="0" y="116497"/>
                  <a:pt x="0" y="117715"/>
                </a:cubicBezTo>
                <a:cubicBezTo>
                  <a:pt x="0" y="118934"/>
                  <a:pt x="822" y="119847"/>
                  <a:pt x="1920" y="119847"/>
                </a:cubicBezTo>
                <a:lnTo>
                  <a:pt x="5897" y="119847"/>
                </a:lnTo>
                <a:lnTo>
                  <a:pt x="25920" y="119847"/>
                </a:lnTo>
                <a:lnTo>
                  <a:pt x="37851" y="119847"/>
                </a:lnTo>
                <a:lnTo>
                  <a:pt x="81874" y="119847"/>
                </a:lnTo>
                <a:lnTo>
                  <a:pt x="93942" y="119847"/>
                </a:lnTo>
                <a:lnTo>
                  <a:pt x="113828" y="119847"/>
                </a:lnTo>
                <a:lnTo>
                  <a:pt x="117805" y="119847"/>
                </a:lnTo>
                <a:cubicBezTo>
                  <a:pt x="119040" y="119847"/>
                  <a:pt x="119862" y="118934"/>
                  <a:pt x="119862" y="117715"/>
                </a:cubicBezTo>
                <a:cubicBezTo>
                  <a:pt x="119862" y="116497"/>
                  <a:pt x="119040" y="115431"/>
                  <a:pt x="117805" y="115431"/>
                </a:cubicBezTo>
                <a:close/>
                <a:moveTo>
                  <a:pt x="73920" y="97766"/>
                </a:moveTo>
                <a:lnTo>
                  <a:pt x="45942" y="97766"/>
                </a:lnTo>
                <a:cubicBezTo>
                  <a:pt x="44845" y="97766"/>
                  <a:pt x="43885" y="96700"/>
                  <a:pt x="43885" y="95482"/>
                </a:cubicBezTo>
                <a:cubicBezTo>
                  <a:pt x="43885" y="94263"/>
                  <a:pt x="44845" y="93197"/>
                  <a:pt x="45942" y="93197"/>
                </a:cubicBezTo>
                <a:lnTo>
                  <a:pt x="73920" y="93197"/>
                </a:lnTo>
                <a:cubicBezTo>
                  <a:pt x="75017" y="93197"/>
                  <a:pt x="75840" y="94263"/>
                  <a:pt x="75840" y="95482"/>
                </a:cubicBezTo>
                <a:cubicBezTo>
                  <a:pt x="75840" y="96700"/>
                  <a:pt x="75017" y="97766"/>
                  <a:pt x="73920" y="97766"/>
                </a:cubicBezTo>
                <a:close/>
                <a:moveTo>
                  <a:pt x="73920" y="84365"/>
                </a:moveTo>
                <a:lnTo>
                  <a:pt x="45942" y="84365"/>
                </a:lnTo>
                <a:cubicBezTo>
                  <a:pt x="44845" y="84365"/>
                  <a:pt x="43885" y="83451"/>
                  <a:pt x="43885" y="82233"/>
                </a:cubicBezTo>
                <a:cubicBezTo>
                  <a:pt x="43885" y="81015"/>
                  <a:pt x="44845" y="79949"/>
                  <a:pt x="45942" y="79949"/>
                </a:cubicBezTo>
                <a:lnTo>
                  <a:pt x="73920" y="79949"/>
                </a:lnTo>
                <a:cubicBezTo>
                  <a:pt x="75017" y="79949"/>
                  <a:pt x="75840" y="81015"/>
                  <a:pt x="75840" y="82233"/>
                </a:cubicBezTo>
                <a:cubicBezTo>
                  <a:pt x="75840" y="83451"/>
                  <a:pt x="75017" y="84365"/>
                  <a:pt x="73920" y="84365"/>
                </a:cubicBezTo>
                <a:close/>
                <a:moveTo>
                  <a:pt x="73920" y="71116"/>
                </a:moveTo>
                <a:lnTo>
                  <a:pt x="45942" y="71116"/>
                </a:lnTo>
                <a:cubicBezTo>
                  <a:pt x="44845" y="71116"/>
                  <a:pt x="43885" y="70050"/>
                  <a:pt x="43885" y="68832"/>
                </a:cubicBezTo>
                <a:cubicBezTo>
                  <a:pt x="43885" y="67614"/>
                  <a:pt x="44845" y="66700"/>
                  <a:pt x="45942" y="66700"/>
                </a:cubicBezTo>
                <a:lnTo>
                  <a:pt x="73920" y="66700"/>
                </a:lnTo>
                <a:cubicBezTo>
                  <a:pt x="75017" y="66700"/>
                  <a:pt x="75840" y="67614"/>
                  <a:pt x="75840" y="68832"/>
                </a:cubicBezTo>
                <a:cubicBezTo>
                  <a:pt x="75840" y="70050"/>
                  <a:pt x="75017" y="71116"/>
                  <a:pt x="73920" y="71116"/>
                </a:cubicBezTo>
                <a:close/>
                <a:moveTo>
                  <a:pt x="73920" y="57715"/>
                </a:moveTo>
                <a:lnTo>
                  <a:pt x="45942" y="57715"/>
                </a:lnTo>
                <a:cubicBezTo>
                  <a:pt x="44845" y="57715"/>
                  <a:pt x="43885" y="56802"/>
                  <a:pt x="43885" y="55583"/>
                </a:cubicBezTo>
                <a:cubicBezTo>
                  <a:pt x="43885" y="54365"/>
                  <a:pt x="44845" y="53299"/>
                  <a:pt x="45942" y="53299"/>
                </a:cubicBezTo>
                <a:lnTo>
                  <a:pt x="73920" y="53299"/>
                </a:lnTo>
                <a:cubicBezTo>
                  <a:pt x="75017" y="53299"/>
                  <a:pt x="75840" y="54365"/>
                  <a:pt x="75840" y="55583"/>
                </a:cubicBezTo>
                <a:cubicBezTo>
                  <a:pt x="75840" y="56802"/>
                  <a:pt x="75017" y="57715"/>
                  <a:pt x="73920" y="57715"/>
                </a:cubicBezTo>
                <a:close/>
                <a:moveTo>
                  <a:pt x="73920" y="44467"/>
                </a:moveTo>
                <a:lnTo>
                  <a:pt x="45942" y="44467"/>
                </a:lnTo>
                <a:cubicBezTo>
                  <a:pt x="44845" y="44467"/>
                  <a:pt x="43885" y="43401"/>
                  <a:pt x="43885" y="42182"/>
                </a:cubicBezTo>
                <a:cubicBezTo>
                  <a:pt x="43885" y="40964"/>
                  <a:pt x="44845" y="40050"/>
                  <a:pt x="45942" y="40050"/>
                </a:cubicBezTo>
                <a:lnTo>
                  <a:pt x="73920" y="40050"/>
                </a:lnTo>
                <a:cubicBezTo>
                  <a:pt x="75017" y="40050"/>
                  <a:pt x="75840" y="40964"/>
                  <a:pt x="75840" y="42182"/>
                </a:cubicBezTo>
                <a:cubicBezTo>
                  <a:pt x="75840" y="43401"/>
                  <a:pt x="75017" y="44467"/>
                  <a:pt x="73920" y="44467"/>
                </a:cubicBezTo>
                <a:close/>
                <a:moveTo>
                  <a:pt x="73920" y="31065"/>
                </a:moveTo>
                <a:lnTo>
                  <a:pt x="45942" y="31065"/>
                </a:lnTo>
                <a:cubicBezTo>
                  <a:pt x="44845" y="31065"/>
                  <a:pt x="43885" y="30152"/>
                  <a:pt x="43885" y="28934"/>
                </a:cubicBezTo>
                <a:cubicBezTo>
                  <a:pt x="43885" y="27715"/>
                  <a:pt x="44845" y="26649"/>
                  <a:pt x="45942" y="26649"/>
                </a:cubicBezTo>
                <a:lnTo>
                  <a:pt x="73920" y="26649"/>
                </a:lnTo>
                <a:cubicBezTo>
                  <a:pt x="75017" y="26649"/>
                  <a:pt x="75840" y="27715"/>
                  <a:pt x="75840" y="28934"/>
                </a:cubicBezTo>
                <a:cubicBezTo>
                  <a:pt x="75840" y="30152"/>
                  <a:pt x="75017" y="31065"/>
                  <a:pt x="73920" y="31065"/>
                </a:cubicBezTo>
                <a:close/>
              </a:path>
            </a:pathLst>
          </a:custGeom>
          <a:solidFill>
            <a:srgbClr val="D9D9D9">
              <a:alpha val="32940"/>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493" name="Shape 493"/>
          <p:cNvSpPr/>
          <p:nvPr/>
        </p:nvSpPr>
        <p:spPr>
          <a:xfrm>
            <a:off x="1529811" y="5729560"/>
            <a:ext cx="559800" cy="1123500"/>
          </a:xfrm>
          <a:custGeom>
            <a:avLst/>
            <a:gdLst/>
            <a:ahLst/>
            <a:cxnLst/>
            <a:rect l="0" t="0" r="0" b="0"/>
            <a:pathLst>
              <a:path w="120000" h="120000" extrusionOk="0">
                <a:moveTo>
                  <a:pt x="115939" y="43967"/>
                </a:moveTo>
                <a:lnTo>
                  <a:pt x="95915" y="43967"/>
                </a:lnTo>
                <a:lnTo>
                  <a:pt x="95915" y="17992"/>
                </a:lnTo>
                <a:cubicBezTo>
                  <a:pt x="95915" y="16872"/>
                  <a:pt x="94095" y="15962"/>
                  <a:pt x="91855" y="15962"/>
                </a:cubicBezTo>
                <a:lnTo>
                  <a:pt x="63850" y="15962"/>
                </a:lnTo>
                <a:lnTo>
                  <a:pt x="63850" y="1960"/>
                </a:lnTo>
                <a:cubicBezTo>
                  <a:pt x="63850" y="910"/>
                  <a:pt x="62170" y="0"/>
                  <a:pt x="59929" y="0"/>
                </a:cubicBezTo>
                <a:cubicBezTo>
                  <a:pt x="57689" y="0"/>
                  <a:pt x="55869" y="910"/>
                  <a:pt x="55869" y="1960"/>
                </a:cubicBezTo>
                <a:lnTo>
                  <a:pt x="55869" y="15962"/>
                </a:lnTo>
                <a:lnTo>
                  <a:pt x="27864" y="15962"/>
                </a:lnTo>
                <a:cubicBezTo>
                  <a:pt x="25764" y="15962"/>
                  <a:pt x="23943" y="16872"/>
                  <a:pt x="23943" y="17992"/>
                </a:cubicBezTo>
                <a:lnTo>
                  <a:pt x="23943" y="43967"/>
                </a:lnTo>
                <a:lnTo>
                  <a:pt x="3920" y="43967"/>
                </a:lnTo>
                <a:cubicBezTo>
                  <a:pt x="1680" y="43967"/>
                  <a:pt x="0" y="44877"/>
                  <a:pt x="0" y="45997"/>
                </a:cubicBezTo>
                <a:lnTo>
                  <a:pt x="0" y="117899"/>
                </a:lnTo>
                <a:cubicBezTo>
                  <a:pt x="0" y="119019"/>
                  <a:pt x="1680" y="119929"/>
                  <a:pt x="3920" y="119929"/>
                </a:cubicBezTo>
                <a:lnTo>
                  <a:pt x="47887" y="119929"/>
                </a:lnTo>
                <a:lnTo>
                  <a:pt x="47887" y="105927"/>
                </a:lnTo>
                <a:cubicBezTo>
                  <a:pt x="47887" y="104807"/>
                  <a:pt x="49708" y="103967"/>
                  <a:pt x="51948" y="103967"/>
                </a:cubicBezTo>
                <a:lnTo>
                  <a:pt x="67911" y="103967"/>
                </a:lnTo>
                <a:cubicBezTo>
                  <a:pt x="70151" y="103967"/>
                  <a:pt x="71971" y="104807"/>
                  <a:pt x="71971" y="105927"/>
                </a:cubicBezTo>
                <a:lnTo>
                  <a:pt x="71971" y="119929"/>
                </a:lnTo>
                <a:lnTo>
                  <a:pt x="115939" y="119929"/>
                </a:lnTo>
                <a:cubicBezTo>
                  <a:pt x="118039" y="119929"/>
                  <a:pt x="119859" y="119019"/>
                  <a:pt x="119859" y="117899"/>
                </a:cubicBezTo>
                <a:lnTo>
                  <a:pt x="119859" y="45997"/>
                </a:lnTo>
                <a:cubicBezTo>
                  <a:pt x="119859" y="44877"/>
                  <a:pt x="118039" y="43967"/>
                  <a:pt x="115939" y="43967"/>
                </a:cubicBezTo>
                <a:close/>
                <a:moveTo>
                  <a:pt x="43967" y="23943"/>
                </a:moveTo>
                <a:lnTo>
                  <a:pt x="75892" y="23943"/>
                </a:lnTo>
                <a:cubicBezTo>
                  <a:pt x="78133" y="23943"/>
                  <a:pt x="79953" y="24854"/>
                  <a:pt x="79953" y="25974"/>
                </a:cubicBezTo>
                <a:cubicBezTo>
                  <a:pt x="79953" y="27094"/>
                  <a:pt x="78133" y="28004"/>
                  <a:pt x="75892" y="28004"/>
                </a:cubicBezTo>
                <a:lnTo>
                  <a:pt x="43967" y="28004"/>
                </a:lnTo>
                <a:cubicBezTo>
                  <a:pt x="41726" y="28004"/>
                  <a:pt x="39906" y="27094"/>
                  <a:pt x="39906" y="25974"/>
                </a:cubicBezTo>
                <a:cubicBezTo>
                  <a:pt x="39906" y="24854"/>
                  <a:pt x="41726" y="23943"/>
                  <a:pt x="43967" y="23943"/>
                </a:cubicBezTo>
                <a:close/>
                <a:moveTo>
                  <a:pt x="43967" y="35985"/>
                </a:moveTo>
                <a:lnTo>
                  <a:pt x="75892" y="35985"/>
                </a:lnTo>
                <a:cubicBezTo>
                  <a:pt x="78133" y="35985"/>
                  <a:pt x="79953" y="36896"/>
                  <a:pt x="79953" y="37946"/>
                </a:cubicBezTo>
                <a:cubicBezTo>
                  <a:pt x="79953" y="39066"/>
                  <a:pt x="78133" y="39976"/>
                  <a:pt x="75892" y="39976"/>
                </a:cubicBezTo>
                <a:lnTo>
                  <a:pt x="43967" y="39976"/>
                </a:lnTo>
                <a:cubicBezTo>
                  <a:pt x="41726" y="39976"/>
                  <a:pt x="39906" y="39066"/>
                  <a:pt x="39906" y="37946"/>
                </a:cubicBezTo>
                <a:cubicBezTo>
                  <a:pt x="39906" y="36896"/>
                  <a:pt x="41726" y="35985"/>
                  <a:pt x="43967" y="35985"/>
                </a:cubicBezTo>
                <a:close/>
                <a:moveTo>
                  <a:pt x="91855" y="95915"/>
                </a:moveTo>
                <a:lnTo>
                  <a:pt x="27864" y="95915"/>
                </a:lnTo>
                <a:cubicBezTo>
                  <a:pt x="25764" y="95915"/>
                  <a:pt x="23943" y="95075"/>
                  <a:pt x="23943" y="93955"/>
                </a:cubicBezTo>
                <a:cubicBezTo>
                  <a:pt x="23943" y="92835"/>
                  <a:pt x="25764" y="91925"/>
                  <a:pt x="27864" y="91925"/>
                </a:cubicBezTo>
                <a:lnTo>
                  <a:pt x="91855" y="91925"/>
                </a:lnTo>
                <a:cubicBezTo>
                  <a:pt x="94095" y="91925"/>
                  <a:pt x="95915" y="92835"/>
                  <a:pt x="95915" y="93955"/>
                </a:cubicBezTo>
                <a:cubicBezTo>
                  <a:pt x="95915" y="95075"/>
                  <a:pt x="94095" y="95915"/>
                  <a:pt x="91855" y="95915"/>
                </a:cubicBezTo>
                <a:close/>
                <a:moveTo>
                  <a:pt x="91855" y="79953"/>
                </a:moveTo>
                <a:lnTo>
                  <a:pt x="27864" y="79953"/>
                </a:lnTo>
                <a:cubicBezTo>
                  <a:pt x="25764" y="79953"/>
                  <a:pt x="23943" y="79043"/>
                  <a:pt x="23943" y="77922"/>
                </a:cubicBezTo>
                <a:cubicBezTo>
                  <a:pt x="23943" y="76872"/>
                  <a:pt x="25764" y="75962"/>
                  <a:pt x="27864" y="75962"/>
                </a:cubicBezTo>
                <a:lnTo>
                  <a:pt x="91855" y="75962"/>
                </a:lnTo>
                <a:cubicBezTo>
                  <a:pt x="94095" y="75962"/>
                  <a:pt x="95915" y="76872"/>
                  <a:pt x="95915" y="77922"/>
                </a:cubicBezTo>
                <a:cubicBezTo>
                  <a:pt x="95915" y="79043"/>
                  <a:pt x="94095" y="79953"/>
                  <a:pt x="91855" y="79953"/>
                </a:cubicBezTo>
                <a:close/>
                <a:moveTo>
                  <a:pt x="91855" y="63990"/>
                </a:moveTo>
                <a:lnTo>
                  <a:pt x="27864" y="63990"/>
                </a:lnTo>
                <a:cubicBezTo>
                  <a:pt x="25764" y="63990"/>
                  <a:pt x="23943" y="63080"/>
                  <a:pt x="23943" y="61960"/>
                </a:cubicBezTo>
                <a:cubicBezTo>
                  <a:pt x="23943" y="60840"/>
                  <a:pt x="25764" y="59929"/>
                  <a:pt x="27864" y="59929"/>
                </a:cubicBezTo>
                <a:lnTo>
                  <a:pt x="91855" y="59929"/>
                </a:lnTo>
                <a:cubicBezTo>
                  <a:pt x="94095" y="59929"/>
                  <a:pt x="95915" y="60840"/>
                  <a:pt x="95915" y="61960"/>
                </a:cubicBezTo>
                <a:cubicBezTo>
                  <a:pt x="95915" y="63080"/>
                  <a:pt x="94095" y="63990"/>
                  <a:pt x="91855" y="63990"/>
                </a:cubicBezTo>
                <a:close/>
              </a:path>
            </a:pathLst>
          </a:custGeom>
          <a:solidFill>
            <a:srgbClr val="D9D9D9">
              <a:alpha val="32940"/>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494" name="Shape 494"/>
          <p:cNvSpPr/>
          <p:nvPr/>
        </p:nvSpPr>
        <p:spPr>
          <a:xfrm>
            <a:off x="2164541" y="5954835"/>
            <a:ext cx="487500" cy="898200"/>
          </a:xfrm>
          <a:custGeom>
            <a:avLst/>
            <a:gdLst/>
            <a:ahLst/>
            <a:cxnLst/>
            <a:rect l="0" t="0" r="0" b="0"/>
            <a:pathLst>
              <a:path w="120000" h="120000" extrusionOk="0">
                <a:moveTo>
                  <a:pt x="115161" y="0"/>
                </a:moveTo>
                <a:lnTo>
                  <a:pt x="4677" y="0"/>
                </a:lnTo>
                <a:cubicBezTo>
                  <a:pt x="2096" y="0"/>
                  <a:pt x="0" y="1137"/>
                  <a:pt x="0" y="2536"/>
                </a:cubicBezTo>
                <a:lnTo>
                  <a:pt x="0" y="117376"/>
                </a:lnTo>
                <a:cubicBezTo>
                  <a:pt x="0" y="118775"/>
                  <a:pt x="2096" y="119912"/>
                  <a:pt x="4677" y="119912"/>
                </a:cubicBezTo>
                <a:lnTo>
                  <a:pt x="46129" y="119912"/>
                </a:lnTo>
                <a:lnTo>
                  <a:pt x="46129" y="107405"/>
                </a:lnTo>
                <a:cubicBezTo>
                  <a:pt x="46129" y="106005"/>
                  <a:pt x="48225" y="104956"/>
                  <a:pt x="50645" y="104956"/>
                </a:cubicBezTo>
                <a:lnTo>
                  <a:pt x="69193" y="104956"/>
                </a:lnTo>
                <a:cubicBezTo>
                  <a:pt x="71612" y="104956"/>
                  <a:pt x="73709" y="106005"/>
                  <a:pt x="73709" y="107405"/>
                </a:cubicBezTo>
                <a:lnTo>
                  <a:pt x="73709" y="119912"/>
                </a:lnTo>
                <a:lnTo>
                  <a:pt x="115161" y="119912"/>
                </a:lnTo>
                <a:cubicBezTo>
                  <a:pt x="117741" y="119912"/>
                  <a:pt x="119838" y="118775"/>
                  <a:pt x="119838" y="117376"/>
                </a:cubicBezTo>
                <a:lnTo>
                  <a:pt x="119838" y="2536"/>
                </a:lnTo>
                <a:cubicBezTo>
                  <a:pt x="119838" y="1137"/>
                  <a:pt x="117741" y="0"/>
                  <a:pt x="115161" y="0"/>
                </a:cubicBezTo>
                <a:close/>
                <a:moveTo>
                  <a:pt x="96774" y="94897"/>
                </a:moveTo>
                <a:lnTo>
                  <a:pt x="23064" y="94897"/>
                </a:lnTo>
                <a:cubicBezTo>
                  <a:pt x="20483" y="94897"/>
                  <a:pt x="18548" y="93848"/>
                  <a:pt x="18548" y="92448"/>
                </a:cubicBezTo>
                <a:cubicBezTo>
                  <a:pt x="18548" y="91049"/>
                  <a:pt x="20483" y="89912"/>
                  <a:pt x="23064" y="89912"/>
                </a:cubicBezTo>
                <a:lnTo>
                  <a:pt x="96774" y="89912"/>
                </a:lnTo>
                <a:cubicBezTo>
                  <a:pt x="99354" y="89912"/>
                  <a:pt x="101451" y="91049"/>
                  <a:pt x="101451" y="92448"/>
                </a:cubicBezTo>
                <a:cubicBezTo>
                  <a:pt x="101451" y="93848"/>
                  <a:pt x="99354" y="94897"/>
                  <a:pt x="96774" y="94897"/>
                </a:cubicBezTo>
                <a:close/>
                <a:moveTo>
                  <a:pt x="96774" y="79941"/>
                </a:moveTo>
                <a:lnTo>
                  <a:pt x="23064" y="79941"/>
                </a:lnTo>
                <a:cubicBezTo>
                  <a:pt x="20483" y="79941"/>
                  <a:pt x="18548" y="78892"/>
                  <a:pt x="18548" y="77492"/>
                </a:cubicBezTo>
                <a:cubicBezTo>
                  <a:pt x="18548" y="76180"/>
                  <a:pt x="20483" y="74956"/>
                  <a:pt x="23064" y="74956"/>
                </a:cubicBezTo>
                <a:lnTo>
                  <a:pt x="96774" y="74956"/>
                </a:lnTo>
                <a:cubicBezTo>
                  <a:pt x="99354" y="74956"/>
                  <a:pt x="101451" y="76180"/>
                  <a:pt x="101451" y="77492"/>
                </a:cubicBezTo>
                <a:cubicBezTo>
                  <a:pt x="101451" y="78892"/>
                  <a:pt x="99354" y="79941"/>
                  <a:pt x="96774" y="79941"/>
                </a:cubicBezTo>
                <a:close/>
                <a:moveTo>
                  <a:pt x="96774" y="64985"/>
                </a:moveTo>
                <a:lnTo>
                  <a:pt x="23064" y="64985"/>
                </a:lnTo>
                <a:cubicBezTo>
                  <a:pt x="20483" y="64985"/>
                  <a:pt x="18548" y="63848"/>
                  <a:pt x="18548" y="62448"/>
                </a:cubicBezTo>
                <a:cubicBezTo>
                  <a:pt x="18548" y="61049"/>
                  <a:pt x="20483" y="60000"/>
                  <a:pt x="23064" y="60000"/>
                </a:cubicBezTo>
                <a:lnTo>
                  <a:pt x="96774" y="60000"/>
                </a:lnTo>
                <a:cubicBezTo>
                  <a:pt x="99354" y="60000"/>
                  <a:pt x="101451" y="61049"/>
                  <a:pt x="101451" y="62448"/>
                </a:cubicBezTo>
                <a:cubicBezTo>
                  <a:pt x="101451" y="63848"/>
                  <a:pt x="99354" y="64985"/>
                  <a:pt x="96774" y="64985"/>
                </a:cubicBezTo>
                <a:close/>
                <a:moveTo>
                  <a:pt x="96774" y="50029"/>
                </a:moveTo>
                <a:lnTo>
                  <a:pt x="23064" y="50029"/>
                </a:lnTo>
                <a:cubicBezTo>
                  <a:pt x="20483" y="50029"/>
                  <a:pt x="18548" y="48892"/>
                  <a:pt x="18548" y="47492"/>
                </a:cubicBezTo>
                <a:cubicBezTo>
                  <a:pt x="18548" y="46093"/>
                  <a:pt x="20483" y="44956"/>
                  <a:pt x="23064" y="44956"/>
                </a:cubicBezTo>
                <a:lnTo>
                  <a:pt x="96774" y="44956"/>
                </a:lnTo>
                <a:cubicBezTo>
                  <a:pt x="99354" y="44956"/>
                  <a:pt x="101451" y="46093"/>
                  <a:pt x="101451" y="47492"/>
                </a:cubicBezTo>
                <a:cubicBezTo>
                  <a:pt x="101451" y="48892"/>
                  <a:pt x="99354" y="50029"/>
                  <a:pt x="96774" y="50029"/>
                </a:cubicBezTo>
                <a:close/>
                <a:moveTo>
                  <a:pt x="96774" y="34985"/>
                </a:moveTo>
                <a:lnTo>
                  <a:pt x="23064" y="34985"/>
                </a:lnTo>
                <a:cubicBezTo>
                  <a:pt x="20483" y="34985"/>
                  <a:pt x="18548" y="33935"/>
                  <a:pt x="18548" y="32536"/>
                </a:cubicBezTo>
                <a:cubicBezTo>
                  <a:pt x="18548" y="31224"/>
                  <a:pt x="20483" y="30000"/>
                  <a:pt x="23064" y="30000"/>
                </a:cubicBezTo>
                <a:lnTo>
                  <a:pt x="96774" y="30000"/>
                </a:lnTo>
                <a:cubicBezTo>
                  <a:pt x="99354" y="30000"/>
                  <a:pt x="101451" y="31224"/>
                  <a:pt x="101451" y="32536"/>
                </a:cubicBezTo>
                <a:cubicBezTo>
                  <a:pt x="101451" y="33935"/>
                  <a:pt x="99354" y="34985"/>
                  <a:pt x="96774" y="34985"/>
                </a:cubicBezTo>
                <a:close/>
                <a:moveTo>
                  <a:pt x="96774" y="20029"/>
                </a:moveTo>
                <a:lnTo>
                  <a:pt x="23064" y="20029"/>
                </a:lnTo>
                <a:cubicBezTo>
                  <a:pt x="20483" y="20029"/>
                  <a:pt x="18548" y="18892"/>
                  <a:pt x="18548" y="17492"/>
                </a:cubicBezTo>
                <a:cubicBezTo>
                  <a:pt x="18548" y="16180"/>
                  <a:pt x="20483" y="15043"/>
                  <a:pt x="23064" y="15043"/>
                </a:cubicBezTo>
                <a:lnTo>
                  <a:pt x="96774" y="15043"/>
                </a:lnTo>
                <a:cubicBezTo>
                  <a:pt x="99354" y="15043"/>
                  <a:pt x="101451" y="16180"/>
                  <a:pt x="101451" y="17492"/>
                </a:cubicBezTo>
                <a:cubicBezTo>
                  <a:pt x="101451" y="18892"/>
                  <a:pt x="99354" y="20029"/>
                  <a:pt x="96774" y="20029"/>
                </a:cubicBezTo>
                <a:close/>
              </a:path>
            </a:pathLst>
          </a:custGeom>
          <a:solidFill>
            <a:srgbClr val="D9D9D9">
              <a:alpha val="32940"/>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495" name="Shape 495"/>
          <p:cNvSpPr/>
          <p:nvPr/>
        </p:nvSpPr>
        <p:spPr>
          <a:xfrm>
            <a:off x="675808" y="6070362"/>
            <a:ext cx="781800" cy="782700"/>
          </a:xfrm>
          <a:custGeom>
            <a:avLst/>
            <a:gdLst/>
            <a:ahLst/>
            <a:cxnLst/>
            <a:rect l="0" t="0" r="0" b="0"/>
            <a:pathLst>
              <a:path w="120000" h="120000" extrusionOk="0">
                <a:moveTo>
                  <a:pt x="117894" y="47959"/>
                </a:moveTo>
                <a:lnTo>
                  <a:pt x="111879" y="47959"/>
                </a:lnTo>
                <a:lnTo>
                  <a:pt x="111879" y="37926"/>
                </a:lnTo>
                <a:cubicBezTo>
                  <a:pt x="111879" y="36822"/>
                  <a:pt x="110977" y="35919"/>
                  <a:pt x="109874" y="35919"/>
                </a:cubicBezTo>
                <a:lnTo>
                  <a:pt x="89924" y="35919"/>
                </a:lnTo>
                <a:cubicBezTo>
                  <a:pt x="88822" y="35919"/>
                  <a:pt x="87919" y="36822"/>
                  <a:pt x="87919" y="37926"/>
                </a:cubicBezTo>
                <a:lnTo>
                  <a:pt x="87919" y="47959"/>
                </a:lnTo>
                <a:lnTo>
                  <a:pt x="81904" y="47959"/>
                </a:lnTo>
                <a:cubicBezTo>
                  <a:pt x="80802" y="47959"/>
                  <a:pt x="79899" y="48862"/>
                  <a:pt x="79899" y="49966"/>
                </a:cubicBezTo>
                <a:lnTo>
                  <a:pt x="79899" y="67926"/>
                </a:lnTo>
                <a:lnTo>
                  <a:pt x="47919" y="67926"/>
                </a:lnTo>
                <a:lnTo>
                  <a:pt x="47919" y="37926"/>
                </a:lnTo>
                <a:cubicBezTo>
                  <a:pt x="47919" y="36822"/>
                  <a:pt x="47117" y="35919"/>
                  <a:pt x="46015" y="35919"/>
                </a:cubicBezTo>
                <a:lnTo>
                  <a:pt x="40000" y="35919"/>
                </a:lnTo>
                <a:lnTo>
                  <a:pt x="40000" y="21973"/>
                </a:lnTo>
                <a:cubicBezTo>
                  <a:pt x="40000" y="20869"/>
                  <a:pt x="39097" y="19966"/>
                  <a:pt x="37994" y="19966"/>
                </a:cubicBezTo>
                <a:lnTo>
                  <a:pt x="23959" y="19966"/>
                </a:lnTo>
                <a:lnTo>
                  <a:pt x="23959" y="2006"/>
                </a:lnTo>
                <a:cubicBezTo>
                  <a:pt x="23959" y="903"/>
                  <a:pt x="23057" y="0"/>
                  <a:pt x="21954" y="0"/>
                </a:cubicBezTo>
                <a:cubicBezTo>
                  <a:pt x="20852" y="0"/>
                  <a:pt x="20050" y="903"/>
                  <a:pt x="20050" y="2006"/>
                </a:cubicBezTo>
                <a:lnTo>
                  <a:pt x="20050" y="19966"/>
                </a:lnTo>
                <a:lnTo>
                  <a:pt x="10025" y="19966"/>
                </a:lnTo>
                <a:cubicBezTo>
                  <a:pt x="8922" y="19966"/>
                  <a:pt x="8020" y="20869"/>
                  <a:pt x="8020" y="21973"/>
                </a:cubicBezTo>
                <a:lnTo>
                  <a:pt x="8020" y="35919"/>
                </a:lnTo>
                <a:lnTo>
                  <a:pt x="2005" y="35919"/>
                </a:lnTo>
                <a:cubicBezTo>
                  <a:pt x="902" y="35919"/>
                  <a:pt x="0" y="36822"/>
                  <a:pt x="0" y="37926"/>
                </a:cubicBezTo>
                <a:lnTo>
                  <a:pt x="0" y="117892"/>
                </a:lnTo>
                <a:cubicBezTo>
                  <a:pt x="0" y="118996"/>
                  <a:pt x="902" y="119899"/>
                  <a:pt x="2005" y="119899"/>
                </a:cubicBezTo>
                <a:lnTo>
                  <a:pt x="16040" y="119899"/>
                </a:lnTo>
                <a:lnTo>
                  <a:pt x="16040" y="105953"/>
                </a:lnTo>
                <a:cubicBezTo>
                  <a:pt x="16040" y="104849"/>
                  <a:pt x="16942" y="103946"/>
                  <a:pt x="18045" y="103946"/>
                </a:cubicBezTo>
                <a:lnTo>
                  <a:pt x="25964" y="103946"/>
                </a:lnTo>
                <a:cubicBezTo>
                  <a:pt x="27067" y="103946"/>
                  <a:pt x="27969" y="104849"/>
                  <a:pt x="27969" y="105953"/>
                </a:cubicBezTo>
                <a:lnTo>
                  <a:pt x="27969" y="119899"/>
                </a:lnTo>
                <a:lnTo>
                  <a:pt x="46015" y="119899"/>
                </a:lnTo>
                <a:lnTo>
                  <a:pt x="81904" y="119899"/>
                </a:lnTo>
                <a:lnTo>
                  <a:pt x="95839" y="119899"/>
                </a:lnTo>
                <a:lnTo>
                  <a:pt x="95839" y="105953"/>
                </a:lnTo>
                <a:cubicBezTo>
                  <a:pt x="95839" y="104849"/>
                  <a:pt x="96741" y="103946"/>
                  <a:pt x="97844" y="103946"/>
                </a:cubicBezTo>
                <a:lnTo>
                  <a:pt x="105864" y="103946"/>
                </a:lnTo>
                <a:cubicBezTo>
                  <a:pt x="106967" y="103946"/>
                  <a:pt x="107869" y="104849"/>
                  <a:pt x="107869" y="105953"/>
                </a:cubicBezTo>
                <a:lnTo>
                  <a:pt x="107869" y="119899"/>
                </a:lnTo>
                <a:lnTo>
                  <a:pt x="117894" y="119899"/>
                </a:lnTo>
                <a:cubicBezTo>
                  <a:pt x="118997" y="119899"/>
                  <a:pt x="119899" y="118996"/>
                  <a:pt x="119899" y="117892"/>
                </a:cubicBezTo>
                <a:lnTo>
                  <a:pt x="119899" y="49966"/>
                </a:lnTo>
                <a:cubicBezTo>
                  <a:pt x="119899" y="48862"/>
                  <a:pt x="118997" y="47959"/>
                  <a:pt x="117894" y="47959"/>
                </a:cubicBezTo>
                <a:close/>
                <a:moveTo>
                  <a:pt x="18045" y="27993"/>
                </a:moveTo>
                <a:lnTo>
                  <a:pt x="29974" y="27993"/>
                </a:lnTo>
                <a:cubicBezTo>
                  <a:pt x="31077" y="27993"/>
                  <a:pt x="31979" y="28896"/>
                  <a:pt x="31979" y="30000"/>
                </a:cubicBezTo>
                <a:cubicBezTo>
                  <a:pt x="31979" y="31103"/>
                  <a:pt x="31077" y="32006"/>
                  <a:pt x="29974" y="32006"/>
                </a:cubicBezTo>
                <a:lnTo>
                  <a:pt x="18045" y="32006"/>
                </a:lnTo>
                <a:cubicBezTo>
                  <a:pt x="16942" y="32006"/>
                  <a:pt x="16040" y="31103"/>
                  <a:pt x="16040" y="30000"/>
                </a:cubicBezTo>
                <a:cubicBezTo>
                  <a:pt x="16040" y="28896"/>
                  <a:pt x="16942" y="27993"/>
                  <a:pt x="18045" y="27993"/>
                </a:cubicBezTo>
                <a:close/>
                <a:moveTo>
                  <a:pt x="37994" y="95919"/>
                </a:moveTo>
                <a:lnTo>
                  <a:pt x="10025" y="95919"/>
                </a:lnTo>
                <a:cubicBezTo>
                  <a:pt x="8922" y="95919"/>
                  <a:pt x="8020" y="95016"/>
                  <a:pt x="8020" y="93913"/>
                </a:cubicBezTo>
                <a:cubicBezTo>
                  <a:pt x="8020" y="92809"/>
                  <a:pt x="8922" y="91906"/>
                  <a:pt x="10025" y="91906"/>
                </a:cubicBezTo>
                <a:lnTo>
                  <a:pt x="37994" y="91906"/>
                </a:lnTo>
                <a:cubicBezTo>
                  <a:pt x="39097" y="91906"/>
                  <a:pt x="40000" y="92809"/>
                  <a:pt x="40000" y="93913"/>
                </a:cubicBezTo>
                <a:cubicBezTo>
                  <a:pt x="40000" y="95016"/>
                  <a:pt x="39097" y="95919"/>
                  <a:pt x="37994" y="95919"/>
                </a:cubicBezTo>
                <a:close/>
                <a:moveTo>
                  <a:pt x="37994" y="87892"/>
                </a:moveTo>
                <a:lnTo>
                  <a:pt x="10025" y="87892"/>
                </a:lnTo>
                <a:cubicBezTo>
                  <a:pt x="8922" y="87892"/>
                  <a:pt x="8020" y="86989"/>
                  <a:pt x="8020" y="85886"/>
                </a:cubicBezTo>
                <a:cubicBezTo>
                  <a:pt x="8020" y="84782"/>
                  <a:pt x="8922" y="83879"/>
                  <a:pt x="10025" y="83879"/>
                </a:cubicBezTo>
                <a:lnTo>
                  <a:pt x="37994" y="83879"/>
                </a:lnTo>
                <a:cubicBezTo>
                  <a:pt x="39097" y="83879"/>
                  <a:pt x="40000" y="84782"/>
                  <a:pt x="40000" y="85886"/>
                </a:cubicBezTo>
                <a:cubicBezTo>
                  <a:pt x="40000" y="86989"/>
                  <a:pt x="39097" y="87892"/>
                  <a:pt x="37994" y="87892"/>
                </a:cubicBezTo>
                <a:close/>
                <a:moveTo>
                  <a:pt x="37994" y="79966"/>
                </a:moveTo>
                <a:lnTo>
                  <a:pt x="10025" y="79966"/>
                </a:lnTo>
                <a:cubicBezTo>
                  <a:pt x="8922" y="79966"/>
                  <a:pt x="8020" y="79063"/>
                  <a:pt x="8020" y="77959"/>
                </a:cubicBezTo>
                <a:cubicBezTo>
                  <a:pt x="8020" y="76856"/>
                  <a:pt x="8922" y="75953"/>
                  <a:pt x="10025" y="75953"/>
                </a:cubicBezTo>
                <a:lnTo>
                  <a:pt x="37994" y="75953"/>
                </a:lnTo>
                <a:cubicBezTo>
                  <a:pt x="39097" y="75953"/>
                  <a:pt x="40000" y="76856"/>
                  <a:pt x="40000" y="77959"/>
                </a:cubicBezTo>
                <a:cubicBezTo>
                  <a:pt x="40000" y="79063"/>
                  <a:pt x="39097" y="79966"/>
                  <a:pt x="37994" y="79966"/>
                </a:cubicBezTo>
                <a:close/>
                <a:moveTo>
                  <a:pt x="37994" y="71939"/>
                </a:moveTo>
                <a:lnTo>
                  <a:pt x="10025" y="71939"/>
                </a:lnTo>
                <a:cubicBezTo>
                  <a:pt x="8922" y="71939"/>
                  <a:pt x="8020" y="71036"/>
                  <a:pt x="8020" y="69933"/>
                </a:cubicBezTo>
                <a:cubicBezTo>
                  <a:pt x="8020" y="68829"/>
                  <a:pt x="8922" y="67926"/>
                  <a:pt x="10025" y="67926"/>
                </a:cubicBezTo>
                <a:lnTo>
                  <a:pt x="37994" y="67926"/>
                </a:lnTo>
                <a:cubicBezTo>
                  <a:pt x="39097" y="67926"/>
                  <a:pt x="40000" y="68829"/>
                  <a:pt x="40000" y="69933"/>
                </a:cubicBezTo>
                <a:cubicBezTo>
                  <a:pt x="40000" y="71036"/>
                  <a:pt x="39097" y="71939"/>
                  <a:pt x="37994" y="71939"/>
                </a:cubicBezTo>
                <a:close/>
                <a:moveTo>
                  <a:pt x="37994" y="63913"/>
                </a:moveTo>
                <a:lnTo>
                  <a:pt x="10025" y="63913"/>
                </a:lnTo>
                <a:cubicBezTo>
                  <a:pt x="8922" y="63913"/>
                  <a:pt x="8020" y="63010"/>
                  <a:pt x="8020" y="61906"/>
                </a:cubicBezTo>
                <a:cubicBezTo>
                  <a:pt x="8020" y="60802"/>
                  <a:pt x="8922" y="59899"/>
                  <a:pt x="10025" y="59899"/>
                </a:cubicBezTo>
                <a:lnTo>
                  <a:pt x="37994" y="59899"/>
                </a:lnTo>
                <a:cubicBezTo>
                  <a:pt x="39097" y="59899"/>
                  <a:pt x="40000" y="60802"/>
                  <a:pt x="40000" y="61906"/>
                </a:cubicBezTo>
                <a:cubicBezTo>
                  <a:pt x="40000" y="63010"/>
                  <a:pt x="39097" y="63913"/>
                  <a:pt x="37994" y="63913"/>
                </a:cubicBezTo>
                <a:close/>
                <a:moveTo>
                  <a:pt x="37994" y="55986"/>
                </a:moveTo>
                <a:lnTo>
                  <a:pt x="10025" y="55986"/>
                </a:lnTo>
                <a:cubicBezTo>
                  <a:pt x="8922" y="55986"/>
                  <a:pt x="8020" y="55083"/>
                  <a:pt x="8020" y="53979"/>
                </a:cubicBezTo>
                <a:cubicBezTo>
                  <a:pt x="8020" y="52876"/>
                  <a:pt x="8922" y="51973"/>
                  <a:pt x="10025" y="51973"/>
                </a:cubicBezTo>
                <a:lnTo>
                  <a:pt x="37994" y="51973"/>
                </a:lnTo>
                <a:cubicBezTo>
                  <a:pt x="39097" y="51973"/>
                  <a:pt x="40000" y="52876"/>
                  <a:pt x="40000" y="53979"/>
                </a:cubicBezTo>
                <a:cubicBezTo>
                  <a:pt x="40000" y="55083"/>
                  <a:pt x="39097" y="55986"/>
                  <a:pt x="37994" y="55986"/>
                </a:cubicBezTo>
                <a:close/>
                <a:moveTo>
                  <a:pt x="37994" y="47959"/>
                </a:moveTo>
                <a:lnTo>
                  <a:pt x="10025" y="47959"/>
                </a:lnTo>
                <a:cubicBezTo>
                  <a:pt x="8922" y="47959"/>
                  <a:pt x="8020" y="47056"/>
                  <a:pt x="8020" y="45953"/>
                </a:cubicBezTo>
                <a:cubicBezTo>
                  <a:pt x="8020" y="44849"/>
                  <a:pt x="8922" y="43946"/>
                  <a:pt x="10025" y="43946"/>
                </a:cubicBezTo>
                <a:lnTo>
                  <a:pt x="37994" y="43946"/>
                </a:lnTo>
                <a:cubicBezTo>
                  <a:pt x="39097" y="43946"/>
                  <a:pt x="40000" y="44849"/>
                  <a:pt x="40000" y="45953"/>
                </a:cubicBezTo>
                <a:cubicBezTo>
                  <a:pt x="40000" y="47056"/>
                  <a:pt x="39097" y="47959"/>
                  <a:pt x="37994" y="47959"/>
                </a:cubicBezTo>
                <a:close/>
                <a:moveTo>
                  <a:pt x="73884" y="99933"/>
                </a:moveTo>
                <a:lnTo>
                  <a:pt x="53934" y="99933"/>
                </a:lnTo>
                <a:cubicBezTo>
                  <a:pt x="52832" y="99933"/>
                  <a:pt x="51929" y="99030"/>
                  <a:pt x="51929" y="97926"/>
                </a:cubicBezTo>
                <a:cubicBezTo>
                  <a:pt x="51929" y="96822"/>
                  <a:pt x="52832" y="95919"/>
                  <a:pt x="53934" y="95919"/>
                </a:cubicBezTo>
                <a:lnTo>
                  <a:pt x="73884" y="95919"/>
                </a:lnTo>
                <a:cubicBezTo>
                  <a:pt x="74987" y="95919"/>
                  <a:pt x="75889" y="96822"/>
                  <a:pt x="75889" y="97926"/>
                </a:cubicBezTo>
                <a:cubicBezTo>
                  <a:pt x="75889" y="99030"/>
                  <a:pt x="74987" y="99933"/>
                  <a:pt x="73884" y="99933"/>
                </a:cubicBezTo>
                <a:close/>
                <a:moveTo>
                  <a:pt x="73884" y="91906"/>
                </a:moveTo>
                <a:lnTo>
                  <a:pt x="53934" y="91906"/>
                </a:lnTo>
                <a:cubicBezTo>
                  <a:pt x="52832" y="91906"/>
                  <a:pt x="51929" y="91003"/>
                  <a:pt x="51929" y="89899"/>
                </a:cubicBezTo>
                <a:cubicBezTo>
                  <a:pt x="51929" y="88795"/>
                  <a:pt x="52832" y="87892"/>
                  <a:pt x="53934" y="87892"/>
                </a:cubicBezTo>
                <a:lnTo>
                  <a:pt x="73884" y="87892"/>
                </a:lnTo>
                <a:cubicBezTo>
                  <a:pt x="74987" y="87892"/>
                  <a:pt x="75889" y="88795"/>
                  <a:pt x="75889" y="89899"/>
                </a:cubicBezTo>
                <a:cubicBezTo>
                  <a:pt x="75889" y="91003"/>
                  <a:pt x="74987" y="91906"/>
                  <a:pt x="73884" y="91906"/>
                </a:cubicBezTo>
                <a:close/>
                <a:moveTo>
                  <a:pt x="73884" y="83879"/>
                </a:moveTo>
                <a:lnTo>
                  <a:pt x="53934" y="83879"/>
                </a:lnTo>
                <a:cubicBezTo>
                  <a:pt x="52832" y="83879"/>
                  <a:pt x="51929" y="82976"/>
                  <a:pt x="51929" y="81872"/>
                </a:cubicBezTo>
                <a:cubicBezTo>
                  <a:pt x="51929" y="80769"/>
                  <a:pt x="52832" y="79966"/>
                  <a:pt x="53934" y="79966"/>
                </a:cubicBezTo>
                <a:lnTo>
                  <a:pt x="73884" y="79966"/>
                </a:lnTo>
                <a:cubicBezTo>
                  <a:pt x="74987" y="79966"/>
                  <a:pt x="75889" y="80769"/>
                  <a:pt x="75889" y="81872"/>
                </a:cubicBezTo>
                <a:cubicBezTo>
                  <a:pt x="75889" y="82976"/>
                  <a:pt x="74987" y="83879"/>
                  <a:pt x="73884" y="83879"/>
                </a:cubicBezTo>
                <a:close/>
                <a:moveTo>
                  <a:pt x="109874" y="99933"/>
                </a:moveTo>
                <a:lnTo>
                  <a:pt x="89924" y="99933"/>
                </a:lnTo>
                <a:cubicBezTo>
                  <a:pt x="88822" y="99933"/>
                  <a:pt x="87919" y="99030"/>
                  <a:pt x="87919" y="97926"/>
                </a:cubicBezTo>
                <a:cubicBezTo>
                  <a:pt x="87919" y="96822"/>
                  <a:pt x="88822" y="95919"/>
                  <a:pt x="89924" y="95919"/>
                </a:cubicBezTo>
                <a:lnTo>
                  <a:pt x="109874" y="95919"/>
                </a:lnTo>
                <a:cubicBezTo>
                  <a:pt x="110977" y="95919"/>
                  <a:pt x="111879" y="96822"/>
                  <a:pt x="111879" y="97926"/>
                </a:cubicBezTo>
                <a:cubicBezTo>
                  <a:pt x="111879" y="99030"/>
                  <a:pt x="110977" y="99933"/>
                  <a:pt x="109874" y="99933"/>
                </a:cubicBezTo>
                <a:close/>
                <a:moveTo>
                  <a:pt x="109874" y="91906"/>
                </a:moveTo>
                <a:lnTo>
                  <a:pt x="89924" y="91906"/>
                </a:lnTo>
                <a:cubicBezTo>
                  <a:pt x="88822" y="91906"/>
                  <a:pt x="87919" y="91003"/>
                  <a:pt x="87919" y="89899"/>
                </a:cubicBezTo>
                <a:cubicBezTo>
                  <a:pt x="87919" y="88795"/>
                  <a:pt x="88822" y="87892"/>
                  <a:pt x="89924" y="87892"/>
                </a:cubicBezTo>
                <a:lnTo>
                  <a:pt x="109874" y="87892"/>
                </a:lnTo>
                <a:cubicBezTo>
                  <a:pt x="110977" y="87892"/>
                  <a:pt x="111879" y="88795"/>
                  <a:pt x="111879" y="89899"/>
                </a:cubicBezTo>
                <a:cubicBezTo>
                  <a:pt x="111879" y="91003"/>
                  <a:pt x="110977" y="91906"/>
                  <a:pt x="109874" y="91906"/>
                </a:cubicBezTo>
                <a:close/>
                <a:moveTo>
                  <a:pt x="109874" y="83879"/>
                </a:moveTo>
                <a:lnTo>
                  <a:pt x="89924" y="83879"/>
                </a:lnTo>
                <a:cubicBezTo>
                  <a:pt x="88822" y="83879"/>
                  <a:pt x="87919" y="82976"/>
                  <a:pt x="87919" y="81872"/>
                </a:cubicBezTo>
                <a:cubicBezTo>
                  <a:pt x="87919" y="80769"/>
                  <a:pt x="88822" y="79966"/>
                  <a:pt x="89924" y="79966"/>
                </a:cubicBezTo>
                <a:lnTo>
                  <a:pt x="109874" y="79966"/>
                </a:lnTo>
                <a:cubicBezTo>
                  <a:pt x="110977" y="79966"/>
                  <a:pt x="111879" y="80769"/>
                  <a:pt x="111879" y="81872"/>
                </a:cubicBezTo>
                <a:cubicBezTo>
                  <a:pt x="111879" y="82976"/>
                  <a:pt x="110977" y="83879"/>
                  <a:pt x="109874" y="83879"/>
                </a:cubicBezTo>
                <a:close/>
                <a:moveTo>
                  <a:pt x="109874" y="75953"/>
                </a:moveTo>
                <a:lnTo>
                  <a:pt x="89924" y="75953"/>
                </a:lnTo>
                <a:cubicBezTo>
                  <a:pt x="88822" y="75953"/>
                  <a:pt x="87919" y="75050"/>
                  <a:pt x="87919" y="73946"/>
                </a:cubicBezTo>
                <a:cubicBezTo>
                  <a:pt x="87919" y="72842"/>
                  <a:pt x="88822" y="71939"/>
                  <a:pt x="89924" y="71939"/>
                </a:cubicBezTo>
                <a:lnTo>
                  <a:pt x="109874" y="71939"/>
                </a:lnTo>
                <a:cubicBezTo>
                  <a:pt x="110977" y="71939"/>
                  <a:pt x="111879" y="72842"/>
                  <a:pt x="111879" y="73946"/>
                </a:cubicBezTo>
                <a:cubicBezTo>
                  <a:pt x="111879" y="75050"/>
                  <a:pt x="110977" y="75953"/>
                  <a:pt x="109874" y="75953"/>
                </a:cubicBezTo>
                <a:close/>
                <a:moveTo>
                  <a:pt x="109874" y="67926"/>
                </a:moveTo>
                <a:lnTo>
                  <a:pt x="89924" y="67926"/>
                </a:lnTo>
                <a:cubicBezTo>
                  <a:pt x="88822" y="67926"/>
                  <a:pt x="87919" y="67023"/>
                  <a:pt x="87919" y="65919"/>
                </a:cubicBezTo>
                <a:cubicBezTo>
                  <a:pt x="87919" y="64816"/>
                  <a:pt x="88822" y="63913"/>
                  <a:pt x="89924" y="63913"/>
                </a:cubicBezTo>
                <a:lnTo>
                  <a:pt x="109874" y="63913"/>
                </a:lnTo>
                <a:cubicBezTo>
                  <a:pt x="110977" y="63913"/>
                  <a:pt x="111879" y="64816"/>
                  <a:pt x="111879" y="65919"/>
                </a:cubicBezTo>
                <a:cubicBezTo>
                  <a:pt x="111879" y="67023"/>
                  <a:pt x="110977" y="67926"/>
                  <a:pt x="109874" y="67926"/>
                </a:cubicBezTo>
                <a:close/>
                <a:moveTo>
                  <a:pt x="109874" y="59899"/>
                </a:moveTo>
                <a:lnTo>
                  <a:pt x="89924" y="59899"/>
                </a:lnTo>
                <a:cubicBezTo>
                  <a:pt x="88822" y="59899"/>
                  <a:pt x="87919" y="58996"/>
                  <a:pt x="87919" y="57892"/>
                </a:cubicBezTo>
                <a:cubicBezTo>
                  <a:pt x="87919" y="56789"/>
                  <a:pt x="88822" y="55986"/>
                  <a:pt x="89924" y="55986"/>
                </a:cubicBezTo>
                <a:lnTo>
                  <a:pt x="109874" y="55986"/>
                </a:lnTo>
                <a:cubicBezTo>
                  <a:pt x="110977" y="55986"/>
                  <a:pt x="111879" y="56789"/>
                  <a:pt x="111879" y="57892"/>
                </a:cubicBezTo>
                <a:cubicBezTo>
                  <a:pt x="111879" y="58996"/>
                  <a:pt x="110977" y="59899"/>
                  <a:pt x="109874" y="59899"/>
                </a:cubicBezTo>
                <a:close/>
              </a:path>
            </a:pathLst>
          </a:custGeom>
          <a:solidFill>
            <a:srgbClr val="D9D9D9">
              <a:alpha val="32940"/>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496" name="Shape 496"/>
          <p:cNvSpPr/>
          <p:nvPr/>
        </p:nvSpPr>
        <p:spPr>
          <a:xfrm>
            <a:off x="2914677" y="6278310"/>
            <a:ext cx="268200" cy="574800"/>
          </a:xfrm>
          <a:custGeom>
            <a:avLst/>
            <a:gdLst/>
            <a:ahLst/>
            <a:cxnLst/>
            <a:rect l="0" t="0" r="0" b="0"/>
            <a:pathLst>
              <a:path w="120000" h="120000" extrusionOk="0">
                <a:moveTo>
                  <a:pt x="115599" y="0"/>
                </a:moveTo>
                <a:lnTo>
                  <a:pt x="4400" y="0"/>
                </a:lnTo>
                <a:cubicBezTo>
                  <a:pt x="2053" y="0"/>
                  <a:pt x="0" y="958"/>
                  <a:pt x="0" y="2054"/>
                </a:cubicBezTo>
                <a:lnTo>
                  <a:pt x="0" y="8082"/>
                </a:lnTo>
                <a:lnTo>
                  <a:pt x="72762" y="8082"/>
                </a:lnTo>
                <a:cubicBezTo>
                  <a:pt x="75110" y="8082"/>
                  <a:pt x="76870" y="8904"/>
                  <a:pt x="76870" y="10000"/>
                </a:cubicBezTo>
                <a:cubicBezTo>
                  <a:pt x="76870" y="11095"/>
                  <a:pt x="75110" y="12054"/>
                  <a:pt x="72762" y="12054"/>
                </a:cubicBezTo>
                <a:lnTo>
                  <a:pt x="0" y="12054"/>
                </a:lnTo>
                <a:lnTo>
                  <a:pt x="0" y="20000"/>
                </a:lnTo>
                <a:lnTo>
                  <a:pt x="55158" y="20000"/>
                </a:lnTo>
                <a:cubicBezTo>
                  <a:pt x="57506" y="20000"/>
                  <a:pt x="59559" y="20958"/>
                  <a:pt x="59559" y="22054"/>
                </a:cubicBezTo>
                <a:cubicBezTo>
                  <a:pt x="59559" y="23150"/>
                  <a:pt x="57506" y="23972"/>
                  <a:pt x="55158" y="23972"/>
                </a:cubicBezTo>
                <a:lnTo>
                  <a:pt x="0" y="23972"/>
                </a:lnTo>
                <a:lnTo>
                  <a:pt x="0" y="32054"/>
                </a:lnTo>
                <a:lnTo>
                  <a:pt x="37555" y="32054"/>
                </a:lnTo>
                <a:cubicBezTo>
                  <a:pt x="39902" y="32054"/>
                  <a:pt x="41955" y="32876"/>
                  <a:pt x="41955" y="33972"/>
                </a:cubicBezTo>
                <a:cubicBezTo>
                  <a:pt x="41955" y="35068"/>
                  <a:pt x="39902" y="36027"/>
                  <a:pt x="37555" y="36027"/>
                </a:cubicBezTo>
                <a:lnTo>
                  <a:pt x="0" y="36027"/>
                </a:lnTo>
                <a:lnTo>
                  <a:pt x="0" y="40000"/>
                </a:lnTo>
                <a:lnTo>
                  <a:pt x="38435" y="40000"/>
                </a:lnTo>
                <a:cubicBezTo>
                  <a:pt x="40782" y="40000"/>
                  <a:pt x="42836" y="40821"/>
                  <a:pt x="42836" y="42054"/>
                </a:cubicBezTo>
                <a:lnTo>
                  <a:pt x="42836" y="119863"/>
                </a:lnTo>
                <a:lnTo>
                  <a:pt x="51344" y="119863"/>
                </a:lnTo>
                <a:lnTo>
                  <a:pt x="51344" y="101917"/>
                </a:lnTo>
                <a:cubicBezTo>
                  <a:pt x="51344" y="100821"/>
                  <a:pt x="53398" y="99863"/>
                  <a:pt x="55745" y="99863"/>
                </a:cubicBezTo>
                <a:lnTo>
                  <a:pt x="89779" y="99863"/>
                </a:lnTo>
                <a:cubicBezTo>
                  <a:pt x="92127" y="99863"/>
                  <a:pt x="94180" y="100821"/>
                  <a:pt x="94180" y="101917"/>
                </a:cubicBezTo>
                <a:lnTo>
                  <a:pt x="94180" y="119863"/>
                </a:lnTo>
                <a:lnTo>
                  <a:pt x="115599" y="119863"/>
                </a:lnTo>
                <a:cubicBezTo>
                  <a:pt x="117946" y="119863"/>
                  <a:pt x="119706" y="118904"/>
                  <a:pt x="119706" y="117808"/>
                </a:cubicBezTo>
                <a:lnTo>
                  <a:pt x="119706" y="2054"/>
                </a:lnTo>
                <a:cubicBezTo>
                  <a:pt x="119706" y="958"/>
                  <a:pt x="117946" y="0"/>
                  <a:pt x="115599" y="0"/>
                </a:cubicBezTo>
              </a:path>
            </a:pathLst>
          </a:custGeom>
          <a:solidFill>
            <a:srgbClr val="D9D9D9">
              <a:alpha val="32940"/>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497" name="Shape 497"/>
          <p:cNvSpPr/>
          <p:nvPr/>
        </p:nvSpPr>
        <p:spPr>
          <a:xfrm>
            <a:off x="2724258" y="6489144"/>
            <a:ext cx="268200" cy="363900"/>
          </a:xfrm>
          <a:custGeom>
            <a:avLst/>
            <a:gdLst/>
            <a:ahLst/>
            <a:cxnLst/>
            <a:rect l="0" t="0" r="0" b="0"/>
            <a:pathLst>
              <a:path w="120000" h="120000" extrusionOk="0">
                <a:moveTo>
                  <a:pt x="4107" y="0"/>
                </a:moveTo>
                <a:lnTo>
                  <a:pt x="0" y="0"/>
                </a:lnTo>
                <a:lnTo>
                  <a:pt x="0" y="3243"/>
                </a:lnTo>
                <a:lnTo>
                  <a:pt x="0" y="19027"/>
                </a:lnTo>
                <a:lnTo>
                  <a:pt x="52518" y="19027"/>
                </a:lnTo>
                <a:cubicBezTo>
                  <a:pt x="54865" y="19027"/>
                  <a:pt x="56919" y="20324"/>
                  <a:pt x="56919" y="22054"/>
                </a:cubicBezTo>
                <a:cubicBezTo>
                  <a:pt x="56919" y="23783"/>
                  <a:pt x="54865" y="25297"/>
                  <a:pt x="52518" y="25297"/>
                </a:cubicBezTo>
                <a:lnTo>
                  <a:pt x="0" y="25297"/>
                </a:lnTo>
                <a:lnTo>
                  <a:pt x="0" y="37837"/>
                </a:lnTo>
                <a:lnTo>
                  <a:pt x="43716" y="37837"/>
                </a:lnTo>
                <a:cubicBezTo>
                  <a:pt x="46063" y="37837"/>
                  <a:pt x="48117" y="39351"/>
                  <a:pt x="48117" y="41081"/>
                </a:cubicBezTo>
                <a:cubicBezTo>
                  <a:pt x="48117" y="42810"/>
                  <a:pt x="46063" y="44108"/>
                  <a:pt x="43716" y="44108"/>
                </a:cubicBezTo>
                <a:lnTo>
                  <a:pt x="0" y="44108"/>
                </a:lnTo>
                <a:lnTo>
                  <a:pt x="0" y="56648"/>
                </a:lnTo>
                <a:lnTo>
                  <a:pt x="26405" y="56648"/>
                </a:lnTo>
                <a:cubicBezTo>
                  <a:pt x="28753" y="56648"/>
                  <a:pt x="30513" y="58162"/>
                  <a:pt x="30513" y="59891"/>
                </a:cubicBezTo>
                <a:cubicBezTo>
                  <a:pt x="30513" y="61621"/>
                  <a:pt x="28753" y="63135"/>
                  <a:pt x="26405" y="63135"/>
                </a:cubicBezTo>
                <a:lnTo>
                  <a:pt x="0" y="63135"/>
                </a:lnTo>
                <a:lnTo>
                  <a:pt x="0" y="116540"/>
                </a:lnTo>
                <a:lnTo>
                  <a:pt x="0" y="119783"/>
                </a:lnTo>
                <a:lnTo>
                  <a:pt x="4107" y="119783"/>
                </a:lnTo>
                <a:lnTo>
                  <a:pt x="25525" y="119783"/>
                </a:lnTo>
                <a:lnTo>
                  <a:pt x="25525" y="91459"/>
                </a:lnTo>
                <a:cubicBezTo>
                  <a:pt x="25525" y="89729"/>
                  <a:pt x="27579" y="88216"/>
                  <a:pt x="29926" y="88216"/>
                </a:cubicBezTo>
                <a:lnTo>
                  <a:pt x="63960" y="88216"/>
                </a:lnTo>
                <a:cubicBezTo>
                  <a:pt x="66308" y="88216"/>
                  <a:pt x="68361" y="89729"/>
                  <a:pt x="68361" y="91459"/>
                </a:cubicBezTo>
                <a:lnTo>
                  <a:pt x="68361" y="119783"/>
                </a:lnTo>
                <a:lnTo>
                  <a:pt x="115305" y="119783"/>
                </a:lnTo>
                <a:lnTo>
                  <a:pt x="119706" y="119783"/>
                </a:lnTo>
                <a:lnTo>
                  <a:pt x="119706" y="116540"/>
                </a:lnTo>
                <a:lnTo>
                  <a:pt x="119706" y="3243"/>
                </a:lnTo>
                <a:lnTo>
                  <a:pt x="119706" y="0"/>
                </a:lnTo>
                <a:lnTo>
                  <a:pt x="115305" y="0"/>
                </a:lnTo>
                <a:lnTo>
                  <a:pt x="4107" y="0"/>
                </a:lnTo>
              </a:path>
            </a:pathLst>
          </a:custGeom>
          <a:solidFill>
            <a:srgbClr val="D9D9D9">
              <a:alpha val="32940"/>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498" name="Shape 498"/>
          <p:cNvSpPr/>
          <p:nvPr/>
        </p:nvSpPr>
        <p:spPr>
          <a:xfrm>
            <a:off x="222840" y="6050144"/>
            <a:ext cx="375000" cy="802800"/>
          </a:xfrm>
          <a:custGeom>
            <a:avLst/>
            <a:gdLst/>
            <a:ahLst/>
            <a:cxnLst/>
            <a:rect l="0" t="0" r="0" b="0"/>
            <a:pathLst>
              <a:path w="120000" h="120000" extrusionOk="0">
                <a:moveTo>
                  <a:pt x="115594" y="0"/>
                </a:moveTo>
                <a:lnTo>
                  <a:pt x="4195" y="0"/>
                </a:lnTo>
                <a:cubicBezTo>
                  <a:pt x="1888" y="0"/>
                  <a:pt x="0" y="978"/>
                  <a:pt x="0" y="2055"/>
                </a:cubicBezTo>
                <a:lnTo>
                  <a:pt x="0" y="8026"/>
                </a:lnTo>
                <a:lnTo>
                  <a:pt x="72797" y="8026"/>
                </a:lnTo>
                <a:cubicBezTo>
                  <a:pt x="75104" y="8026"/>
                  <a:pt x="76993" y="8907"/>
                  <a:pt x="76993" y="9983"/>
                </a:cubicBezTo>
                <a:cubicBezTo>
                  <a:pt x="76993" y="11158"/>
                  <a:pt x="75104" y="12039"/>
                  <a:pt x="72797" y="12039"/>
                </a:cubicBezTo>
                <a:lnTo>
                  <a:pt x="0" y="12039"/>
                </a:lnTo>
                <a:lnTo>
                  <a:pt x="0" y="20065"/>
                </a:lnTo>
                <a:lnTo>
                  <a:pt x="55174" y="20065"/>
                </a:lnTo>
                <a:cubicBezTo>
                  <a:pt x="57482" y="20065"/>
                  <a:pt x="59370" y="20946"/>
                  <a:pt x="59370" y="22022"/>
                </a:cubicBezTo>
                <a:cubicBezTo>
                  <a:pt x="59370" y="23099"/>
                  <a:pt x="57482" y="23980"/>
                  <a:pt x="55174" y="23980"/>
                </a:cubicBezTo>
                <a:lnTo>
                  <a:pt x="0" y="23980"/>
                </a:lnTo>
                <a:lnTo>
                  <a:pt x="0" y="32006"/>
                </a:lnTo>
                <a:lnTo>
                  <a:pt x="37552" y="32006"/>
                </a:lnTo>
                <a:cubicBezTo>
                  <a:pt x="39860" y="32006"/>
                  <a:pt x="41748" y="32887"/>
                  <a:pt x="41748" y="33964"/>
                </a:cubicBezTo>
                <a:cubicBezTo>
                  <a:pt x="41748" y="35138"/>
                  <a:pt x="39860" y="36019"/>
                  <a:pt x="37552" y="36019"/>
                </a:cubicBezTo>
                <a:lnTo>
                  <a:pt x="0" y="36019"/>
                </a:lnTo>
                <a:lnTo>
                  <a:pt x="0" y="40032"/>
                </a:lnTo>
                <a:lnTo>
                  <a:pt x="38601" y="40032"/>
                </a:lnTo>
                <a:cubicBezTo>
                  <a:pt x="40909" y="40032"/>
                  <a:pt x="42797" y="40913"/>
                  <a:pt x="42797" y="41990"/>
                </a:cubicBezTo>
                <a:lnTo>
                  <a:pt x="42797" y="119902"/>
                </a:lnTo>
                <a:lnTo>
                  <a:pt x="51398" y="119902"/>
                </a:lnTo>
                <a:lnTo>
                  <a:pt x="51398" y="101892"/>
                </a:lnTo>
                <a:cubicBezTo>
                  <a:pt x="51398" y="100815"/>
                  <a:pt x="53286" y="99934"/>
                  <a:pt x="55594" y="99934"/>
                </a:cubicBezTo>
                <a:lnTo>
                  <a:pt x="89790" y="99934"/>
                </a:lnTo>
                <a:cubicBezTo>
                  <a:pt x="92307" y="99934"/>
                  <a:pt x="94195" y="100815"/>
                  <a:pt x="94195" y="101892"/>
                </a:cubicBezTo>
                <a:lnTo>
                  <a:pt x="94195" y="119902"/>
                </a:lnTo>
                <a:lnTo>
                  <a:pt x="115594" y="119902"/>
                </a:lnTo>
                <a:cubicBezTo>
                  <a:pt x="117902" y="119902"/>
                  <a:pt x="119790" y="119021"/>
                  <a:pt x="119790" y="117944"/>
                </a:cubicBezTo>
                <a:lnTo>
                  <a:pt x="119790" y="2055"/>
                </a:lnTo>
                <a:cubicBezTo>
                  <a:pt x="119790" y="978"/>
                  <a:pt x="117902" y="0"/>
                  <a:pt x="115594" y="0"/>
                </a:cubicBezTo>
              </a:path>
            </a:pathLst>
          </a:custGeom>
          <a:solidFill>
            <a:srgbClr val="D9D9D9">
              <a:alpha val="32940"/>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499" name="Shape 499"/>
          <p:cNvSpPr/>
          <p:nvPr/>
        </p:nvSpPr>
        <p:spPr>
          <a:xfrm>
            <a:off x="-42592" y="6344735"/>
            <a:ext cx="375000" cy="508200"/>
          </a:xfrm>
          <a:custGeom>
            <a:avLst/>
            <a:gdLst/>
            <a:ahLst/>
            <a:cxnLst/>
            <a:rect l="0" t="0" r="0" b="0"/>
            <a:pathLst>
              <a:path w="120000" h="120000" extrusionOk="0">
                <a:moveTo>
                  <a:pt x="4195" y="0"/>
                </a:moveTo>
                <a:lnTo>
                  <a:pt x="0" y="0"/>
                </a:lnTo>
                <a:lnTo>
                  <a:pt x="0" y="3243"/>
                </a:lnTo>
                <a:lnTo>
                  <a:pt x="0" y="18996"/>
                </a:lnTo>
                <a:lnTo>
                  <a:pt x="52657" y="18996"/>
                </a:lnTo>
                <a:cubicBezTo>
                  <a:pt x="55174" y="18996"/>
                  <a:pt x="57062" y="20386"/>
                  <a:pt x="57062" y="22084"/>
                </a:cubicBezTo>
                <a:cubicBezTo>
                  <a:pt x="57062" y="23938"/>
                  <a:pt x="55174" y="25328"/>
                  <a:pt x="52657" y="25328"/>
                </a:cubicBezTo>
                <a:lnTo>
                  <a:pt x="0" y="25328"/>
                </a:lnTo>
                <a:lnTo>
                  <a:pt x="0" y="37837"/>
                </a:lnTo>
                <a:lnTo>
                  <a:pt x="43846" y="37837"/>
                </a:lnTo>
                <a:cubicBezTo>
                  <a:pt x="46363" y="37837"/>
                  <a:pt x="48251" y="39382"/>
                  <a:pt x="48251" y="41081"/>
                </a:cubicBezTo>
                <a:cubicBezTo>
                  <a:pt x="48251" y="42934"/>
                  <a:pt x="46363" y="44169"/>
                  <a:pt x="43846" y="44169"/>
                </a:cubicBezTo>
                <a:lnTo>
                  <a:pt x="0" y="44169"/>
                </a:lnTo>
                <a:lnTo>
                  <a:pt x="0" y="56833"/>
                </a:lnTo>
                <a:lnTo>
                  <a:pt x="26433" y="56833"/>
                </a:lnTo>
                <a:cubicBezTo>
                  <a:pt x="28741" y="56833"/>
                  <a:pt x="30629" y="58223"/>
                  <a:pt x="30629" y="59922"/>
                </a:cubicBezTo>
                <a:cubicBezTo>
                  <a:pt x="30629" y="61621"/>
                  <a:pt x="28741" y="63166"/>
                  <a:pt x="26433" y="63166"/>
                </a:cubicBezTo>
                <a:lnTo>
                  <a:pt x="0" y="63166"/>
                </a:lnTo>
                <a:lnTo>
                  <a:pt x="0" y="116602"/>
                </a:lnTo>
                <a:lnTo>
                  <a:pt x="0" y="119845"/>
                </a:lnTo>
                <a:lnTo>
                  <a:pt x="4195" y="119845"/>
                </a:lnTo>
                <a:lnTo>
                  <a:pt x="25594" y="119845"/>
                </a:lnTo>
                <a:lnTo>
                  <a:pt x="25594" y="91428"/>
                </a:lnTo>
                <a:cubicBezTo>
                  <a:pt x="25594" y="89729"/>
                  <a:pt x="27482" y="88339"/>
                  <a:pt x="30000" y="88339"/>
                </a:cubicBezTo>
                <a:lnTo>
                  <a:pt x="64195" y="88339"/>
                </a:lnTo>
                <a:cubicBezTo>
                  <a:pt x="66503" y="88339"/>
                  <a:pt x="68391" y="89729"/>
                  <a:pt x="68391" y="91428"/>
                </a:cubicBezTo>
                <a:lnTo>
                  <a:pt x="68391" y="119845"/>
                </a:lnTo>
                <a:lnTo>
                  <a:pt x="115594" y="119845"/>
                </a:lnTo>
                <a:lnTo>
                  <a:pt x="119790" y="119845"/>
                </a:lnTo>
                <a:lnTo>
                  <a:pt x="119790" y="116602"/>
                </a:lnTo>
                <a:lnTo>
                  <a:pt x="119790" y="3243"/>
                </a:lnTo>
                <a:lnTo>
                  <a:pt x="119790" y="0"/>
                </a:lnTo>
                <a:lnTo>
                  <a:pt x="115594" y="0"/>
                </a:lnTo>
                <a:lnTo>
                  <a:pt x="4195" y="0"/>
                </a:lnTo>
              </a:path>
            </a:pathLst>
          </a:custGeom>
          <a:solidFill>
            <a:srgbClr val="D9D9D9">
              <a:alpha val="32940"/>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500" name="Shape 500"/>
          <p:cNvSpPr/>
          <p:nvPr/>
        </p:nvSpPr>
        <p:spPr>
          <a:xfrm>
            <a:off x="8058418" y="5530901"/>
            <a:ext cx="703800" cy="804600"/>
          </a:xfrm>
          <a:custGeom>
            <a:avLst/>
            <a:gdLst/>
            <a:ahLst/>
            <a:cxnLst/>
            <a:rect l="0" t="0" r="0" b="0"/>
            <a:pathLst>
              <a:path w="120000" h="120000" extrusionOk="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D9D9D9">
              <a:alpha val="32940"/>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grpSp>
        <p:nvGrpSpPr>
          <p:cNvPr id="501" name="Shape 501"/>
          <p:cNvGrpSpPr/>
          <p:nvPr/>
        </p:nvGrpSpPr>
        <p:grpSpPr>
          <a:xfrm>
            <a:off x="1001827" y="653399"/>
            <a:ext cx="1547665" cy="513746"/>
            <a:chOff x="2005660" y="1306799"/>
            <a:chExt cx="3098428" cy="1027492"/>
          </a:xfrm>
        </p:grpSpPr>
        <p:sp>
          <p:nvSpPr>
            <p:cNvPr id="502" name="Shape 502"/>
            <p:cNvSpPr/>
            <p:nvPr/>
          </p:nvSpPr>
          <p:spPr>
            <a:xfrm>
              <a:off x="3385657" y="1511391"/>
              <a:ext cx="552600" cy="822900"/>
            </a:xfrm>
            <a:custGeom>
              <a:avLst/>
              <a:gdLst/>
              <a:ahLst/>
              <a:cxnLst/>
              <a:rect l="0" t="0" r="0" b="0"/>
              <a:pathLst>
                <a:path w="120000" h="120000" extrusionOk="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rgbClr val="7F7F7F"/>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503" name="Shape 503"/>
            <p:cNvSpPr/>
            <p:nvPr/>
          </p:nvSpPr>
          <p:spPr>
            <a:xfrm>
              <a:off x="2601698" y="1511378"/>
              <a:ext cx="555600" cy="821699"/>
            </a:xfrm>
            <a:custGeom>
              <a:avLst/>
              <a:gdLst/>
              <a:ahLst/>
              <a:cxnLst/>
              <a:rect l="0" t="0" r="0" b="0"/>
              <a:pathLst>
                <a:path w="120000" h="120000" extrusionOk="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chemeClr val="dk2"/>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504" name="Shape 504"/>
            <p:cNvSpPr/>
            <p:nvPr/>
          </p:nvSpPr>
          <p:spPr>
            <a:xfrm>
              <a:off x="2005660" y="1511387"/>
              <a:ext cx="555300" cy="602399"/>
            </a:xfrm>
            <a:custGeom>
              <a:avLst/>
              <a:gdLst/>
              <a:ahLst/>
              <a:cxnLst/>
              <a:rect l="0" t="0" r="0" b="0"/>
              <a:pathLst>
                <a:path w="120000" h="120000" extrusionOk="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chemeClr val="dk2"/>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505" name="Shape 505"/>
            <p:cNvSpPr/>
            <p:nvPr/>
          </p:nvSpPr>
          <p:spPr>
            <a:xfrm>
              <a:off x="4545489" y="1511380"/>
              <a:ext cx="558600" cy="601200"/>
            </a:xfrm>
            <a:custGeom>
              <a:avLst/>
              <a:gdLst/>
              <a:ahLst/>
              <a:cxnLst/>
              <a:rect l="0" t="0" r="0" b="0"/>
              <a:pathLst>
                <a:path w="120000" h="120000" extrusionOk="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rgbClr val="7F7F7F"/>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506" name="Shape 506"/>
            <p:cNvSpPr/>
            <p:nvPr/>
          </p:nvSpPr>
          <p:spPr>
            <a:xfrm>
              <a:off x="3960212" y="1511387"/>
              <a:ext cx="555900" cy="599699"/>
            </a:xfrm>
            <a:custGeom>
              <a:avLst/>
              <a:gdLst/>
              <a:ahLst/>
              <a:cxnLst/>
              <a:rect l="0" t="0" r="0" b="0"/>
              <a:pathLst>
                <a:path w="120000" h="120000" extrusionOk="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rgbClr val="7F7F7F"/>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507" name="Shape 507"/>
            <p:cNvSpPr/>
            <p:nvPr/>
          </p:nvSpPr>
          <p:spPr>
            <a:xfrm>
              <a:off x="3192358" y="1516750"/>
              <a:ext cx="156000" cy="587699"/>
            </a:xfrm>
            <a:custGeom>
              <a:avLst/>
              <a:gdLst/>
              <a:ahLst/>
              <a:cxnLst/>
              <a:rect l="0" t="0" r="0" b="0"/>
              <a:pathLst>
                <a:path w="120000" h="120000" extrusionOk="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chemeClr val="dk2"/>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508" name="Shape 508"/>
            <p:cNvSpPr/>
            <p:nvPr/>
          </p:nvSpPr>
          <p:spPr>
            <a:xfrm>
              <a:off x="3187635" y="1306799"/>
              <a:ext cx="170100" cy="171900"/>
            </a:xfrm>
            <a:custGeom>
              <a:avLst/>
              <a:gdLst/>
              <a:ahLst/>
              <a:cxnLst/>
              <a:rect l="0" t="0" r="0" b="0"/>
              <a:pathLst>
                <a:path w="120000" h="120000" extrusionOk="0">
                  <a:moveTo>
                    <a:pt x="102419" y="17574"/>
                  </a:moveTo>
                  <a:cubicBezTo>
                    <a:pt x="125853" y="41004"/>
                    <a:pt x="125853" y="78995"/>
                    <a:pt x="102419" y="102425"/>
                  </a:cubicBezTo>
                  <a:cubicBezTo>
                    <a:pt x="78991" y="125860"/>
                    <a:pt x="41002" y="125860"/>
                    <a:pt x="17574" y="102425"/>
                  </a:cubicBezTo>
                  <a:cubicBezTo>
                    <a:pt x="-5860" y="78995"/>
                    <a:pt x="-5860" y="41004"/>
                    <a:pt x="17574" y="17574"/>
                  </a:cubicBezTo>
                  <a:cubicBezTo>
                    <a:pt x="41002" y="-5860"/>
                    <a:pt x="78991" y="-5860"/>
                    <a:pt x="102419" y="17574"/>
                  </a:cubicBezTo>
                  <a:close/>
                </a:path>
              </a:pathLst>
            </a:custGeom>
            <a:solidFill>
              <a:schemeClr val="dk2"/>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grpSp>
      <p:cxnSp>
        <p:nvCxnSpPr>
          <p:cNvPr id="509" name="Shape 509"/>
          <p:cNvCxnSpPr/>
          <p:nvPr/>
        </p:nvCxnSpPr>
        <p:spPr>
          <a:xfrm>
            <a:off x="957336" y="3970357"/>
            <a:ext cx="11222100" cy="0"/>
          </a:xfrm>
          <a:prstGeom prst="straightConnector1">
            <a:avLst/>
          </a:prstGeom>
          <a:noFill/>
          <a:ln w="9525" cap="flat" cmpd="sng">
            <a:solidFill>
              <a:srgbClr val="BFBFBF"/>
            </a:solidFill>
            <a:prstDash val="solid"/>
            <a:round/>
            <a:headEnd type="none" w="med" len="med"/>
            <a:tailEnd type="none" w="med" len="med"/>
          </a:ln>
        </p:spPr>
      </p:cxnSp>
      <p:sp>
        <p:nvSpPr>
          <p:cNvPr id="510" name="Shape 510"/>
          <p:cNvSpPr/>
          <p:nvPr/>
        </p:nvSpPr>
        <p:spPr>
          <a:xfrm>
            <a:off x="9217267" y="6521907"/>
            <a:ext cx="2248500" cy="2307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900">
                <a:solidFill>
                  <a:srgbClr val="BFBFBF"/>
                </a:solidFill>
                <a:latin typeface="Helvetica Neue"/>
                <a:ea typeface="Helvetica Neue"/>
                <a:cs typeface="Helvetica Neue"/>
                <a:sym typeface="Helvetica Neue"/>
              </a:rPr>
              <a:t>©2016 Apigee Corp. All Rights Reserved. </a:t>
            </a:r>
          </a:p>
        </p:txBody>
      </p:sp>
      <p:pic>
        <p:nvPicPr>
          <p:cNvPr id="511" name="Shape 511"/>
          <p:cNvPicPr preferRelativeResize="0"/>
          <p:nvPr/>
        </p:nvPicPr>
        <p:blipFill rotWithShape="1">
          <a:blip r:embed="rId2">
            <a:alphaModFix/>
          </a:blip>
          <a:srcRect r="32939"/>
          <a:stretch/>
        </p:blipFill>
        <p:spPr>
          <a:xfrm>
            <a:off x="8125493" y="2629157"/>
            <a:ext cx="4076100" cy="3950400"/>
          </a:xfrm>
          <a:prstGeom prst="rect">
            <a:avLst/>
          </a:prstGeom>
          <a:noFill/>
          <a:ln>
            <a:noFill/>
          </a:ln>
        </p:spPr>
      </p:pic>
      <p:sp>
        <p:nvSpPr>
          <p:cNvPr id="512" name="Shape 512"/>
          <p:cNvSpPr txBox="1">
            <a:spLocks noGrp="1"/>
          </p:cNvSpPr>
          <p:nvPr>
            <p:ph type="sldNum" idx="12"/>
          </p:nvPr>
        </p:nvSpPr>
        <p:spPr>
          <a:xfrm>
            <a:off x="11397160" y="6333134"/>
            <a:ext cx="730800" cy="525000"/>
          </a:xfrm>
          <a:prstGeom prst="rect">
            <a:avLst/>
          </a:prstGeom>
        </p:spPr>
        <p:txBody>
          <a:bodyPr lIns="91375" tIns="45675" rIns="91375" bIns="45675" anchor="ctr" anchorCtr="0">
            <a:noAutofit/>
          </a:bodyPr>
          <a:lstStyle/>
          <a:p>
            <a:pPr lvl="0" rtl="0">
              <a:spcBef>
                <a:spcPts val="0"/>
              </a:spcBef>
              <a:buNone/>
            </a:pPr>
            <a:fld id="{00000000-1234-1234-1234-123412341234}" type="slidenum">
              <a:rPr lang="en-US" sz="1300">
                <a:solidFill>
                  <a:schemeClr val="dk2"/>
                </a:solidFill>
              </a:rPr>
              <a:t>‹#›</a:t>
            </a:fld>
            <a:endParaRPr lang="en-US" sz="1300">
              <a:solidFill>
                <a:schemeClr val="dk2"/>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Section Header graphic">
    <p:spTree>
      <p:nvGrpSpPr>
        <p:cNvPr id="1" name="Shape 513"/>
        <p:cNvGrpSpPr/>
        <p:nvPr/>
      </p:nvGrpSpPr>
      <p:grpSpPr>
        <a:xfrm>
          <a:off x="0" y="0"/>
          <a:ext cx="0" cy="0"/>
          <a:chOff x="0" y="0"/>
          <a:chExt cx="0" cy="0"/>
        </a:xfrm>
      </p:grpSpPr>
      <p:pic>
        <p:nvPicPr>
          <p:cNvPr id="514" name="Shape 514"/>
          <p:cNvPicPr preferRelativeResize="0"/>
          <p:nvPr/>
        </p:nvPicPr>
        <p:blipFill rotWithShape="1">
          <a:blip r:embed="rId2">
            <a:alphaModFix/>
          </a:blip>
          <a:srcRect r="32939"/>
          <a:stretch/>
        </p:blipFill>
        <p:spPr>
          <a:xfrm>
            <a:off x="8125493" y="2629157"/>
            <a:ext cx="4076100" cy="3950400"/>
          </a:xfrm>
          <a:prstGeom prst="rect">
            <a:avLst/>
          </a:prstGeom>
          <a:noFill/>
          <a:ln>
            <a:noFill/>
          </a:ln>
        </p:spPr>
      </p:pic>
      <p:sp>
        <p:nvSpPr>
          <p:cNvPr id="515" name="Shape 515"/>
          <p:cNvSpPr/>
          <p:nvPr/>
        </p:nvSpPr>
        <p:spPr>
          <a:xfrm>
            <a:off x="3855232" y="5545103"/>
            <a:ext cx="1238100" cy="1411200"/>
          </a:xfrm>
          <a:custGeom>
            <a:avLst/>
            <a:gdLst/>
            <a:ahLst/>
            <a:cxnLst/>
            <a:rect l="0" t="0" r="0" b="0"/>
            <a:pathLst>
              <a:path w="120000" h="120000" extrusionOk="0">
                <a:moveTo>
                  <a:pt x="116379" y="29792"/>
                </a:moveTo>
                <a:lnTo>
                  <a:pt x="58084" y="29792"/>
                </a:lnTo>
                <a:cubicBezTo>
                  <a:pt x="55356" y="29792"/>
                  <a:pt x="53677" y="27214"/>
                  <a:pt x="55041" y="25141"/>
                </a:cubicBezTo>
                <a:lnTo>
                  <a:pt x="67267" y="6492"/>
                </a:lnTo>
                <a:cubicBezTo>
                  <a:pt x="68264" y="5019"/>
                  <a:pt x="67686" y="3085"/>
                  <a:pt x="66007" y="2256"/>
                </a:cubicBezTo>
                <a:lnTo>
                  <a:pt x="63279" y="874"/>
                </a:lnTo>
                <a:cubicBezTo>
                  <a:pt x="61547" y="0"/>
                  <a:pt x="59396" y="506"/>
                  <a:pt x="58399" y="2026"/>
                </a:cubicBezTo>
                <a:lnTo>
                  <a:pt x="29278" y="46323"/>
                </a:lnTo>
                <a:cubicBezTo>
                  <a:pt x="27914" y="48396"/>
                  <a:pt x="24503" y="48396"/>
                  <a:pt x="23139" y="46323"/>
                </a:cubicBezTo>
                <a:lnTo>
                  <a:pt x="10861" y="27674"/>
                </a:lnTo>
                <a:cubicBezTo>
                  <a:pt x="9864" y="26201"/>
                  <a:pt x="7713" y="25694"/>
                  <a:pt x="6034" y="26523"/>
                </a:cubicBezTo>
                <a:lnTo>
                  <a:pt x="3305" y="27904"/>
                </a:lnTo>
                <a:cubicBezTo>
                  <a:pt x="1574" y="28779"/>
                  <a:pt x="996" y="30667"/>
                  <a:pt x="1993" y="32187"/>
                </a:cubicBezTo>
                <a:lnTo>
                  <a:pt x="31167" y="76485"/>
                </a:lnTo>
                <a:cubicBezTo>
                  <a:pt x="32531" y="78557"/>
                  <a:pt x="30800" y="81135"/>
                  <a:pt x="28071" y="81135"/>
                </a:cubicBezTo>
                <a:lnTo>
                  <a:pt x="3567" y="81135"/>
                </a:lnTo>
                <a:cubicBezTo>
                  <a:pt x="1574" y="81135"/>
                  <a:pt x="0" y="82563"/>
                  <a:pt x="0" y="84267"/>
                </a:cubicBezTo>
                <a:lnTo>
                  <a:pt x="0" y="87029"/>
                </a:lnTo>
                <a:cubicBezTo>
                  <a:pt x="0" y="88733"/>
                  <a:pt x="1574" y="90115"/>
                  <a:pt x="3567" y="90115"/>
                </a:cubicBezTo>
                <a:lnTo>
                  <a:pt x="61862" y="90115"/>
                </a:lnTo>
                <a:cubicBezTo>
                  <a:pt x="64591" y="90115"/>
                  <a:pt x="66270" y="92739"/>
                  <a:pt x="64905" y="94811"/>
                </a:cubicBezTo>
                <a:lnTo>
                  <a:pt x="52680" y="113461"/>
                </a:lnTo>
                <a:cubicBezTo>
                  <a:pt x="51683" y="114934"/>
                  <a:pt x="52260" y="116822"/>
                  <a:pt x="53992" y="117697"/>
                </a:cubicBezTo>
                <a:lnTo>
                  <a:pt x="56668" y="119079"/>
                </a:lnTo>
                <a:cubicBezTo>
                  <a:pt x="58399" y="119953"/>
                  <a:pt x="60550" y="119401"/>
                  <a:pt x="61547" y="117927"/>
                </a:cubicBezTo>
                <a:lnTo>
                  <a:pt x="90668" y="73630"/>
                </a:lnTo>
                <a:cubicBezTo>
                  <a:pt x="92033" y="71557"/>
                  <a:pt x="95443" y="71557"/>
                  <a:pt x="96808" y="73630"/>
                </a:cubicBezTo>
                <a:lnTo>
                  <a:pt x="109086" y="92279"/>
                </a:lnTo>
                <a:cubicBezTo>
                  <a:pt x="110083" y="93752"/>
                  <a:pt x="112234" y="94259"/>
                  <a:pt x="113965" y="93384"/>
                </a:cubicBezTo>
                <a:lnTo>
                  <a:pt x="116641" y="92003"/>
                </a:lnTo>
                <a:cubicBezTo>
                  <a:pt x="118373" y="91174"/>
                  <a:pt x="118950" y="89240"/>
                  <a:pt x="117953" y="87766"/>
                </a:cubicBezTo>
                <a:lnTo>
                  <a:pt x="88832" y="43468"/>
                </a:lnTo>
                <a:cubicBezTo>
                  <a:pt x="87468" y="41396"/>
                  <a:pt x="89147" y="38772"/>
                  <a:pt x="91875" y="38772"/>
                </a:cubicBezTo>
                <a:lnTo>
                  <a:pt x="116379" y="38772"/>
                </a:lnTo>
                <a:cubicBezTo>
                  <a:pt x="118373" y="38772"/>
                  <a:pt x="119947" y="37390"/>
                  <a:pt x="119947" y="35686"/>
                </a:cubicBezTo>
                <a:lnTo>
                  <a:pt x="119947" y="32924"/>
                </a:lnTo>
                <a:cubicBezTo>
                  <a:pt x="119947" y="31220"/>
                  <a:pt x="118373" y="29792"/>
                  <a:pt x="116379" y="29792"/>
                </a:cubicBezTo>
                <a:close/>
                <a:moveTo>
                  <a:pt x="59554" y="70959"/>
                </a:moveTo>
                <a:cubicBezTo>
                  <a:pt x="52627" y="70959"/>
                  <a:pt x="47013" y="66032"/>
                  <a:pt x="47013" y="59953"/>
                </a:cubicBezTo>
                <a:cubicBezTo>
                  <a:pt x="47013" y="53921"/>
                  <a:pt x="52627" y="48994"/>
                  <a:pt x="59554" y="48994"/>
                </a:cubicBezTo>
                <a:cubicBezTo>
                  <a:pt x="66480" y="48994"/>
                  <a:pt x="72041" y="53921"/>
                  <a:pt x="72041" y="59953"/>
                </a:cubicBezTo>
                <a:cubicBezTo>
                  <a:pt x="72041" y="66032"/>
                  <a:pt x="66480" y="70959"/>
                  <a:pt x="59554" y="70959"/>
                </a:cubicBezTo>
                <a:close/>
              </a:path>
            </a:pathLst>
          </a:custGeom>
          <a:solidFill>
            <a:srgbClr val="D9D9D9">
              <a:alpha val="32940"/>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516" name="Shape 516"/>
          <p:cNvSpPr/>
          <p:nvPr/>
        </p:nvSpPr>
        <p:spPr>
          <a:xfrm>
            <a:off x="6202528" y="4829398"/>
            <a:ext cx="1855800" cy="2117999"/>
          </a:xfrm>
          <a:custGeom>
            <a:avLst/>
            <a:gdLst/>
            <a:ahLst/>
            <a:cxnLst/>
            <a:rect l="0" t="0" r="0" b="0"/>
            <a:pathLst>
              <a:path w="120000" h="120000" extrusionOk="0">
                <a:moveTo>
                  <a:pt x="116398" y="29831"/>
                </a:moveTo>
                <a:lnTo>
                  <a:pt x="58111" y="29831"/>
                </a:lnTo>
                <a:cubicBezTo>
                  <a:pt x="55384" y="29831"/>
                  <a:pt x="53671" y="27222"/>
                  <a:pt x="55034" y="25135"/>
                </a:cubicBezTo>
                <a:lnTo>
                  <a:pt x="67272" y="6506"/>
                </a:lnTo>
                <a:cubicBezTo>
                  <a:pt x="68286" y="5002"/>
                  <a:pt x="67692" y="3099"/>
                  <a:pt x="65979" y="2240"/>
                </a:cubicBezTo>
                <a:lnTo>
                  <a:pt x="63251" y="859"/>
                </a:lnTo>
                <a:cubicBezTo>
                  <a:pt x="61573" y="0"/>
                  <a:pt x="59405" y="521"/>
                  <a:pt x="58426" y="2025"/>
                </a:cubicBezTo>
                <a:lnTo>
                  <a:pt x="29265" y="46342"/>
                </a:lnTo>
                <a:cubicBezTo>
                  <a:pt x="27902" y="48398"/>
                  <a:pt x="24475" y="48398"/>
                  <a:pt x="23111" y="46342"/>
                </a:cubicBezTo>
                <a:lnTo>
                  <a:pt x="10874" y="27682"/>
                </a:lnTo>
                <a:cubicBezTo>
                  <a:pt x="9895" y="26209"/>
                  <a:pt x="7692" y="25687"/>
                  <a:pt x="6013" y="26547"/>
                </a:cubicBezTo>
                <a:lnTo>
                  <a:pt x="3286" y="27928"/>
                </a:lnTo>
                <a:cubicBezTo>
                  <a:pt x="1608" y="28787"/>
                  <a:pt x="1013" y="30690"/>
                  <a:pt x="1993" y="32194"/>
                </a:cubicBezTo>
                <a:lnTo>
                  <a:pt x="31153" y="76511"/>
                </a:lnTo>
                <a:cubicBezTo>
                  <a:pt x="32517" y="78567"/>
                  <a:pt x="30804" y="81176"/>
                  <a:pt x="28076" y="81176"/>
                </a:cubicBezTo>
                <a:lnTo>
                  <a:pt x="3531" y="81176"/>
                </a:lnTo>
                <a:cubicBezTo>
                  <a:pt x="1573" y="81176"/>
                  <a:pt x="0" y="82588"/>
                  <a:pt x="0" y="84306"/>
                </a:cubicBezTo>
                <a:lnTo>
                  <a:pt x="0" y="87038"/>
                </a:lnTo>
                <a:cubicBezTo>
                  <a:pt x="0" y="88757"/>
                  <a:pt x="1573" y="90168"/>
                  <a:pt x="3531" y="90168"/>
                </a:cubicBezTo>
                <a:lnTo>
                  <a:pt x="61853" y="90168"/>
                </a:lnTo>
                <a:cubicBezTo>
                  <a:pt x="64580" y="90168"/>
                  <a:pt x="66293" y="92777"/>
                  <a:pt x="64930" y="94833"/>
                </a:cubicBezTo>
                <a:lnTo>
                  <a:pt x="52657" y="113493"/>
                </a:lnTo>
                <a:cubicBezTo>
                  <a:pt x="51678" y="114966"/>
                  <a:pt x="52272" y="116869"/>
                  <a:pt x="53951" y="117728"/>
                </a:cubicBezTo>
                <a:lnTo>
                  <a:pt x="56678" y="119109"/>
                </a:lnTo>
                <a:cubicBezTo>
                  <a:pt x="58391" y="119969"/>
                  <a:pt x="60559" y="119478"/>
                  <a:pt x="61538" y="117974"/>
                </a:cubicBezTo>
                <a:lnTo>
                  <a:pt x="90699" y="73657"/>
                </a:lnTo>
                <a:cubicBezTo>
                  <a:pt x="92062" y="71570"/>
                  <a:pt x="95454" y="71570"/>
                  <a:pt x="96853" y="73657"/>
                </a:cubicBezTo>
                <a:lnTo>
                  <a:pt x="109090" y="92286"/>
                </a:lnTo>
                <a:cubicBezTo>
                  <a:pt x="110069" y="93790"/>
                  <a:pt x="112237" y="94281"/>
                  <a:pt x="113951" y="93421"/>
                </a:cubicBezTo>
                <a:lnTo>
                  <a:pt x="116678" y="92040"/>
                </a:lnTo>
                <a:cubicBezTo>
                  <a:pt x="118356" y="91181"/>
                  <a:pt x="118951" y="89278"/>
                  <a:pt x="117972" y="87805"/>
                </a:cubicBezTo>
                <a:lnTo>
                  <a:pt x="88811" y="43488"/>
                </a:lnTo>
                <a:cubicBezTo>
                  <a:pt x="87447" y="41401"/>
                  <a:pt x="89160" y="38792"/>
                  <a:pt x="91888" y="38792"/>
                </a:cubicBezTo>
                <a:lnTo>
                  <a:pt x="116398" y="38792"/>
                </a:lnTo>
                <a:cubicBezTo>
                  <a:pt x="118356" y="38792"/>
                  <a:pt x="119965" y="37411"/>
                  <a:pt x="119965" y="35693"/>
                </a:cubicBezTo>
                <a:lnTo>
                  <a:pt x="119965" y="32930"/>
                </a:lnTo>
                <a:cubicBezTo>
                  <a:pt x="119965" y="31212"/>
                  <a:pt x="118356" y="29831"/>
                  <a:pt x="116398" y="29831"/>
                </a:cubicBezTo>
                <a:close/>
                <a:moveTo>
                  <a:pt x="59545" y="70987"/>
                </a:moveTo>
                <a:cubicBezTo>
                  <a:pt x="52622" y="70987"/>
                  <a:pt x="47027" y="66046"/>
                  <a:pt x="47027" y="60000"/>
                </a:cubicBezTo>
                <a:cubicBezTo>
                  <a:pt x="47027" y="53923"/>
                  <a:pt x="52622" y="49012"/>
                  <a:pt x="59545" y="49012"/>
                </a:cubicBezTo>
                <a:cubicBezTo>
                  <a:pt x="66468" y="49012"/>
                  <a:pt x="72062" y="53923"/>
                  <a:pt x="72062" y="60000"/>
                </a:cubicBezTo>
                <a:cubicBezTo>
                  <a:pt x="72062" y="66046"/>
                  <a:pt x="66468" y="70987"/>
                  <a:pt x="59545" y="70987"/>
                </a:cubicBezTo>
                <a:close/>
              </a:path>
            </a:pathLst>
          </a:custGeom>
          <a:solidFill>
            <a:srgbClr val="D9D9D9">
              <a:alpha val="32940"/>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517" name="Shape 517"/>
          <p:cNvSpPr/>
          <p:nvPr/>
        </p:nvSpPr>
        <p:spPr>
          <a:xfrm>
            <a:off x="5145767" y="6130150"/>
            <a:ext cx="703800" cy="802500"/>
          </a:xfrm>
          <a:custGeom>
            <a:avLst/>
            <a:gdLst/>
            <a:ahLst/>
            <a:cxnLst/>
            <a:rect l="0" t="0" r="0" b="0"/>
            <a:pathLst>
              <a:path w="120000" h="120000" extrusionOk="0">
                <a:moveTo>
                  <a:pt x="116405" y="29777"/>
                </a:moveTo>
                <a:lnTo>
                  <a:pt x="58064" y="29777"/>
                </a:lnTo>
                <a:cubicBezTo>
                  <a:pt x="55391" y="29777"/>
                  <a:pt x="53640" y="27188"/>
                  <a:pt x="55023" y="25084"/>
                </a:cubicBezTo>
                <a:lnTo>
                  <a:pt x="67281" y="6473"/>
                </a:lnTo>
                <a:cubicBezTo>
                  <a:pt x="68294" y="5016"/>
                  <a:pt x="67649" y="3074"/>
                  <a:pt x="65990" y="2184"/>
                </a:cubicBezTo>
                <a:lnTo>
                  <a:pt x="63317" y="809"/>
                </a:lnTo>
                <a:cubicBezTo>
                  <a:pt x="61566" y="0"/>
                  <a:pt x="59447" y="485"/>
                  <a:pt x="58433" y="1942"/>
                </a:cubicBezTo>
                <a:lnTo>
                  <a:pt x="29308" y="46284"/>
                </a:lnTo>
                <a:cubicBezTo>
                  <a:pt x="27926" y="48388"/>
                  <a:pt x="24516" y="48388"/>
                  <a:pt x="23133" y="46284"/>
                </a:cubicBezTo>
                <a:lnTo>
                  <a:pt x="10875" y="27673"/>
                </a:lnTo>
                <a:cubicBezTo>
                  <a:pt x="9861" y="26136"/>
                  <a:pt x="7741" y="25650"/>
                  <a:pt x="5990" y="26540"/>
                </a:cubicBezTo>
                <a:lnTo>
                  <a:pt x="3317" y="27916"/>
                </a:lnTo>
                <a:cubicBezTo>
                  <a:pt x="1566" y="28725"/>
                  <a:pt x="1013" y="30667"/>
                  <a:pt x="2027" y="32124"/>
                </a:cubicBezTo>
                <a:lnTo>
                  <a:pt x="31152" y="76466"/>
                </a:lnTo>
                <a:cubicBezTo>
                  <a:pt x="32534" y="78570"/>
                  <a:pt x="30783" y="81159"/>
                  <a:pt x="28110" y="81159"/>
                </a:cubicBezTo>
                <a:lnTo>
                  <a:pt x="3594" y="81159"/>
                </a:lnTo>
                <a:cubicBezTo>
                  <a:pt x="1566" y="81159"/>
                  <a:pt x="0" y="82535"/>
                  <a:pt x="0" y="84234"/>
                </a:cubicBezTo>
                <a:lnTo>
                  <a:pt x="0" y="86985"/>
                </a:lnTo>
                <a:cubicBezTo>
                  <a:pt x="0" y="88766"/>
                  <a:pt x="1566" y="90141"/>
                  <a:pt x="3594" y="90141"/>
                </a:cubicBezTo>
                <a:lnTo>
                  <a:pt x="61843" y="90141"/>
                </a:lnTo>
                <a:cubicBezTo>
                  <a:pt x="64608" y="90141"/>
                  <a:pt x="66267" y="92730"/>
                  <a:pt x="64884" y="94834"/>
                </a:cubicBezTo>
                <a:lnTo>
                  <a:pt x="52626" y="113445"/>
                </a:lnTo>
                <a:cubicBezTo>
                  <a:pt x="51705" y="114902"/>
                  <a:pt x="52258" y="116844"/>
                  <a:pt x="54009" y="117734"/>
                </a:cubicBezTo>
                <a:lnTo>
                  <a:pt x="56682" y="119109"/>
                </a:lnTo>
                <a:cubicBezTo>
                  <a:pt x="58341" y="119919"/>
                  <a:pt x="60552" y="119433"/>
                  <a:pt x="61566" y="117977"/>
                </a:cubicBezTo>
                <a:lnTo>
                  <a:pt x="90691" y="73634"/>
                </a:lnTo>
                <a:cubicBezTo>
                  <a:pt x="92073" y="71530"/>
                  <a:pt x="95483" y="71530"/>
                  <a:pt x="96866" y="73634"/>
                </a:cubicBezTo>
                <a:lnTo>
                  <a:pt x="109124" y="92245"/>
                </a:lnTo>
                <a:cubicBezTo>
                  <a:pt x="110046" y="93782"/>
                  <a:pt x="112258" y="94268"/>
                  <a:pt x="113917" y="93378"/>
                </a:cubicBezTo>
                <a:lnTo>
                  <a:pt x="116682" y="92002"/>
                </a:lnTo>
                <a:cubicBezTo>
                  <a:pt x="118341" y="91193"/>
                  <a:pt x="118894" y="89251"/>
                  <a:pt x="117972" y="87795"/>
                </a:cubicBezTo>
                <a:lnTo>
                  <a:pt x="88847" y="43452"/>
                </a:lnTo>
                <a:cubicBezTo>
                  <a:pt x="87465" y="41348"/>
                  <a:pt x="89124" y="38759"/>
                  <a:pt x="91889" y="38759"/>
                </a:cubicBezTo>
                <a:lnTo>
                  <a:pt x="116405" y="38759"/>
                </a:lnTo>
                <a:cubicBezTo>
                  <a:pt x="118341" y="38759"/>
                  <a:pt x="119907" y="37383"/>
                  <a:pt x="119907" y="35684"/>
                </a:cubicBezTo>
                <a:lnTo>
                  <a:pt x="119907" y="32933"/>
                </a:lnTo>
                <a:cubicBezTo>
                  <a:pt x="119907" y="31153"/>
                  <a:pt x="118341" y="29777"/>
                  <a:pt x="116405" y="29777"/>
                </a:cubicBezTo>
                <a:close/>
                <a:moveTo>
                  <a:pt x="59539" y="70964"/>
                </a:moveTo>
                <a:cubicBezTo>
                  <a:pt x="52626" y="70964"/>
                  <a:pt x="47004" y="66028"/>
                  <a:pt x="47004" y="59959"/>
                </a:cubicBezTo>
                <a:cubicBezTo>
                  <a:pt x="47004" y="53890"/>
                  <a:pt x="52626" y="48954"/>
                  <a:pt x="59539" y="48954"/>
                </a:cubicBezTo>
                <a:cubicBezTo>
                  <a:pt x="66451" y="48954"/>
                  <a:pt x="72073" y="53890"/>
                  <a:pt x="72073" y="59959"/>
                </a:cubicBezTo>
                <a:cubicBezTo>
                  <a:pt x="72073" y="66028"/>
                  <a:pt x="66451" y="70964"/>
                  <a:pt x="59539" y="70964"/>
                </a:cubicBezTo>
                <a:close/>
              </a:path>
            </a:pathLst>
          </a:custGeom>
          <a:solidFill>
            <a:srgbClr val="D9D9D9">
              <a:alpha val="32940"/>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518" name="Shape 518"/>
          <p:cNvSpPr/>
          <p:nvPr/>
        </p:nvSpPr>
        <p:spPr>
          <a:xfrm>
            <a:off x="5498817" y="5413764"/>
            <a:ext cx="703800" cy="804600"/>
          </a:xfrm>
          <a:custGeom>
            <a:avLst/>
            <a:gdLst/>
            <a:ahLst/>
            <a:cxnLst/>
            <a:rect l="0" t="0" r="0" b="0"/>
            <a:pathLst>
              <a:path w="120000" h="120000" extrusionOk="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D9D9D9">
              <a:alpha val="32940"/>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519" name="Shape 519"/>
          <p:cNvSpPr/>
          <p:nvPr/>
        </p:nvSpPr>
        <p:spPr>
          <a:xfrm>
            <a:off x="3258008" y="6327405"/>
            <a:ext cx="571200" cy="516899"/>
          </a:xfrm>
          <a:custGeom>
            <a:avLst/>
            <a:gdLst/>
            <a:ahLst/>
            <a:cxnLst/>
            <a:rect l="0" t="0" r="0" b="0"/>
            <a:pathLst>
              <a:path w="120000" h="120000" extrusionOk="0">
                <a:moveTo>
                  <a:pt x="117805" y="115431"/>
                </a:moveTo>
                <a:lnTo>
                  <a:pt x="115885" y="115431"/>
                </a:lnTo>
                <a:lnTo>
                  <a:pt x="115885" y="64416"/>
                </a:lnTo>
                <a:cubicBezTo>
                  <a:pt x="115885" y="63197"/>
                  <a:pt x="114925" y="62131"/>
                  <a:pt x="113828" y="62131"/>
                </a:cubicBezTo>
                <a:lnTo>
                  <a:pt x="99840" y="62131"/>
                </a:lnTo>
                <a:lnTo>
                  <a:pt x="99840" y="55583"/>
                </a:lnTo>
                <a:cubicBezTo>
                  <a:pt x="99840" y="54365"/>
                  <a:pt x="99017" y="53299"/>
                  <a:pt x="97920" y="53299"/>
                </a:cubicBezTo>
                <a:cubicBezTo>
                  <a:pt x="96822" y="53299"/>
                  <a:pt x="95862" y="54365"/>
                  <a:pt x="95862" y="55583"/>
                </a:cubicBezTo>
                <a:lnTo>
                  <a:pt x="95862" y="62131"/>
                </a:lnTo>
                <a:lnTo>
                  <a:pt x="93942" y="62131"/>
                </a:lnTo>
                <a:cubicBezTo>
                  <a:pt x="92708" y="62131"/>
                  <a:pt x="91885" y="63197"/>
                  <a:pt x="91885" y="64416"/>
                </a:cubicBezTo>
                <a:lnTo>
                  <a:pt x="91885" y="115431"/>
                </a:lnTo>
                <a:lnTo>
                  <a:pt x="83931" y="115431"/>
                </a:lnTo>
                <a:lnTo>
                  <a:pt x="83931" y="15532"/>
                </a:lnTo>
                <a:cubicBezTo>
                  <a:pt x="83931" y="14314"/>
                  <a:pt x="82971" y="13401"/>
                  <a:pt x="81874" y="13401"/>
                </a:cubicBezTo>
                <a:lnTo>
                  <a:pt x="71862" y="13401"/>
                </a:lnTo>
                <a:lnTo>
                  <a:pt x="71862" y="2284"/>
                </a:lnTo>
                <a:cubicBezTo>
                  <a:pt x="71862" y="1065"/>
                  <a:pt x="71040" y="0"/>
                  <a:pt x="69942" y="0"/>
                </a:cubicBezTo>
                <a:lnTo>
                  <a:pt x="49920" y="0"/>
                </a:lnTo>
                <a:cubicBezTo>
                  <a:pt x="48822" y="0"/>
                  <a:pt x="47862" y="1065"/>
                  <a:pt x="47862" y="2284"/>
                </a:cubicBezTo>
                <a:lnTo>
                  <a:pt x="47862" y="13401"/>
                </a:lnTo>
                <a:lnTo>
                  <a:pt x="37851" y="13401"/>
                </a:lnTo>
                <a:cubicBezTo>
                  <a:pt x="36754" y="13401"/>
                  <a:pt x="35931" y="14314"/>
                  <a:pt x="35931" y="15532"/>
                </a:cubicBezTo>
                <a:lnTo>
                  <a:pt x="35931" y="115431"/>
                </a:lnTo>
                <a:lnTo>
                  <a:pt x="27977" y="115431"/>
                </a:lnTo>
                <a:lnTo>
                  <a:pt x="27977" y="64416"/>
                </a:lnTo>
                <a:cubicBezTo>
                  <a:pt x="27977" y="63197"/>
                  <a:pt x="27017" y="62131"/>
                  <a:pt x="25920" y="62131"/>
                </a:cubicBezTo>
                <a:lnTo>
                  <a:pt x="23862" y="62131"/>
                </a:lnTo>
                <a:lnTo>
                  <a:pt x="23862" y="55583"/>
                </a:lnTo>
                <a:cubicBezTo>
                  <a:pt x="23862" y="54365"/>
                  <a:pt x="23040" y="53299"/>
                  <a:pt x="21942" y="53299"/>
                </a:cubicBezTo>
                <a:cubicBezTo>
                  <a:pt x="20845" y="53299"/>
                  <a:pt x="19885" y="54365"/>
                  <a:pt x="19885" y="55583"/>
                </a:cubicBezTo>
                <a:lnTo>
                  <a:pt x="19885" y="62131"/>
                </a:lnTo>
                <a:lnTo>
                  <a:pt x="5897" y="62131"/>
                </a:lnTo>
                <a:cubicBezTo>
                  <a:pt x="4800" y="62131"/>
                  <a:pt x="3977" y="63197"/>
                  <a:pt x="3977" y="64416"/>
                </a:cubicBezTo>
                <a:lnTo>
                  <a:pt x="3977" y="115431"/>
                </a:lnTo>
                <a:lnTo>
                  <a:pt x="1920" y="115431"/>
                </a:lnTo>
                <a:cubicBezTo>
                  <a:pt x="822" y="115431"/>
                  <a:pt x="0" y="116497"/>
                  <a:pt x="0" y="117715"/>
                </a:cubicBezTo>
                <a:cubicBezTo>
                  <a:pt x="0" y="118934"/>
                  <a:pt x="822" y="119847"/>
                  <a:pt x="1920" y="119847"/>
                </a:cubicBezTo>
                <a:lnTo>
                  <a:pt x="5897" y="119847"/>
                </a:lnTo>
                <a:lnTo>
                  <a:pt x="25920" y="119847"/>
                </a:lnTo>
                <a:lnTo>
                  <a:pt x="37851" y="119847"/>
                </a:lnTo>
                <a:lnTo>
                  <a:pt x="81874" y="119847"/>
                </a:lnTo>
                <a:lnTo>
                  <a:pt x="93942" y="119847"/>
                </a:lnTo>
                <a:lnTo>
                  <a:pt x="113828" y="119847"/>
                </a:lnTo>
                <a:lnTo>
                  <a:pt x="117805" y="119847"/>
                </a:lnTo>
                <a:cubicBezTo>
                  <a:pt x="119040" y="119847"/>
                  <a:pt x="119862" y="118934"/>
                  <a:pt x="119862" y="117715"/>
                </a:cubicBezTo>
                <a:cubicBezTo>
                  <a:pt x="119862" y="116497"/>
                  <a:pt x="119040" y="115431"/>
                  <a:pt x="117805" y="115431"/>
                </a:cubicBezTo>
                <a:close/>
                <a:moveTo>
                  <a:pt x="73920" y="97766"/>
                </a:moveTo>
                <a:lnTo>
                  <a:pt x="45942" y="97766"/>
                </a:lnTo>
                <a:cubicBezTo>
                  <a:pt x="44845" y="97766"/>
                  <a:pt x="43885" y="96700"/>
                  <a:pt x="43885" y="95482"/>
                </a:cubicBezTo>
                <a:cubicBezTo>
                  <a:pt x="43885" y="94263"/>
                  <a:pt x="44845" y="93197"/>
                  <a:pt x="45942" y="93197"/>
                </a:cubicBezTo>
                <a:lnTo>
                  <a:pt x="73920" y="93197"/>
                </a:lnTo>
                <a:cubicBezTo>
                  <a:pt x="75017" y="93197"/>
                  <a:pt x="75840" y="94263"/>
                  <a:pt x="75840" y="95482"/>
                </a:cubicBezTo>
                <a:cubicBezTo>
                  <a:pt x="75840" y="96700"/>
                  <a:pt x="75017" y="97766"/>
                  <a:pt x="73920" y="97766"/>
                </a:cubicBezTo>
                <a:close/>
                <a:moveTo>
                  <a:pt x="73920" y="84365"/>
                </a:moveTo>
                <a:lnTo>
                  <a:pt x="45942" y="84365"/>
                </a:lnTo>
                <a:cubicBezTo>
                  <a:pt x="44845" y="84365"/>
                  <a:pt x="43885" y="83451"/>
                  <a:pt x="43885" y="82233"/>
                </a:cubicBezTo>
                <a:cubicBezTo>
                  <a:pt x="43885" y="81015"/>
                  <a:pt x="44845" y="79949"/>
                  <a:pt x="45942" y="79949"/>
                </a:cubicBezTo>
                <a:lnTo>
                  <a:pt x="73920" y="79949"/>
                </a:lnTo>
                <a:cubicBezTo>
                  <a:pt x="75017" y="79949"/>
                  <a:pt x="75840" y="81015"/>
                  <a:pt x="75840" y="82233"/>
                </a:cubicBezTo>
                <a:cubicBezTo>
                  <a:pt x="75840" y="83451"/>
                  <a:pt x="75017" y="84365"/>
                  <a:pt x="73920" y="84365"/>
                </a:cubicBezTo>
                <a:close/>
                <a:moveTo>
                  <a:pt x="73920" y="71116"/>
                </a:moveTo>
                <a:lnTo>
                  <a:pt x="45942" y="71116"/>
                </a:lnTo>
                <a:cubicBezTo>
                  <a:pt x="44845" y="71116"/>
                  <a:pt x="43885" y="70050"/>
                  <a:pt x="43885" y="68832"/>
                </a:cubicBezTo>
                <a:cubicBezTo>
                  <a:pt x="43885" y="67614"/>
                  <a:pt x="44845" y="66700"/>
                  <a:pt x="45942" y="66700"/>
                </a:cubicBezTo>
                <a:lnTo>
                  <a:pt x="73920" y="66700"/>
                </a:lnTo>
                <a:cubicBezTo>
                  <a:pt x="75017" y="66700"/>
                  <a:pt x="75840" y="67614"/>
                  <a:pt x="75840" y="68832"/>
                </a:cubicBezTo>
                <a:cubicBezTo>
                  <a:pt x="75840" y="70050"/>
                  <a:pt x="75017" y="71116"/>
                  <a:pt x="73920" y="71116"/>
                </a:cubicBezTo>
                <a:close/>
                <a:moveTo>
                  <a:pt x="73920" y="57715"/>
                </a:moveTo>
                <a:lnTo>
                  <a:pt x="45942" y="57715"/>
                </a:lnTo>
                <a:cubicBezTo>
                  <a:pt x="44845" y="57715"/>
                  <a:pt x="43885" y="56802"/>
                  <a:pt x="43885" y="55583"/>
                </a:cubicBezTo>
                <a:cubicBezTo>
                  <a:pt x="43885" y="54365"/>
                  <a:pt x="44845" y="53299"/>
                  <a:pt x="45942" y="53299"/>
                </a:cubicBezTo>
                <a:lnTo>
                  <a:pt x="73920" y="53299"/>
                </a:lnTo>
                <a:cubicBezTo>
                  <a:pt x="75017" y="53299"/>
                  <a:pt x="75840" y="54365"/>
                  <a:pt x="75840" y="55583"/>
                </a:cubicBezTo>
                <a:cubicBezTo>
                  <a:pt x="75840" y="56802"/>
                  <a:pt x="75017" y="57715"/>
                  <a:pt x="73920" y="57715"/>
                </a:cubicBezTo>
                <a:close/>
                <a:moveTo>
                  <a:pt x="73920" y="44467"/>
                </a:moveTo>
                <a:lnTo>
                  <a:pt x="45942" y="44467"/>
                </a:lnTo>
                <a:cubicBezTo>
                  <a:pt x="44845" y="44467"/>
                  <a:pt x="43885" y="43401"/>
                  <a:pt x="43885" y="42182"/>
                </a:cubicBezTo>
                <a:cubicBezTo>
                  <a:pt x="43885" y="40964"/>
                  <a:pt x="44845" y="40050"/>
                  <a:pt x="45942" y="40050"/>
                </a:cubicBezTo>
                <a:lnTo>
                  <a:pt x="73920" y="40050"/>
                </a:lnTo>
                <a:cubicBezTo>
                  <a:pt x="75017" y="40050"/>
                  <a:pt x="75840" y="40964"/>
                  <a:pt x="75840" y="42182"/>
                </a:cubicBezTo>
                <a:cubicBezTo>
                  <a:pt x="75840" y="43401"/>
                  <a:pt x="75017" y="44467"/>
                  <a:pt x="73920" y="44467"/>
                </a:cubicBezTo>
                <a:close/>
                <a:moveTo>
                  <a:pt x="73920" y="31065"/>
                </a:moveTo>
                <a:lnTo>
                  <a:pt x="45942" y="31065"/>
                </a:lnTo>
                <a:cubicBezTo>
                  <a:pt x="44845" y="31065"/>
                  <a:pt x="43885" y="30152"/>
                  <a:pt x="43885" y="28934"/>
                </a:cubicBezTo>
                <a:cubicBezTo>
                  <a:pt x="43885" y="27715"/>
                  <a:pt x="44845" y="26649"/>
                  <a:pt x="45942" y="26649"/>
                </a:cubicBezTo>
                <a:lnTo>
                  <a:pt x="73920" y="26649"/>
                </a:lnTo>
                <a:cubicBezTo>
                  <a:pt x="75017" y="26649"/>
                  <a:pt x="75840" y="27715"/>
                  <a:pt x="75840" y="28934"/>
                </a:cubicBezTo>
                <a:cubicBezTo>
                  <a:pt x="75840" y="30152"/>
                  <a:pt x="75017" y="31065"/>
                  <a:pt x="73920" y="31065"/>
                </a:cubicBezTo>
                <a:close/>
              </a:path>
            </a:pathLst>
          </a:custGeom>
          <a:solidFill>
            <a:srgbClr val="D9D9D9">
              <a:alpha val="32940"/>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520" name="Shape 520"/>
          <p:cNvSpPr/>
          <p:nvPr/>
        </p:nvSpPr>
        <p:spPr>
          <a:xfrm>
            <a:off x="1529811" y="5729560"/>
            <a:ext cx="559800" cy="1123500"/>
          </a:xfrm>
          <a:custGeom>
            <a:avLst/>
            <a:gdLst/>
            <a:ahLst/>
            <a:cxnLst/>
            <a:rect l="0" t="0" r="0" b="0"/>
            <a:pathLst>
              <a:path w="120000" h="120000" extrusionOk="0">
                <a:moveTo>
                  <a:pt x="115939" y="43967"/>
                </a:moveTo>
                <a:lnTo>
                  <a:pt x="95915" y="43967"/>
                </a:lnTo>
                <a:lnTo>
                  <a:pt x="95915" y="17992"/>
                </a:lnTo>
                <a:cubicBezTo>
                  <a:pt x="95915" y="16872"/>
                  <a:pt x="94095" y="15962"/>
                  <a:pt x="91855" y="15962"/>
                </a:cubicBezTo>
                <a:lnTo>
                  <a:pt x="63850" y="15962"/>
                </a:lnTo>
                <a:lnTo>
                  <a:pt x="63850" y="1960"/>
                </a:lnTo>
                <a:cubicBezTo>
                  <a:pt x="63850" y="910"/>
                  <a:pt x="62170" y="0"/>
                  <a:pt x="59929" y="0"/>
                </a:cubicBezTo>
                <a:cubicBezTo>
                  <a:pt x="57689" y="0"/>
                  <a:pt x="55869" y="910"/>
                  <a:pt x="55869" y="1960"/>
                </a:cubicBezTo>
                <a:lnTo>
                  <a:pt x="55869" y="15962"/>
                </a:lnTo>
                <a:lnTo>
                  <a:pt x="27864" y="15962"/>
                </a:lnTo>
                <a:cubicBezTo>
                  <a:pt x="25764" y="15962"/>
                  <a:pt x="23943" y="16872"/>
                  <a:pt x="23943" y="17992"/>
                </a:cubicBezTo>
                <a:lnTo>
                  <a:pt x="23943" y="43967"/>
                </a:lnTo>
                <a:lnTo>
                  <a:pt x="3920" y="43967"/>
                </a:lnTo>
                <a:cubicBezTo>
                  <a:pt x="1680" y="43967"/>
                  <a:pt x="0" y="44877"/>
                  <a:pt x="0" y="45997"/>
                </a:cubicBezTo>
                <a:lnTo>
                  <a:pt x="0" y="117899"/>
                </a:lnTo>
                <a:cubicBezTo>
                  <a:pt x="0" y="119019"/>
                  <a:pt x="1680" y="119929"/>
                  <a:pt x="3920" y="119929"/>
                </a:cubicBezTo>
                <a:lnTo>
                  <a:pt x="47887" y="119929"/>
                </a:lnTo>
                <a:lnTo>
                  <a:pt x="47887" y="105927"/>
                </a:lnTo>
                <a:cubicBezTo>
                  <a:pt x="47887" y="104807"/>
                  <a:pt x="49708" y="103967"/>
                  <a:pt x="51948" y="103967"/>
                </a:cubicBezTo>
                <a:lnTo>
                  <a:pt x="67911" y="103967"/>
                </a:lnTo>
                <a:cubicBezTo>
                  <a:pt x="70151" y="103967"/>
                  <a:pt x="71971" y="104807"/>
                  <a:pt x="71971" y="105927"/>
                </a:cubicBezTo>
                <a:lnTo>
                  <a:pt x="71971" y="119929"/>
                </a:lnTo>
                <a:lnTo>
                  <a:pt x="115939" y="119929"/>
                </a:lnTo>
                <a:cubicBezTo>
                  <a:pt x="118039" y="119929"/>
                  <a:pt x="119859" y="119019"/>
                  <a:pt x="119859" y="117899"/>
                </a:cubicBezTo>
                <a:lnTo>
                  <a:pt x="119859" y="45997"/>
                </a:lnTo>
                <a:cubicBezTo>
                  <a:pt x="119859" y="44877"/>
                  <a:pt x="118039" y="43967"/>
                  <a:pt x="115939" y="43967"/>
                </a:cubicBezTo>
                <a:close/>
                <a:moveTo>
                  <a:pt x="43967" y="23943"/>
                </a:moveTo>
                <a:lnTo>
                  <a:pt x="75892" y="23943"/>
                </a:lnTo>
                <a:cubicBezTo>
                  <a:pt x="78133" y="23943"/>
                  <a:pt x="79953" y="24854"/>
                  <a:pt x="79953" y="25974"/>
                </a:cubicBezTo>
                <a:cubicBezTo>
                  <a:pt x="79953" y="27094"/>
                  <a:pt x="78133" y="28004"/>
                  <a:pt x="75892" y="28004"/>
                </a:cubicBezTo>
                <a:lnTo>
                  <a:pt x="43967" y="28004"/>
                </a:lnTo>
                <a:cubicBezTo>
                  <a:pt x="41726" y="28004"/>
                  <a:pt x="39906" y="27094"/>
                  <a:pt x="39906" y="25974"/>
                </a:cubicBezTo>
                <a:cubicBezTo>
                  <a:pt x="39906" y="24854"/>
                  <a:pt x="41726" y="23943"/>
                  <a:pt x="43967" y="23943"/>
                </a:cubicBezTo>
                <a:close/>
                <a:moveTo>
                  <a:pt x="43967" y="35985"/>
                </a:moveTo>
                <a:lnTo>
                  <a:pt x="75892" y="35985"/>
                </a:lnTo>
                <a:cubicBezTo>
                  <a:pt x="78133" y="35985"/>
                  <a:pt x="79953" y="36896"/>
                  <a:pt x="79953" y="37946"/>
                </a:cubicBezTo>
                <a:cubicBezTo>
                  <a:pt x="79953" y="39066"/>
                  <a:pt x="78133" y="39976"/>
                  <a:pt x="75892" y="39976"/>
                </a:cubicBezTo>
                <a:lnTo>
                  <a:pt x="43967" y="39976"/>
                </a:lnTo>
                <a:cubicBezTo>
                  <a:pt x="41726" y="39976"/>
                  <a:pt x="39906" y="39066"/>
                  <a:pt x="39906" y="37946"/>
                </a:cubicBezTo>
                <a:cubicBezTo>
                  <a:pt x="39906" y="36896"/>
                  <a:pt x="41726" y="35985"/>
                  <a:pt x="43967" y="35985"/>
                </a:cubicBezTo>
                <a:close/>
                <a:moveTo>
                  <a:pt x="91855" y="95915"/>
                </a:moveTo>
                <a:lnTo>
                  <a:pt x="27864" y="95915"/>
                </a:lnTo>
                <a:cubicBezTo>
                  <a:pt x="25764" y="95915"/>
                  <a:pt x="23943" y="95075"/>
                  <a:pt x="23943" y="93955"/>
                </a:cubicBezTo>
                <a:cubicBezTo>
                  <a:pt x="23943" y="92835"/>
                  <a:pt x="25764" y="91925"/>
                  <a:pt x="27864" y="91925"/>
                </a:cubicBezTo>
                <a:lnTo>
                  <a:pt x="91855" y="91925"/>
                </a:lnTo>
                <a:cubicBezTo>
                  <a:pt x="94095" y="91925"/>
                  <a:pt x="95915" y="92835"/>
                  <a:pt x="95915" y="93955"/>
                </a:cubicBezTo>
                <a:cubicBezTo>
                  <a:pt x="95915" y="95075"/>
                  <a:pt x="94095" y="95915"/>
                  <a:pt x="91855" y="95915"/>
                </a:cubicBezTo>
                <a:close/>
                <a:moveTo>
                  <a:pt x="91855" y="79953"/>
                </a:moveTo>
                <a:lnTo>
                  <a:pt x="27864" y="79953"/>
                </a:lnTo>
                <a:cubicBezTo>
                  <a:pt x="25764" y="79953"/>
                  <a:pt x="23943" y="79043"/>
                  <a:pt x="23943" y="77922"/>
                </a:cubicBezTo>
                <a:cubicBezTo>
                  <a:pt x="23943" y="76872"/>
                  <a:pt x="25764" y="75962"/>
                  <a:pt x="27864" y="75962"/>
                </a:cubicBezTo>
                <a:lnTo>
                  <a:pt x="91855" y="75962"/>
                </a:lnTo>
                <a:cubicBezTo>
                  <a:pt x="94095" y="75962"/>
                  <a:pt x="95915" y="76872"/>
                  <a:pt x="95915" y="77922"/>
                </a:cubicBezTo>
                <a:cubicBezTo>
                  <a:pt x="95915" y="79043"/>
                  <a:pt x="94095" y="79953"/>
                  <a:pt x="91855" y="79953"/>
                </a:cubicBezTo>
                <a:close/>
                <a:moveTo>
                  <a:pt x="91855" y="63990"/>
                </a:moveTo>
                <a:lnTo>
                  <a:pt x="27864" y="63990"/>
                </a:lnTo>
                <a:cubicBezTo>
                  <a:pt x="25764" y="63990"/>
                  <a:pt x="23943" y="63080"/>
                  <a:pt x="23943" y="61960"/>
                </a:cubicBezTo>
                <a:cubicBezTo>
                  <a:pt x="23943" y="60840"/>
                  <a:pt x="25764" y="59929"/>
                  <a:pt x="27864" y="59929"/>
                </a:cubicBezTo>
                <a:lnTo>
                  <a:pt x="91855" y="59929"/>
                </a:lnTo>
                <a:cubicBezTo>
                  <a:pt x="94095" y="59929"/>
                  <a:pt x="95915" y="60840"/>
                  <a:pt x="95915" y="61960"/>
                </a:cubicBezTo>
                <a:cubicBezTo>
                  <a:pt x="95915" y="63080"/>
                  <a:pt x="94095" y="63990"/>
                  <a:pt x="91855" y="63990"/>
                </a:cubicBezTo>
                <a:close/>
              </a:path>
            </a:pathLst>
          </a:custGeom>
          <a:solidFill>
            <a:srgbClr val="D9D9D9">
              <a:alpha val="32940"/>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521" name="Shape 521"/>
          <p:cNvSpPr/>
          <p:nvPr/>
        </p:nvSpPr>
        <p:spPr>
          <a:xfrm>
            <a:off x="2164541" y="5954835"/>
            <a:ext cx="487500" cy="898200"/>
          </a:xfrm>
          <a:custGeom>
            <a:avLst/>
            <a:gdLst/>
            <a:ahLst/>
            <a:cxnLst/>
            <a:rect l="0" t="0" r="0" b="0"/>
            <a:pathLst>
              <a:path w="120000" h="120000" extrusionOk="0">
                <a:moveTo>
                  <a:pt x="115161" y="0"/>
                </a:moveTo>
                <a:lnTo>
                  <a:pt x="4677" y="0"/>
                </a:lnTo>
                <a:cubicBezTo>
                  <a:pt x="2096" y="0"/>
                  <a:pt x="0" y="1137"/>
                  <a:pt x="0" y="2536"/>
                </a:cubicBezTo>
                <a:lnTo>
                  <a:pt x="0" y="117376"/>
                </a:lnTo>
                <a:cubicBezTo>
                  <a:pt x="0" y="118775"/>
                  <a:pt x="2096" y="119912"/>
                  <a:pt x="4677" y="119912"/>
                </a:cubicBezTo>
                <a:lnTo>
                  <a:pt x="46129" y="119912"/>
                </a:lnTo>
                <a:lnTo>
                  <a:pt x="46129" y="107405"/>
                </a:lnTo>
                <a:cubicBezTo>
                  <a:pt x="46129" y="106005"/>
                  <a:pt x="48225" y="104956"/>
                  <a:pt x="50645" y="104956"/>
                </a:cubicBezTo>
                <a:lnTo>
                  <a:pt x="69193" y="104956"/>
                </a:lnTo>
                <a:cubicBezTo>
                  <a:pt x="71612" y="104956"/>
                  <a:pt x="73709" y="106005"/>
                  <a:pt x="73709" y="107405"/>
                </a:cubicBezTo>
                <a:lnTo>
                  <a:pt x="73709" y="119912"/>
                </a:lnTo>
                <a:lnTo>
                  <a:pt x="115161" y="119912"/>
                </a:lnTo>
                <a:cubicBezTo>
                  <a:pt x="117741" y="119912"/>
                  <a:pt x="119838" y="118775"/>
                  <a:pt x="119838" y="117376"/>
                </a:cubicBezTo>
                <a:lnTo>
                  <a:pt x="119838" y="2536"/>
                </a:lnTo>
                <a:cubicBezTo>
                  <a:pt x="119838" y="1137"/>
                  <a:pt x="117741" y="0"/>
                  <a:pt x="115161" y="0"/>
                </a:cubicBezTo>
                <a:close/>
                <a:moveTo>
                  <a:pt x="96774" y="94897"/>
                </a:moveTo>
                <a:lnTo>
                  <a:pt x="23064" y="94897"/>
                </a:lnTo>
                <a:cubicBezTo>
                  <a:pt x="20483" y="94897"/>
                  <a:pt x="18548" y="93848"/>
                  <a:pt x="18548" y="92448"/>
                </a:cubicBezTo>
                <a:cubicBezTo>
                  <a:pt x="18548" y="91049"/>
                  <a:pt x="20483" y="89912"/>
                  <a:pt x="23064" y="89912"/>
                </a:cubicBezTo>
                <a:lnTo>
                  <a:pt x="96774" y="89912"/>
                </a:lnTo>
                <a:cubicBezTo>
                  <a:pt x="99354" y="89912"/>
                  <a:pt x="101451" y="91049"/>
                  <a:pt x="101451" y="92448"/>
                </a:cubicBezTo>
                <a:cubicBezTo>
                  <a:pt x="101451" y="93848"/>
                  <a:pt x="99354" y="94897"/>
                  <a:pt x="96774" y="94897"/>
                </a:cubicBezTo>
                <a:close/>
                <a:moveTo>
                  <a:pt x="96774" y="79941"/>
                </a:moveTo>
                <a:lnTo>
                  <a:pt x="23064" y="79941"/>
                </a:lnTo>
                <a:cubicBezTo>
                  <a:pt x="20483" y="79941"/>
                  <a:pt x="18548" y="78892"/>
                  <a:pt x="18548" y="77492"/>
                </a:cubicBezTo>
                <a:cubicBezTo>
                  <a:pt x="18548" y="76180"/>
                  <a:pt x="20483" y="74956"/>
                  <a:pt x="23064" y="74956"/>
                </a:cubicBezTo>
                <a:lnTo>
                  <a:pt x="96774" y="74956"/>
                </a:lnTo>
                <a:cubicBezTo>
                  <a:pt x="99354" y="74956"/>
                  <a:pt x="101451" y="76180"/>
                  <a:pt x="101451" y="77492"/>
                </a:cubicBezTo>
                <a:cubicBezTo>
                  <a:pt x="101451" y="78892"/>
                  <a:pt x="99354" y="79941"/>
                  <a:pt x="96774" y="79941"/>
                </a:cubicBezTo>
                <a:close/>
                <a:moveTo>
                  <a:pt x="96774" y="64985"/>
                </a:moveTo>
                <a:lnTo>
                  <a:pt x="23064" y="64985"/>
                </a:lnTo>
                <a:cubicBezTo>
                  <a:pt x="20483" y="64985"/>
                  <a:pt x="18548" y="63848"/>
                  <a:pt x="18548" y="62448"/>
                </a:cubicBezTo>
                <a:cubicBezTo>
                  <a:pt x="18548" y="61049"/>
                  <a:pt x="20483" y="60000"/>
                  <a:pt x="23064" y="60000"/>
                </a:cubicBezTo>
                <a:lnTo>
                  <a:pt x="96774" y="60000"/>
                </a:lnTo>
                <a:cubicBezTo>
                  <a:pt x="99354" y="60000"/>
                  <a:pt x="101451" y="61049"/>
                  <a:pt x="101451" y="62448"/>
                </a:cubicBezTo>
                <a:cubicBezTo>
                  <a:pt x="101451" y="63848"/>
                  <a:pt x="99354" y="64985"/>
                  <a:pt x="96774" y="64985"/>
                </a:cubicBezTo>
                <a:close/>
                <a:moveTo>
                  <a:pt x="96774" y="50029"/>
                </a:moveTo>
                <a:lnTo>
                  <a:pt x="23064" y="50029"/>
                </a:lnTo>
                <a:cubicBezTo>
                  <a:pt x="20483" y="50029"/>
                  <a:pt x="18548" y="48892"/>
                  <a:pt x="18548" y="47492"/>
                </a:cubicBezTo>
                <a:cubicBezTo>
                  <a:pt x="18548" y="46093"/>
                  <a:pt x="20483" y="44956"/>
                  <a:pt x="23064" y="44956"/>
                </a:cubicBezTo>
                <a:lnTo>
                  <a:pt x="96774" y="44956"/>
                </a:lnTo>
                <a:cubicBezTo>
                  <a:pt x="99354" y="44956"/>
                  <a:pt x="101451" y="46093"/>
                  <a:pt x="101451" y="47492"/>
                </a:cubicBezTo>
                <a:cubicBezTo>
                  <a:pt x="101451" y="48892"/>
                  <a:pt x="99354" y="50029"/>
                  <a:pt x="96774" y="50029"/>
                </a:cubicBezTo>
                <a:close/>
                <a:moveTo>
                  <a:pt x="96774" y="34985"/>
                </a:moveTo>
                <a:lnTo>
                  <a:pt x="23064" y="34985"/>
                </a:lnTo>
                <a:cubicBezTo>
                  <a:pt x="20483" y="34985"/>
                  <a:pt x="18548" y="33935"/>
                  <a:pt x="18548" y="32536"/>
                </a:cubicBezTo>
                <a:cubicBezTo>
                  <a:pt x="18548" y="31224"/>
                  <a:pt x="20483" y="30000"/>
                  <a:pt x="23064" y="30000"/>
                </a:cubicBezTo>
                <a:lnTo>
                  <a:pt x="96774" y="30000"/>
                </a:lnTo>
                <a:cubicBezTo>
                  <a:pt x="99354" y="30000"/>
                  <a:pt x="101451" y="31224"/>
                  <a:pt x="101451" y="32536"/>
                </a:cubicBezTo>
                <a:cubicBezTo>
                  <a:pt x="101451" y="33935"/>
                  <a:pt x="99354" y="34985"/>
                  <a:pt x="96774" y="34985"/>
                </a:cubicBezTo>
                <a:close/>
                <a:moveTo>
                  <a:pt x="96774" y="20029"/>
                </a:moveTo>
                <a:lnTo>
                  <a:pt x="23064" y="20029"/>
                </a:lnTo>
                <a:cubicBezTo>
                  <a:pt x="20483" y="20029"/>
                  <a:pt x="18548" y="18892"/>
                  <a:pt x="18548" y="17492"/>
                </a:cubicBezTo>
                <a:cubicBezTo>
                  <a:pt x="18548" y="16180"/>
                  <a:pt x="20483" y="15043"/>
                  <a:pt x="23064" y="15043"/>
                </a:cubicBezTo>
                <a:lnTo>
                  <a:pt x="96774" y="15043"/>
                </a:lnTo>
                <a:cubicBezTo>
                  <a:pt x="99354" y="15043"/>
                  <a:pt x="101451" y="16180"/>
                  <a:pt x="101451" y="17492"/>
                </a:cubicBezTo>
                <a:cubicBezTo>
                  <a:pt x="101451" y="18892"/>
                  <a:pt x="99354" y="20029"/>
                  <a:pt x="96774" y="20029"/>
                </a:cubicBezTo>
                <a:close/>
              </a:path>
            </a:pathLst>
          </a:custGeom>
          <a:solidFill>
            <a:srgbClr val="D9D9D9">
              <a:alpha val="32940"/>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522" name="Shape 522"/>
          <p:cNvSpPr/>
          <p:nvPr/>
        </p:nvSpPr>
        <p:spPr>
          <a:xfrm>
            <a:off x="675808" y="6070362"/>
            <a:ext cx="781800" cy="782700"/>
          </a:xfrm>
          <a:custGeom>
            <a:avLst/>
            <a:gdLst/>
            <a:ahLst/>
            <a:cxnLst/>
            <a:rect l="0" t="0" r="0" b="0"/>
            <a:pathLst>
              <a:path w="120000" h="120000" extrusionOk="0">
                <a:moveTo>
                  <a:pt x="117894" y="47959"/>
                </a:moveTo>
                <a:lnTo>
                  <a:pt x="111879" y="47959"/>
                </a:lnTo>
                <a:lnTo>
                  <a:pt x="111879" y="37926"/>
                </a:lnTo>
                <a:cubicBezTo>
                  <a:pt x="111879" y="36822"/>
                  <a:pt x="110977" y="35919"/>
                  <a:pt x="109874" y="35919"/>
                </a:cubicBezTo>
                <a:lnTo>
                  <a:pt x="89924" y="35919"/>
                </a:lnTo>
                <a:cubicBezTo>
                  <a:pt x="88822" y="35919"/>
                  <a:pt x="87919" y="36822"/>
                  <a:pt x="87919" y="37926"/>
                </a:cubicBezTo>
                <a:lnTo>
                  <a:pt x="87919" y="47959"/>
                </a:lnTo>
                <a:lnTo>
                  <a:pt x="81904" y="47959"/>
                </a:lnTo>
                <a:cubicBezTo>
                  <a:pt x="80802" y="47959"/>
                  <a:pt x="79899" y="48862"/>
                  <a:pt x="79899" y="49966"/>
                </a:cubicBezTo>
                <a:lnTo>
                  <a:pt x="79899" y="67926"/>
                </a:lnTo>
                <a:lnTo>
                  <a:pt x="47919" y="67926"/>
                </a:lnTo>
                <a:lnTo>
                  <a:pt x="47919" y="37926"/>
                </a:lnTo>
                <a:cubicBezTo>
                  <a:pt x="47919" y="36822"/>
                  <a:pt x="47117" y="35919"/>
                  <a:pt x="46015" y="35919"/>
                </a:cubicBezTo>
                <a:lnTo>
                  <a:pt x="40000" y="35919"/>
                </a:lnTo>
                <a:lnTo>
                  <a:pt x="40000" y="21973"/>
                </a:lnTo>
                <a:cubicBezTo>
                  <a:pt x="40000" y="20869"/>
                  <a:pt x="39097" y="19966"/>
                  <a:pt x="37994" y="19966"/>
                </a:cubicBezTo>
                <a:lnTo>
                  <a:pt x="23959" y="19966"/>
                </a:lnTo>
                <a:lnTo>
                  <a:pt x="23959" y="2006"/>
                </a:lnTo>
                <a:cubicBezTo>
                  <a:pt x="23959" y="903"/>
                  <a:pt x="23057" y="0"/>
                  <a:pt x="21954" y="0"/>
                </a:cubicBezTo>
                <a:cubicBezTo>
                  <a:pt x="20852" y="0"/>
                  <a:pt x="20050" y="903"/>
                  <a:pt x="20050" y="2006"/>
                </a:cubicBezTo>
                <a:lnTo>
                  <a:pt x="20050" y="19966"/>
                </a:lnTo>
                <a:lnTo>
                  <a:pt x="10025" y="19966"/>
                </a:lnTo>
                <a:cubicBezTo>
                  <a:pt x="8922" y="19966"/>
                  <a:pt x="8020" y="20869"/>
                  <a:pt x="8020" y="21973"/>
                </a:cubicBezTo>
                <a:lnTo>
                  <a:pt x="8020" y="35919"/>
                </a:lnTo>
                <a:lnTo>
                  <a:pt x="2005" y="35919"/>
                </a:lnTo>
                <a:cubicBezTo>
                  <a:pt x="902" y="35919"/>
                  <a:pt x="0" y="36822"/>
                  <a:pt x="0" y="37926"/>
                </a:cubicBezTo>
                <a:lnTo>
                  <a:pt x="0" y="117892"/>
                </a:lnTo>
                <a:cubicBezTo>
                  <a:pt x="0" y="118996"/>
                  <a:pt x="902" y="119899"/>
                  <a:pt x="2005" y="119899"/>
                </a:cubicBezTo>
                <a:lnTo>
                  <a:pt x="16040" y="119899"/>
                </a:lnTo>
                <a:lnTo>
                  <a:pt x="16040" y="105953"/>
                </a:lnTo>
                <a:cubicBezTo>
                  <a:pt x="16040" y="104849"/>
                  <a:pt x="16942" y="103946"/>
                  <a:pt x="18045" y="103946"/>
                </a:cubicBezTo>
                <a:lnTo>
                  <a:pt x="25964" y="103946"/>
                </a:lnTo>
                <a:cubicBezTo>
                  <a:pt x="27067" y="103946"/>
                  <a:pt x="27969" y="104849"/>
                  <a:pt x="27969" y="105953"/>
                </a:cubicBezTo>
                <a:lnTo>
                  <a:pt x="27969" y="119899"/>
                </a:lnTo>
                <a:lnTo>
                  <a:pt x="46015" y="119899"/>
                </a:lnTo>
                <a:lnTo>
                  <a:pt x="81904" y="119899"/>
                </a:lnTo>
                <a:lnTo>
                  <a:pt x="95839" y="119899"/>
                </a:lnTo>
                <a:lnTo>
                  <a:pt x="95839" y="105953"/>
                </a:lnTo>
                <a:cubicBezTo>
                  <a:pt x="95839" y="104849"/>
                  <a:pt x="96741" y="103946"/>
                  <a:pt x="97844" y="103946"/>
                </a:cubicBezTo>
                <a:lnTo>
                  <a:pt x="105864" y="103946"/>
                </a:lnTo>
                <a:cubicBezTo>
                  <a:pt x="106967" y="103946"/>
                  <a:pt x="107869" y="104849"/>
                  <a:pt x="107869" y="105953"/>
                </a:cubicBezTo>
                <a:lnTo>
                  <a:pt x="107869" y="119899"/>
                </a:lnTo>
                <a:lnTo>
                  <a:pt x="117894" y="119899"/>
                </a:lnTo>
                <a:cubicBezTo>
                  <a:pt x="118997" y="119899"/>
                  <a:pt x="119899" y="118996"/>
                  <a:pt x="119899" y="117892"/>
                </a:cubicBezTo>
                <a:lnTo>
                  <a:pt x="119899" y="49966"/>
                </a:lnTo>
                <a:cubicBezTo>
                  <a:pt x="119899" y="48862"/>
                  <a:pt x="118997" y="47959"/>
                  <a:pt x="117894" y="47959"/>
                </a:cubicBezTo>
                <a:close/>
                <a:moveTo>
                  <a:pt x="18045" y="27993"/>
                </a:moveTo>
                <a:lnTo>
                  <a:pt x="29974" y="27993"/>
                </a:lnTo>
                <a:cubicBezTo>
                  <a:pt x="31077" y="27993"/>
                  <a:pt x="31979" y="28896"/>
                  <a:pt x="31979" y="30000"/>
                </a:cubicBezTo>
                <a:cubicBezTo>
                  <a:pt x="31979" y="31103"/>
                  <a:pt x="31077" y="32006"/>
                  <a:pt x="29974" y="32006"/>
                </a:cubicBezTo>
                <a:lnTo>
                  <a:pt x="18045" y="32006"/>
                </a:lnTo>
                <a:cubicBezTo>
                  <a:pt x="16942" y="32006"/>
                  <a:pt x="16040" y="31103"/>
                  <a:pt x="16040" y="30000"/>
                </a:cubicBezTo>
                <a:cubicBezTo>
                  <a:pt x="16040" y="28896"/>
                  <a:pt x="16942" y="27993"/>
                  <a:pt x="18045" y="27993"/>
                </a:cubicBezTo>
                <a:close/>
                <a:moveTo>
                  <a:pt x="37994" y="95919"/>
                </a:moveTo>
                <a:lnTo>
                  <a:pt x="10025" y="95919"/>
                </a:lnTo>
                <a:cubicBezTo>
                  <a:pt x="8922" y="95919"/>
                  <a:pt x="8020" y="95016"/>
                  <a:pt x="8020" y="93913"/>
                </a:cubicBezTo>
                <a:cubicBezTo>
                  <a:pt x="8020" y="92809"/>
                  <a:pt x="8922" y="91906"/>
                  <a:pt x="10025" y="91906"/>
                </a:cubicBezTo>
                <a:lnTo>
                  <a:pt x="37994" y="91906"/>
                </a:lnTo>
                <a:cubicBezTo>
                  <a:pt x="39097" y="91906"/>
                  <a:pt x="40000" y="92809"/>
                  <a:pt x="40000" y="93913"/>
                </a:cubicBezTo>
                <a:cubicBezTo>
                  <a:pt x="40000" y="95016"/>
                  <a:pt x="39097" y="95919"/>
                  <a:pt x="37994" y="95919"/>
                </a:cubicBezTo>
                <a:close/>
                <a:moveTo>
                  <a:pt x="37994" y="87892"/>
                </a:moveTo>
                <a:lnTo>
                  <a:pt x="10025" y="87892"/>
                </a:lnTo>
                <a:cubicBezTo>
                  <a:pt x="8922" y="87892"/>
                  <a:pt x="8020" y="86989"/>
                  <a:pt x="8020" y="85886"/>
                </a:cubicBezTo>
                <a:cubicBezTo>
                  <a:pt x="8020" y="84782"/>
                  <a:pt x="8922" y="83879"/>
                  <a:pt x="10025" y="83879"/>
                </a:cubicBezTo>
                <a:lnTo>
                  <a:pt x="37994" y="83879"/>
                </a:lnTo>
                <a:cubicBezTo>
                  <a:pt x="39097" y="83879"/>
                  <a:pt x="40000" y="84782"/>
                  <a:pt x="40000" y="85886"/>
                </a:cubicBezTo>
                <a:cubicBezTo>
                  <a:pt x="40000" y="86989"/>
                  <a:pt x="39097" y="87892"/>
                  <a:pt x="37994" y="87892"/>
                </a:cubicBezTo>
                <a:close/>
                <a:moveTo>
                  <a:pt x="37994" y="79966"/>
                </a:moveTo>
                <a:lnTo>
                  <a:pt x="10025" y="79966"/>
                </a:lnTo>
                <a:cubicBezTo>
                  <a:pt x="8922" y="79966"/>
                  <a:pt x="8020" y="79063"/>
                  <a:pt x="8020" y="77959"/>
                </a:cubicBezTo>
                <a:cubicBezTo>
                  <a:pt x="8020" y="76856"/>
                  <a:pt x="8922" y="75953"/>
                  <a:pt x="10025" y="75953"/>
                </a:cubicBezTo>
                <a:lnTo>
                  <a:pt x="37994" y="75953"/>
                </a:lnTo>
                <a:cubicBezTo>
                  <a:pt x="39097" y="75953"/>
                  <a:pt x="40000" y="76856"/>
                  <a:pt x="40000" y="77959"/>
                </a:cubicBezTo>
                <a:cubicBezTo>
                  <a:pt x="40000" y="79063"/>
                  <a:pt x="39097" y="79966"/>
                  <a:pt x="37994" y="79966"/>
                </a:cubicBezTo>
                <a:close/>
                <a:moveTo>
                  <a:pt x="37994" y="71939"/>
                </a:moveTo>
                <a:lnTo>
                  <a:pt x="10025" y="71939"/>
                </a:lnTo>
                <a:cubicBezTo>
                  <a:pt x="8922" y="71939"/>
                  <a:pt x="8020" y="71036"/>
                  <a:pt x="8020" y="69933"/>
                </a:cubicBezTo>
                <a:cubicBezTo>
                  <a:pt x="8020" y="68829"/>
                  <a:pt x="8922" y="67926"/>
                  <a:pt x="10025" y="67926"/>
                </a:cubicBezTo>
                <a:lnTo>
                  <a:pt x="37994" y="67926"/>
                </a:lnTo>
                <a:cubicBezTo>
                  <a:pt x="39097" y="67926"/>
                  <a:pt x="40000" y="68829"/>
                  <a:pt x="40000" y="69933"/>
                </a:cubicBezTo>
                <a:cubicBezTo>
                  <a:pt x="40000" y="71036"/>
                  <a:pt x="39097" y="71939"/>
                  <a:pt x="37994" y="71939"/>
                </a:cubicBezTo>
                <a:close/>
                <a:moveTo>
                  <a:pt x="37994" y="63913"/>
                </a:moveTo>
                <a:lnTo>
                  <a:pt x="10025" y="63913"/>
                </a:lnTo>
                <a:cubicBezTo>
                  <a:pt x="8922" y="63913"/>
                  <a:pt x="8020" y="63010"/>
                  <a:pt x="8020" y="61906"/>
                </a:cubicBezTo>
                <a:cubicBezTo>
                  <a:pt x="8020" y="60802"/>
                  <a:pt x="8922" y="59899"/>
                  <a:pt x="10025" y="59899"/>
                </a:cubicBezTo>
                <a:lnTo>
                  <a:pt x="37994" y="59899"/>
                </a:lnTo>
                <a:cubicBezTo>
                  <a:pt x="39097" y="59899"/>
                  <a:pt x="40000" y="60802"/>
                  <a:pt x="40000" y="61906"/>
                </a:cubicBezTo>
                <a:cubicBezTo>
                  <a:pt x="40000" y="63010"/>
                  <a:pt x="39097" y="63913"/>
                  <a:pt x="37994" y="63913"/>
                </a:cubicBezTo>
                <a:close/>
                <a:moveTo>
                  <a:pt x="37994" y="55986"/>
                </a:moveTo>
                <a:lnTo>
                  <a:pt x="10025" y="55986"/>
                </a:lnTo>
                <a:cubicBezTo>
                  <a:pt x="8922" y="55986"/>
                  <a:pt x="8020" y="55083"/>
                  <a:pt x="8020" y="53979"/>
                </a:cubicBezTo>
                <a:cubicBezTo>
                  <a:pt x="8020" y="52876"/>
                  <a:pt x="8922" y="51973"/>
                  <a:pt x="10025" y="51973"/>
                </a:cubicBezTo>
                <a:lnTo>
                  <a:pt x="37994" y="51973"/>
                </a:lnTo>
                <a:cubicBezTo>
                  <a:pt x="39097" y="51973"/>
                  <a:pt x="40000" y="52876"/>
                  <a:pt x="40000" y="53979"/>
                </a:cubicBezTo>
                <a:cubicBezTo>
                  <a:pt x="40000" y="55083"/>
                  <a:pt x="39097" y="55986"/>
                  <a:pt x="37994" y="55986"/>
                </a:cubicBezTo>
                <a:close/>
                <a:moveTo>
                  <a:pt x="37994" y="47959"/>
                </a:moveTo>
                <a:lnTo>
                  <a:pt x="10025" y="47959"/>
                </a:lnTo>
                <a:cubicBezTo>
                  <a:pt x="8922" y="47959"/>
                  <a:pt x="8020" y="47056"/>
                  <a:pt x="8020" y="45953"/>
                </a:cubicBezTo>
                <a:cubicBezTo>
                  <a:pt x="8020" y="44849"/>
                  <a:pt x="8922" y="43946"/>
                  <a:pt x="10025" y="43946"/>
                </a:cubicBezTo>
                <a:lnTo>
                  <a:pt x="37994" y="43946"/>
                </a:lnTo>
                <a:cubicBezTo>
                  <a:pt x="39097" y="43946"/>
                  <a:pt x="40000" y="44849"/>
                  <a:pt x="40000" y="45953"/>
                </a:cubicBezTo>
                <a:cubicBezTo>
                  <a:pt x="40000" y="47056"/>
                  <a:pt x="39097" y="47959"/>
                  <a:pt x="37994" y="47959"/>
                </a:cubicBezTo>
                <a:close/>
                <a:moveTo>
                  <a:pt x="73884" y="99933"/>
                </a:moveTo>
                <a:lnTo>
                  <a:pt x="53934" y="99933"/>
                </a:lnTo>
                <a:cubicBezTo>
                  <a:pt x="52832" y="99933"/>
                  <a:pt x="51929" y="99030"/>
                  <a:pt x="51929" y="97926"/>
                </a:cubicBezTo>
                <a:cubicBezTo>
                  <a:pt x="51929" y="96822"/>
                  <a:pt x="52832" y="95919"/>
                  <a:pt x="53934" y="95919"/>
                </a:cubicBezTo>
                <a:lnTo>
                  <a:pt x="73884" y="95919"/>
                </a:lnTo>
                <a:cubicBezTo>
                  <a:pt x="74987" y="95919"/>
                  <a:pt x="75889" y="96822"/>
                  <a:pt x="75889" y="97926"/>
                </a:cubicBezTo>
                <a:cubicBezTo>
                  <a:pt x="75889" y="99030"/>
                  <a:pt x="74987" y="99933"/>
                  <a:pt x="73884" y="99933"/>
                </a:cubicBezTo>
                <a:close/>
                <a:moveTo>
                  <a:pt x="73884" y="91906"/>
                </a:moveTo>
                <a:lnTo>
                  <a:pt x="53934" y="91906"/>
                </a:lnTo>
                <a:cubicBezTo>
                  <a:pt x="52832" y="91906"/>
                  <a:pt x="51929" y="91003"/>
                  <a:pt x="51929" y="89899"/>
                </a:cubicBezTo>
                <a:cubicBezTo>
                  <a:pt x="51929" y="88795"/>
                  <a:pt x="52832" y="87892"/>
                  <a:pt x="53934" y="87892"/>
                </a:cubicBezTo>
                <a:lnTo>
                  <a:pt x="73884" y="87892"/>
                </a:lnTo>
                <a:cubicBezTo>
                  <a:pt x="74987" y="87892"/>
                  <a:pt x="75889" y="88795"/>
                  <a:pt x="75889" y="89899"/>
                </a:cubicBezTo>
                <a:cubicBezTo>
                  <a:pt x="75889" y="91003"/>
                  <a:pt x="74987" y="91906"/>
                  <a:pt x="73884" y="91906"/>
                </a:cubicBezTo>
                <a:close/>
                <a:moveTo>
                  <a:pt x="73884" y="83879"/>
                </a:moveTo>
                <a:lnTo>
                  <a:pt x="53934" y="83879"/>
                </a:lnTo>
                <a:cubicBezTo>
                  <a:pt x="52832" y="83879"/>
                  <a:pt x="51929" y="82976"/>
                  <a:pt x="51929" y="81872"/>
                </a:cubicBezTo>
                <a:cubicBezTo>
                  <a:pt x="51929" y="80769"/>
                  <a:pt x="52832" y="79966"/>
                  <a:pt x="53934" y="79966"/>
                </a:cubicBezTo>
                <a:lnTo>
                  <a:pt x="73884" y="79966"/>
                </a:lnTo>
                <a:cubicBezTo>
                  <a:pt x="74987" y="79966"/>
                  <a:pt x="75889" y="80769"/>
                  <a:pt x="75889" y="81872"/>
                </a:cubicBezTo>
                <a:cubicBezTo>
                  <a:pt x="75889" y="82976"/>
                  <a:pt x="74987" y="83879"/>
                  <a:pt x="73884" y="83879"/>
                </a:cubicBezTo>
                <a:close/>
                <a:moveTo>
                  <a:pt x="109874" y="99933"/>
                </a:moveTo>
                <a:lnTo>
                  <a:pt x="89924" y="99933"/>
                </a:lnTo>
                <a:cubicBezTo>
                  <a:pt x="88822" y="99933"/>
                  <a:pt x="87919" y="99030"/>
                  <a:pt x="87919" y="97926"/>
                </a:cubicBezTo>
                <a:cubicBezTo>
                  <a:pt x="87919" y="96822"/>
                  <a:pt x="88822" y="95919"/>
                  <a:pt x="89924" y="95919"/>
                </a:cubicBezTo>
                <a:lnTo>
                  <a:pt x="109874" y="95919"/>
                </a:lnTo>
                <a:cubicBezTo>
                  <a:pt x="110977" y="95919"/>
                  <a:pt x="111879" y="96822"/>
                  <a:pt x="111879" y="97926"/>
                </a:cubicBezTo>
                <a:cubicBezTo>
                  <a:pt x="111879" y="99030"/>
                  <a:pt x="110977" y="99933"/>
                  <a:pt x="109874" y="99933"/>
                </a:cubicBezTo>
                <a:close/>
                <a:moveTo>
                  <a:pt x="109874" y="91906"/>
                </a:moveTo>
                <a:lnTo>
                  <a:pt x="89924" y="91906"/>
                </a:lnTo>
                <a:cubicBezTo>
                  <a:pt x="88822" y="91906"/>
                  <a:pt x="87919" y="91003"/>
                  <a:pt x="87919" y="89899"/>
                </a:cubicBezTo>
                <a:cubicBezTo>
                  <a:pt x="87919" y="88795"/>
                  <a:pt x="88822" y="87892"/>
                  <a:pt x="89924" y="87892"/>
                </a:cubicBezTo>
                <a:lnTo>
                  <a:pt x="109874" y="87892"/>
                </a:lnTo>
                <a:cubicBezTo>
                  <a:pt x="110977" y="87892"/>
                  <a:pt x="111879" y="88795"/>
                  <a:pt x="111879" y="89899"/>
                </a:cubicBezTo>
                <a:cubicBezTo>
                  <a:pt x="111879" y="91003"/>
                  <a:pt x="110977" y="91906"/>
                  <a:pt x="109874" y="91906"/>
                </a:cubicBezTo>
                <a:close/>
                <a:moveTo>
                  <a:pt x="109874" y="83879"/>
                </a:moveTo>
                <a:lnTo>
                  <a:pt x="89924" y="83879"/>
                </a:lnTo>
                <a:cubicBezTo>
                  <a:pt x="88822" y="83879"/>
                  <a:pt x="87919" y="82976"/>
                  <a:pt x="87919" y="81872"/>
                </a:cubicBezTo>
                <a:cubicBezTo>
                  <a:pt x="87919" y="80769"/>
                  <a:pt x="88822" y="79966"/>
                  <a:pt x="89924" y="79966"/>
                </a:cubicBezTo>
                <a:lnTo>
                  <a:pt x="109874" y="79966"/>
                </a:lnTo>
                <a:cubicBezTo>
                  <a:pt x="110977" y="79966"/>
                  <a:pt x="111879" y="80769"/>
                  <a:pt x="111879" y="81872"/>
                </a:cubicBezTo>
                <a:cubicBezTo>
                  <a:pt x="111879" y="82976"/>
                  <a:pt x="110977" y="83879"/>
                  <a:pt x="109874" y="83879"/>
                </a:cubicBezTo>
                <a:close/>
                <a:moveTo>
                  <a:pt x="109874" y="75953"/>
                </a:moveTo>
                <a:lnTo>
                  <a:pt x="89924" y="75953"/>
                </a:lnTo>
                <a:cubicBezTo>
                  <a:pt x="88822" y="75953"/>
                  <a:pt x="87919" y="75050"/>
                  <a:pt x="87919" y="73946"/>
                </a:cubicBezTo>
                <a:cubicBezTo>
                  <a:pt x="87919" y="72842"/>
                  <a:pt x="88822" y="71939"/>
                  <a:pt x="89924" y="71939"/>
                </a:cubicBezTo>
                <a:lnTo>
                  <a:pt x="109874" y="71939"/>
                </a:lnTo>
                <a:cubicBezTo>
                  <a:pt x="110977" y="71939"/>
                  <a:pt x="111879" y="72842"/>
                  <a:pt x="111879" y="73946"/>
                </a:cubicBezTo>
                <a:cubicBezTo>
                  <a:pt x="111879" y="75050"/>
                  <a:pt x="110977" y="75953"/>
                  <a:pt x="109874" y="75953"/>
                </a:cubicBezTo>
                <a:close/>
                <a:moveTo>
                  <a:pt x="109874" y="67926"/>
                </a:moveTo>
                <a:lnTo>
                  <a:pt x="89924" y="67926"/>
                </a:lnTo>
                <a:cubicBezTo>
                  <a:pt x="88822" y="67926"/>
                  <a:pt x="87919" y="67023"/>
                  <a:pt x="87919" y="65919"/>
                </a:cubicBezTo>
                <a:cubicBezTo>
                  <a:pt x="87919" y="64816"/>
                  <a:pt x="88822" y="63913"/>
                  <a:pt x="89924" y="63913"/>
                </a:cubicBezTo>
                <a:lnTo>
                  <a:pt x="109874" y="63913"/>
                </a:lnTo>
                <a:cubicBezTo>
                  <a:pt x="110977" y="63913"/>
                  <a:pt x="111879" y="64816"/>
                  <a:pt x="111879" y="65919"/>
                </a:cubicBezTo>
                <a:cubicBezTo>
                  <a:pt x="111879" y="67023"/>
                  <a:pt x="110977" y="67926"/>
                  <a:pt x="109874" y="67926"/>
                </a:cubicBezTo>
                <a:close/>
                <a:moveTo>
                  <a:pt x="109874" y="59899"/>
                </a:moveTo>
                <a:lnTo>
                  <a:pt x="89924" y="59899"/>
                </a:lnTo>
                <a:cubicBezTo>
                  <a:pt x="88822" y="59899"/>
                  <a:pt x="87919" y="58996"/>
                  <a:pt x="87919" y="57892"/>
                </a:cubicBezTo>
                <a:cubicBezTo>
                  <a:pt x="87919" y="56789"/>
                  <a:pt x="88822" y="55986"/>
                  <a:pt x="89924" y="55986"/>
                </a:cubicBezTo>
                <a:lnTo>
                  <a:pt x="109874" y="55986"/>
                </a:lnTo>
                <a:cubicBezTo>
                  <a:pt x="110977" y="55986"/>
                  <a:pt x="111879" y="56789"/>
                  <a:pt x="111879" y="57892"/>
                </a:cubicBezTo>
                <a:cubicBezTo>
                  <a:pt x="111879" y="58996"/>
                  <a:pt x="110977" y="59899"/>
                  <a:pt x="109874" y="59899"/>
                </a:cubicBezTo>
                <a:close/>
              </a:path>
            </a:pathLst>
          </a:custGeom>
          <a:solidFill>
            <a:srgbClr val="D9D9D9">
              <a:alpha val="32940"/>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523" name="Shape 523"/>
          <p:cNvSpPr/>
          <p:nvPr/>
        </p:nvSpPr>
        <p:spPr>
          <a:xfrm>
            <a:off x="2914677" y="6278310"/>
            <a:ext cx="268200" cy="574800"/>
          </a:xfrm>
          <a:custGeom>
            <a:avLst/>
            <a:gdLst/>
            <a:ahLst/>
            <a:cxnLst/>
            <a:rect l="0" t="0" r="0" b="0"/>
            <a:pathLst>
              <a:path w="120000" h="120000" extrusionOk="0">
                <a:moveTo>
                  <a:pt x="115599" y="0"/>
                </a:moveTo>
                <a:lnTo>
                  <a:pt x="4400" y="0"/>
                </a:lnTo>
                <a:cubicBezTo>
                  <a:pt x="2053" y="0"/>
                  <a:pt x="0" y="958"/>
                  <a:pt x="0" y="2054"/>
                </a:cubicBezTo>
                <a:lnTo>
                  <a:pt x="0" y="8082"/>
                </a:lnTo>
                <a:lnTo>
                  <a:pt x="72762" y="8082"/>
                </a:lnTo>
                <a:cubicBezTo>
                  <a:pt x="75110" y="8082"/>
                  <a:pt x="76870" y="8904"/>
                  <a:pt x="76870" y="10000"/>
                </a:cubicBezTo>
                <a:cubicBezTo>
                  <a:pt x="76870" y="11095"/>
                  <a:pt x="75110" y="12054"/>
                  <a:pt x="72762" y="12054"/>
                </a:cubicBezTo>
                <a:lnTo>
                  <a:pt x="0" y="12054"/>
                </a:lnTo>
                <a:lnTo>
                  <a:pt x="0" y="20000"/>
                </a:lnTo>
                <a:lnTo>
                  <a:pt x="55158" y="20000"/>
                </a:lnTo>
                <a:cubicBezTo>
                  <a:pt x="57506" y="20000"/>
                  <a:pt x="59559" y="20958"/>
                  <a:pt x="59559" y="22054"/>
                </a:cubicBezTo>
                <a:cubicBezTo>
                  <a:pt x="59559" y="23150"/>
                  <a:pt x="57506" y="23972"/>
                  <a:pt x="55158" y="23972"/>
                </a:cubicBezTo>
                <a:lnTo>
                  <a:pt x="0" y="23972"/>
                </a:lnTo>
                <a:lnTo>
                  <a:pt x="0" y="32054"/>
                </a:lnTo>
                <a:lnTo>
                  <a:pt x="37555" y="32054"/>
                </a:lnTo>
                <a:cubicBezTo>
                  <a:pt x="39902" y="32054"/>
                  <a:pt x="41955" y="32876"/>
                  <a:pt x="41955" y="33972"/>
                </a:cubicBezTo>
                <a:cubicBezTo>
                  <a:pt x="41955" y="35068"/>
                  <a:pt x="39902" y="36027"/>
                  <a:pt x="37555" y="36027"/>
                </a:cubicBezTo>
                <a:lnTo>
                  <a:pt x="0" y="36027"/>
                </a:lnTo>
                <a:lnTo>
                  <a:pt x="0" y="40000"/>
                </a:lnTo>
                <a:lnTo>
                  <a:pt x="38435" y="40000"/>
                </a:lnTo>
                <a:cubicBezTo>
                  <a:pt x="40782" y="40000"/>
                  <a:pt x="42836" y="40821"/>
                  <a:pt x="42836" y="42054"/>
                </a:cubicBezTo>
                <a:lnTo>
                  <a:pt x="42836" y="119863"/>
                </a:lnTo>
                <a:lnTo>
                  <a:pt x="51344" y="119863"/>
                </a:lnTo>
                <a:lnTo>
                  <a:pt x="51344" y="101917"/>
                </a:lnTo>
                <a:cubicBezTo>
                  <a:pt x="51344" y="100821"/>
                  <a:pt x="53398" y="99863"/>
                  <a:pt x="55745" y="99863"/>
                </a:cubicBezTo>
                <a:lnTo>
                  <a:pt x="89779" y="99863"/>
                </a:lnTo>
                <a:cubicBezTo>
                  <a:pt x="92127" y="99863"/>
                  <a:pt x="94180" y="100821"/>
                  <a:pt x="94180" y="101917"/>
                </a:cubicBezTo>
                <a:lnTo>
                  <a:pt x="94180" y="119863"/>
                </a:lnTo>
                <a:lnTo>
                  <a:pt x="115599" y="119863"/>
                </a:lnTo>
                <a:cubicBezTo>
                  <a:pt x="117946" y="119863"/>
                  <a:pt x="119706" y="118904"/>
                  <a:pt x="119706" y="117808"/>
                </a:cubicBezTo>
                <a:lnTo>
                  <a:pt x="119706" y="2054"/>
                </a:lnTo>
                <a:cubicBezTo>
                  <a:pt x="119706" y="958"/>
                  <a:pt x="117946" y="0"/>
                  <a:pt x="115599" y="0"/>
                </a:cubicBezTo>
              </a:path>
            </a:pathLst>
          </a:custGeom>
          <a:solidFill>
            <a:srgbClr val="D9D9D9">
              <a:alpha val="32940"/>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524" name="Shape 524"/>
          <p:cNvSpPr/>
          <p:nvPr/>
        </p:nvSpPr>
        <p:spPr>
          <a:xfrm>
            <a:off x="2724258" y="6489144"/>
            <a:ext cx="268200" cy="363900"/>
          </a:xfrm>
          <a:custGeom>
            <a:avLst/>
            <a:gdLst/>
            <a:ahLst/>
            <a:cxnLst/>
            <a:rect l="0" t="0" r="0" b="0"/>
            <a:pathLst>
              <a:path w="120000" h="120000" extrusionOk="0">
                <a:moveTo>
                  <a:pt x="4107" y="0"/>
                </a:moveTo>
                <a:lnTo>
                  <a:pt x="0" y="0"/>
                </a:lnTo>
                <a:lnTo>
                  <a:pt x="0" y="3243"/>
                </a:lnTo>
                <a:lnTo>
                  <a:pt x="0" y="19027"/>
                </a:lnTo>
                <a:lnTo>
                  <a:pt x="52518" y="19027"/>
                </a:lnTo>
                <a:cubicBezTo>
                  <a:pt x="54865" y="19027"/>
                  <a:pt x="56919" y="20324"/>
                  <a:pt x="56919" y="22054"/>
                </a:cubicBezTo>
                <a:cubicBezTo>
                  <a:pt x="56919" y="23783"/>
                  <a:pt x="54865" y="25297"/>
                  <a:pt x="52518" y="25297"/>
                </a:cubicBezTo>
                <a:lnTo>
                  <a:pt x="0" y="25297"/>
                </a:lnTo>
                <a:lnTo>
                  <a:pt x="0" y="37837"/>
                </a:lnTo>
                <a:lnTo>
                  <a:pt x="43716" y="37837"/>
                </a:lnTo>
                <a:cubicBezTo>
                  <a:pt x="46063" y="37837"/>
                  <a:pt x="48117" y="39351"/>
                  <a:pt x="48117" y="41081"/>
                </a:cubicBezTo>
                <a:cubicBezTo>
                  <a:pt x="48117" y="42810"/>
                  <a:pt x="46063" y="44108"/>
                  <a:pt x="43716" y="44108"/>
                </a:cubicBezTo>
                <a:lnTo>
                  <a:pt x="0" y="44108"/>
                </a:lnTo>
                <a:lnTo>
                  <a:pt x="0" y="56648"/>
                </a:lnTo>
                <a:lnTo>
                  <a:pt x="26405" y="56648"/>
                </a:lnTo>
                <a:cubicBezTo>
                  <a:pt x="28753" y="56648"/>
                  <a:pt x="30513" y="58162"/>
                  <a:pt x="30513" y="59891"/>
                </a:cubicBezTo>
                <a:cubicBezTo>
                  <a:pt x="30513" y="61621"/>
                  <a:pt x="28753" y="63135"/>
                  <a:pt x="26405" y="63135"/>
                </a:cubicBezTo>
                <a:lnTo>
                  <a:pt x="0" y="63135"/>
                </a:lnTo>
                <a:lnTo>
                  <a:pt x="0" y="116540"/>
                </a:lnTo>
                <a:lnTo>
                  <a:pt x="0" y="119783"/>
                </a:lnTo>
                <a:lnTo>
                  <a:pt x="4107" y="119783"/>
                </a:lnTo>
                <a:lnTo>
                  <a:pt x="25525" y="119783"/>
                </a:lnTo>
                <a:lnTo>
                  <a:pt x="25525" y="91459"/>
                </a:lnTo>
                <a:cubicBezTo>
                  <a:pt x="25525" y="89729"/>
                  <a:pt x="27579" y="88216"/>
                  <a:pt x="29926" y="88216"/>
                </a:cubicBezTo>
                <a:lnTo>
                  <a:pt x="63960" y="88216"/>
                </a:lnTo>
                <a:cubicBezTo>
                  <a:pt x="66308" y="88216"/>
                  <a:pt x="68361" y="89729"/>
                  <a:pt x="68361" y="91459"/>
                </a:cubicBezTo>
                <a:lnTo>
                  <a:pt x="68361" y="119783"/>
                </a:lnTo>
                <a:lnTo>
                  <a:pt x="115305" y="119783"/>
                </a:lnTo>
                <a:lnTo>
                  <a:pt x="119706" y="119783"/>
                </a:lnTo>
                <a:lnTo>
                  <a:pt x="119706" y="116540"/>
                </a:lnTo>
                <a:lnTo>
                  <a:pt x="119706" y="3243"/>
                </a:lnTo>
                <a:lnTo>
                  <a:pt x="119706" y="0"/>
                </a:lnTo>
                <a:lnTo>
                  <a:pt x="115305" y="0"/>
                </a:lnTo>
                <a:lnTo>
                  <a:pt x="4107" y="0"/>
                </a:lnTo>
              </a:path>
            </a:pathLst>
          </a:custGeom>
          <a:solidFill>
            <a:srgbClr val="D9D9D9">
              <a:alpha val="32940"/>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525" name="Shape 525"/>
          <p:cNvSpPr/>
          <p:nvPr/>
        </p:nvSpPr>
        <p:spPr>
          <a:xfrm>
            <a:off x="222840" y="6050144"/>
            <a:ext cx="375000" cy="802800"/>
          </a:xfrm>
          <a:custGeom>
            <a:avLst/>
            <a:gdLst/>
            <a:ahLst/>
            <a:cxnLst/>
            <a:rect l="0" t="0" r="0" b="0"/>
            <a:pathLst>
              <a:path w="120000" h="120000" extrusionOk="0">
                <a:moveTo>
                  <a:pt x="115594" y="0"/>
                </a:moveTo>
                <a:lnTo>
                  <a:pt x="4195" y="0"/>
                </a:lnTo>
                <a:cubicBezTo>
                  <a:pt x="1888" y="0"/>
                  <a:pt x="0" y="978"/>
                  <a:pt x="0" y="2055"/>
                </a:cubicBezTo>
                <a:lnTo>
                  <a:pt x="0" y="8026"/>
                </a:lnTo>
                <a:lnTo>
                  <a:pt x="72797" y="8026"/>
                </a:lnTo>
                <a:cubicBezTo>
                  <a:pt x="75104" y="8026"/>
                  <a:pt x="76993" y="8907"/>
                  <a:pt x="76993" y="9983"/>
                </a:cubicBezTo>
                <a:cubicBezTo>
                  <a:pt x="76993" y="11158"/>
                  <a:pt x="75104" y="12039"/>
                  <a:pt x="72797" y="12039"/>
                </a:cubicBezTo>
                <a:lnTo>
                  <a:pt x="0" y="12039"/>
                </a:lnTo>
                <a:lnTo>
                  <a:pt x="0" y="20065"/>
                </a:lnTo>
                <a:lnTo>
                  <a:pt x="55174" y="20065"/>
                </a:lnTo>
                <a:cubicBezTo>
                  <a:pt x="57482" y="20065"/>
                  <a:pt x="59370" y="20946"/>
                  <a:pt x="59370" y="22022"/>
                </a:cubicBezTo>
                <a:cubicBezTo>
                  <a:pt x="59370" y="23099"/>
                  <a:pt x="57482" y="23980"/>
                  <a:pt x="55174" y="23980"/>
                </a:cubicBezTo>
                <a:lnTo>
                  <a:pt x="0" y="23980"/>
                </a:lnTo>
                <a:lnTo>
                  <a:pt x="0" y="32006"/>
                </a:lnTo>
                <a:lnTo>
                  <a:pt x="37552" y="32006"/>
                </a:lnTo>
                <a:cubicBezTo>
                  <a:pt x="39860" y="32006"/>
                  <a:pt x="41748" y="32887"/>
                  <a:pt x="41748" y="33964"/>
                </a:cubicBezTo>
                <a:cubicBezTo>
                  <a:pt x="41748" y="35138"/>
                  <a:pt x="39860" y="36019"/>
                  <a:pt x="37552" y="36019"/>
                </a:cubicBezTo>
                <a:lnTo>
                  <a:pt x="0" y="36019"/>
                </a:lnTo>
                <a:lnTo>
                  <a:pt x="0" y="40032"/>
                </a:lnTo>
                <a:lnTo>
                  <a:pt x="38601" y="40032"/>
                </a:lnTo>
                <a:cubicBezTo>
                  <a:pt x="40909" y="40032"/>
                  <a:pt x="42797" y="40913"/>
                  <a:pt x="42797" y="41990"/>
                </a:cubicBezTo>
                <a:lnTo>
                  <a:pt x="42797" y="119902"/>
                </a:lnTo>
                <a:lnTo>
                  <a:pt x="51398" y="119902"/>
                </a:lnTo>
                <a:lnTo>
                  <a:pt x="51398" y="101892"/>
                </a:lnTo>
                <a:cubicBezTo>
                  <a:pt x="51398" y="100815"/>
                  <a:pt x="53286" y="99934"/>
                  <a:pt x="55594" y="99934"/>
                </a:cubicBezTo>
                <a:lnTo>
                  <a:pt x="89790" y="99934"/>
                </a:lnTo>
                <a:cubicBezTo>
                  <a:pt x="92307" y="99934"/>
                  <a:pt x="94195" y="100815"/>
                  <a:pt x="94195" y="101892"/>
                </a:cubicBezTo>
                <a:lnTo>
                  <a:pt x="94195" y="119902"/>
                </a:lnTo>
                <a:lnTo>
                  <a:pt x="115594" y="119902"/>
                </a:lnTo>
                <a:cubicBezTo>
                  <a:pt x="117902" y="119902"/>
                  <a:pt x="119790" y="119021"/>
                  <a:pt x="119790" y="117944"/>
                </a:cubicBezTo>
                <a:lnTo>
                  <a:pt x="119790" y="2055"/>
                </a:lnTo>
                <a:cubicBezTo>
                  <a:pt x="119790" y="978"/>
                  <a:pt x="117902" y="0"/>
                  <a:pt x="115594" y="0"/>
                </a:cubicBezTo>
              </a:path>
            </a:pathLst>
          </a:custGeom>
          <a:solidFill>
            <a:srgbClr val="D9D9D9">
              <a:alpha val="32940"/>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526" name="Shape 526"/>
          <p:cNvSpPr/>
          <p:nvPr/>
        </p:nvSpPr>
        <p:spPr>
          <a:xfrm>
            <a:off x="-42592" y="6344735"/>
            <a:ext cx="375000" cy="508200"/>
          </a:xfrm>
          <a:custGeom>
            <a:avLst/>
            <a:gdLst/>
            <a:ahLst/>
            <a:cxnLst/>
            <a:rect l="0" t="0" r="0" b="0"/>
            <a:pathLst>
              <a:path w="120000" h="120000" extrusionOk="0">
                <a:moveTo>
                  <a:pt x="4195" y="0"/>
                </a:moveTo>
                <a:lnTo>
                  <a:pt x="0" y="0"/>
                </a:lnTo>
                <a:lnTo>
                  <a:pt x="0" y="3243"/>
                </a:lnTo>
                <a:lnTo>
                  <a:pt x="0" y="18996"/>
                </a:lnTo>
                <a:lnTo>
                  <a:pt x="52657" y="18996"/>
                </a:lnTo>
                <a:cubicBezTo>
                  <a:pt x="55174" y="18996"/>
                  <a:pt x="57062" y="20386"/>
                  <a:pt x="57062" y="22084"/>
                </a:cubicBezTo>
                <a:cubicBezTo>
                  <a:pt x="57062" y="23938"/>
                  <a:pt x="55174" y="25328"/>
                  <a:pt x="52657" y="25328"/>
                </a:cubicBezTo>
                <a:lnTo>
                  <a:pt x="0" y="25328"/>
                </a:lnTo>
                <a:lnTo>
                  <a:pt x="0" y="37837"/>
                </a:lnTo>
                <a:lnTo>
                  <a:pt x="43846" y="37837"/>
                </a:lnTo>
                <a:cubicBezTo>
                  <a:pt x="46363" y="37837"/>
                  <a:pt x="48251" y="39382"/>
                  <a:pt x="48251" y="41081"/>
                </a:cubicBezTo>
                <a:cubicBezTo>
                  <a:pt x="48251" y="42934"/>
                  <a:pt x="46363" y="44169"/>
                  <a:pt x="43846" y="44169"/>
                </a:cubicBezTo>
                <a:lnTo>
                  <a:pt x="0" y="44169"/>
                </a:lnTo>
                <a:lnTo>
                  <a:pt x="0" y="56833"/>
                </a:lnTo>
                <a:lnTo>
                  <a:pt x="26433" y="56833"/>
                </a:lnTo>
                <a:cubicBezTo>
                  <a:pt x="28741" y="56833"/>
                  <a:pt x="30629" y="58223"/>
                  <a:pt x="30629" y="59922"/>
                </a:cubicBezTo>
                <a:cubicBezTo>
                  <a:pt x="30629" y="61621"/>
                  <a:pt x="28741" y="63166"/>
                  <a:pt x="26433" y="63166"/>
                </a:cubicBezTo>
                <a:lnTo>
                  <a:pt x="0" y="63166"/>
                </a:lnTo>
                <a:lnTo>
                  <a:pt x="0" y="116602"/>
                </a:lnTo>
                <a:lnTo>
                  <a:pt x="0" y="119845"/>
                </a:lnTo>
                <a:lnTo>
                  <a:pt x="4195" y="119845"/>
                </a:lnTo>
                <a:lnTo>
                  <a:pt x="25594" y="119845"/>
                </a:lnTo>
                <a:lnTo>
                  <a:pt x="25594" y="91428"/>
                </a:lnTo>
                <a:cubicBezTo>
                  <a:pt x="25594" y="89729"/>
                  <a:pt x="27482" y="88339"/>
                  <a:pt x="30000" y="88339"/>
                </a:cubicBezTo>
                <a:lnTo>
                  <a:pt x="64195" y="88339"/>
                </a:lnTo>
                <a:cubicBezTo>
                  <a:pt x="66503" y="88339"/>
                  <a:pt x="68391" y="89729"/>
                  <a:pt x="68391" y="91428"/>
                </a:cubicBezTo>
                <a:lnTo>
                  <a:pt x="68391" y="119845"/>
                </a:lnTo>
                <a:lnTo>
                  <a:pt x="115594" y="119845"/>
                </a:lnTo>
                <a:lnTo>
                  <a:pt x="119790" y="119845"/>
                </a:lnTo>
                <a:lnTo>
                  <a:pt x="119790" y="116602"/>
                </a:lnTo>
                <a:lnTo>
                  <a:pt x="119790" y="3243"/>
                </a:lnTo>
                <a:lnTo>
                  <a:pt x="119790" y="0"/>
                </a:lnTo>
                <a:lnTo>
                  <a:pt x="115594" y="0"/>
                </a:lnTo>
                <a:lnTo>
                  <a:pt x="4195" y="0"/>
                </a:lnTo>
              </a:path>
            </a:pathLst>
          </a:custGeom>
          <a:solidFill>
            <a:srgbClr val="D9D9D9">
              <a:alpha val="32940"/>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527" name="Shape 527"/>
          <p:cNvSpPr/>
          <p:nvPr/>
        </p:nvSpPr>
        <p:spPr>
          <a:xfrm>
            <a:off x="8058418" y="5530901"/>
            <a:ext cx="703800" cy="804600"/>
          </a:xfrm>
          <a:custGeom>
            <a:avLst/>
            <a:gdLst/>
            <a:ahLst/>
            <a:cxnLst/>
            <a:rect l="0" t="0" r="0" b="0"/>
            <a:pathLst>
              <a:path w="120000" h="120000" extrusionOk="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D9D9D9">
              <a:alpha val="32940"/>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grpSp>
        <p:nvGrpSpPr>
          <p:cNvPr id="528" name="Shape 528"/>
          <p:cNvGrpSpPr/>
          <p:nvPr/>
        </p:nvGrpSpPr>
        <p:grpSpPr>
          <a:xfrm>
            <a:off x="1001827" y="653399"/>
            <a:ext cx="1547665" cy="513746"/>
            <a:chOff x="2005660" y="1306799"/>
            <a:chExt cx="3098428" cy="1027492"/>
          </a:xfrm>
        </p:grpSpPr>
        <p:sp>
          <p:nvSpPr>
            <p:cNvPr id="529" name="Shape 529"/>
            <p:cNvSpPr/>
            <p:nvPr/>
          </p:nvSpPr>
          <p:spPr>
            <a:xfrm>
              <a:off x="3385657" y="1511391"/>
              <a:ext cx="552600" cy="822900"/>
            </a:xfrm>
            <a:custGeom>
              <a:avLst/>
              <a:gdLst/>
              <a:ahLst/>
              <a:cxnLst/>
              <a:rect l="0" t="0" r="0" b="0"/>
              <a:pathLst>
                <a:path w="120000" h="120000" extrusionOk="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rgbClr val="7F7F7F"/>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530" name="Shape 530"/>
            <p:cNvSpPr/>
            <p:nvPr/>
          </p:nvSpPr>
          <p:spPr>
            <a:xfrm>
              <a:off x="2601698" y="1511378"/>
              <a:ext cx="555600" cy="821699"/>
            </a:xfrm>
            <a:custGeom>
              <a:avLst/>
              <a:gdLst/>
              <a:ahLst/>
              <a:cxnLst/>
              <a:rect l="0" t="0" r="0" b="0"/>
              <a:pathLst>
                <a:path w="120000" h="120000" extrusionOk="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chemeClr val="dk2"/>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531" name="Shape 531"/>
            <p:cNvSpPr/>
            <p:nvPr/>
          </p:nvSpPr>
          <p:spPr>
            <a:xfrm>
              <a:off x="2005660" y="1511387"/>
              <a:ext cx="555300" cy="602399"/>
            </a:xfrm>
            <a:custGeom>
              <a:avLst/>
              <a:gdLst/>
              <a:ahLst/>
              <a:cxnLst/>
              <a:rect l="0" t="0" r="0" b="0"/>
              <a:pathLst>
                <a:path w="120000" h="120000" extrusionOk="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chemeClr val="dk2"/>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532" name="Shape 532"/>
            <p:cNvSpPr/>
            <p:nvPr/>
          </p:nvSpPr>
          <p:spPr>
            <a:xfrm>
              <a:off x="4545489" y="1511380"/>
              <a:ext cx="558600" cy="601200"/>
            </a:xfrm>
            <a:custGeom>
              <a:avLst/>
              <a:gdLst/>
              <a:ahLst/>
              <a:cxnLst/>
              <a:rect l="0" t="0" r="0" b="0"/>
              <a:pathLst>
                <a:path w="120000" h="120000" extrusionOk="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rgbClr val="7F7F7F"/>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533" name="Shape 533"/>
            <p:cNvSpPr/>
            <p:nvPr/>
          </p:nvSpPr>
          <p:spPr>
            <a:xfrm>
              <a:off x="3960212" y="1511387"/>
              <a:ext cx="555900" cy="599699"/>
            </a:xfrm>
            <a:custGeom>
              <a:avLst/>
              <a:gdLst/>
              <a:ahLst/>
              <a:cxnLst/>
              <a:rect l="0" t="0" r="0" b="0"/>
              <a:pathLst>
                <a:path w="120000" h="120000" extrusionOk="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rgbClr val="7F7F7F"/>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534" name="Shape 534"/>
            <p:cNvSpPr/>
            <p:nvPr/>
          </p:nvSpPr>
          <p:spPr>
            <a:xfrm>
              <a:off x="3192358" y="1516750"/>
              <a:ext cx="156000" cy="587699"/>
            </a:xfrm>
            <a:custGeom>
              <a:avLst/>
              <a:gdLst/>
              <a:ahLst/>
              <a:cxnLst/>
              <a:rect l="0" t="0" r="0" b="0"/>
              <a:pathLst>
                <a:path w="120000" h="120000" extrusionOk="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chemeClr val="dk2"/>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535" name="Shape 535"/>
            <p:cNvSpPr/>
            <p:nvPr/>
          </p:nvSpPr>
          <p:spPr>
            <a:xfrm>
              <a:off x="3187635" y="1306799"/>
              <a:ext cx="170100" cy="171900"/>
            </a:xfrm>
            <a:custGeom>
              <a:avLst/>
              <a:gdLst/>
              <a:ahLst/>
              <a:cxnLst/>
              <a:rect l="0" t="0" r="0" b="0"/>
              <a:pathLst>
                <a:path w="120000" h="120000" extrusionOk="0">
                  <a:moveTo>
                    <a:pt x="102419" y="17574"/>
                  </a:moveTo>
                  <a:cubicBezTo>
                    <a:pt x="125853" y="41004"/>
                    <a:pt x="125853" y="78995"/>
                    <a:pt x="102419" y="102425"/>
                  </a:cubicBezTo>
                  <a:cubicBezTo>
                    <a:pt x="78991" y="125860"/>
                    <a:pt x="41002" y="125860"/>
                    <a:pt x="17574" y="102425"/>
                  </a:cubicBezTo>
                  <a:cubicBezTo>
                    <a:pt x="-5860" y="78995"/>
                    <a:pt x="-5860" y="41004"/>
                    <a:pt x="17574" y="17574"/>
                  </a:cubicBezTo>
                  <a:cubicBezTo>
                    <a:pt x="41002" y="-5860"/>
                    <a:pt x="78991" y="-5860"/>
                    <a:pt x="102419" y="17574"/>
                  </a:cubicBezTo>
                  <a:close/>
                </a:path>
              </a:pathLst>
            </a:custGeom>
            <a:solidFill>
              <a:schemeClr val="dk2"/>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grpSp>
      <p:sp>
        <p:nvSpPr>
          <p:cNvPr id="536" name="Shape 536"/>
          <p:cNvSpPr txBox="1">
            <a:spLocks noGrp="1"/>
          </p:cNvSpPr>
          <p:nvPr>
            <p:ph type="title"/>
          </p:nvPr>
        </p:nvSpPr>
        <p:spPr>
          <a:xfrm>
            <a:off x="950916" y="2318167"/>
            <a:ext cx="8244000" cy="1808100"/>
          </a:xfrm>
          <a:prstGeom prst="rect">
            <a:avLst/>
          </a:prstGeom>
          <a:noFill/>
          <a:ln>
            <a:noFill/>
          </a:ln>
        </p:spPr>
        <p:txBody>
          <a:bodyPr lIns="91425" tIns="91425" rIns="91425" bIns="91425" anchor="ctr" anchorCtr="0"/>
          <a:lstStyle>
            <a:lvl1pPr marL="0" marR="0" lvl="0" indent="0" algn="l" rtl="0">
              <a:spcBef>
                <a:spcPts val="0"/>
              </a:spcBef>
              <a:buClr>
                <a:schemeClr val="dk1"/>
              </a:buClr>
              <a:buFont typeface="Helvetica Neue"/>
              <a:buNone/>
              <a:defRPr sz="4000" b="0" i="0" u="none" strike="noStrike" cap="none">
                <a:solidFill>
                  <a:schemeClr val="dk1"/>
                </a:solidFill>
                <a:latin typeface="Helvetica Neue"/>
                <a:ea typeface="Helvetica Neue"/>
                <a:cs typeface="Helvetica Neue"/>
                <a:sym typeface="Helvetica Neue"/>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grpSp>
        <p:nvGrpSpPr>
          <p:cNvPr id="537" name="Shape 537"/>
          <p:cNvGrpSpPr/>
          <p:nvPr/>
        </p:nvGrpSpPr>
        <p:grpSpPr>
          <a:xfrm>
            <a:off x="584385" y="6495989"/>
            <a:ext cx="596502" cy="202013"/>
            <a:chOff x="-6" y="-2"/>
            <a:chExt cx="1194200" cy="404027"/>
          </a:xfrm>
        </p:grpSpPr>
        <p:sp>
          <p:nvSpPr>
            <p:cNvPr id="538" name="Shape 538"/>
            <p:cNvSpPr/>
            <p:nvPr/>
          </p:nvSpPr>
          <p:spPr>
            <a:xfrm>
              <a:off x="531818" y="86925"/>
              <a:ext cx="213000" cy="317100"/>
            </a:xfrm>
            <a:custGeom>
              <a:avLst/>
              <a:gdLst/>
              <a:ahLst/>
              <a:cxnLst/>
              <a:rect l="0" t="0" r="0" b="0"/>
              <a:pathLst>
                <a:path w="120000" h="120000" extrusionOk="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rgbClr val="6F6F6F"/>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539" name="Shape 539"/>
            <p:cNvSpPr/>
            <p:nvPr/>
          </p:nvSpPr>
          <p:spPr>
            <a:xfrm>
              <a:off x="229697" y="86915"/>
              <a:ext cx="214200" cy="316800"/>
            </a:xfrm>
            <a:custGeom>
              <a:avLst/>
              <a:gdLst/>
              <a:ahLst/>
              <a:cxnLst/>
              <a:rect l="0" t="0" r="0" b="0"/>
              <a:pathLst>
                <a:path w="120000" h="120000" extrusionOk="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540" name="Shape 540"/>
            <p:cNvSpPr/>
            <p:nvPr/>
          </p:nvSpPr>
          <p:spPr>
            <a:xfrm>
              <a:off x="-5" y="86922"/>
              <a:ext cx="213900" cy="232200"/>
            </a:xfrm>
            <a:custGeom>
              <a:avLst/>
              <a:gdLst/>
              <a:ahLst/>
              <a:cxnLst/>
              <a:rect l="0" t="0" r="0" b="0"/>
              <a:pathLst>
                <a:path w="120000" h="120000" extrusionOk="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541" name="Shape 541"/>
            <p:cNvSpPr/>
            <p:nvPr/>
          </p:nvSpPr>
          <p:spPr>
            <a:xfrm>
              <a:off x="978794" y="86916"/>
              <a:ext cx="215400" cy="231600"/>
            </a:xfrm>
            <a:custGeom>
              <a:avLst/>
              <a:gdLst/>
              <a:ahLst/>
              <a:cxnLst/>
              <a:rect l="0" t="0" r="0" b="0"/>
              <a:pathLst>
                <a:path w="120000" h="120000" extrusionOk="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rgbClr val="6F6F6F"/>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542" name="Shape 542"/>
            <p:cNvSpPr/>
            <p:nvPr/>
          </p:nvSpPr>
          <p:spPr>
            <a:xfrm>
              <a:off x="753241" y="86922"/>
              <a:ext cx="214200" cy="231300"/>
            </a:xfrm>
            <a:custGeom>
              <a:avLst/>
              <a:gdLst/>
              <a:ahLst/>
              <a:cxnLst/>
              <a:rect l="0" t="0" r="0" b="0"/>
              <a:pathLst>
                <a:path w="120000" h="120000" extrusionOk="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rgbClr val="6F6F6F"/>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543" name="Shape 543"/>
            <p:cNvSpPr/>
            <p:nvPr/>
          </p:nvSpPr>
          <p:spPr>
            <a:xfrm>
              <a:off x="457329" y="88985"/>
              <a:ext cx="60000" cy="226500"/>
            </a:xfrm>
            <a:custGeom>
              <a:avLst/>
              <a:gdLst/>
              <a:ahLst/>
              <a:cxnLst/>
              <a:rect l="0" t="0" r="0" b="0"/>
              <a:pathLst>
                <a:path w="120000" h="120000" extrusionOk="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544" name="Shape 544"/>
            <p:cNvSpPr/>
            <p:nvPr/>
          </p:nvSpPr>
          <p:spPr>
            <a:xfrm>
              <a:off x="452968" y="-1"/>
              <a:ext cx="67800" cy="67800"/>
            </a:xfrm>
            <a:custGeom>
              <a:avLst/>
              <a:gdLst/>
              <a:ahLst/>
              <a:cxnLst/>
              <a:rect l="0" t="0" r="0" b="0"/>
              <a:pathLst>
                <a:path w="120000" h="120000" extrusionOk="0">
                  <a:moveTo>
                    <a:pt x="102419" y="17574"/>
                  </a:moveTo>
                  <a:cubicBezTo>
                    <a:pt x="125853" y="41002"/>
                    <a:pt x="125853" y="78991"/>
                    <a:pt x="102419" y="102419"/>
                  </a:cubicBezTo>
                  <a:cubicBezTo>
                    <a:pt x="78991" y="125853"/>
                    <a:pt x="41002" y="125853"/>
                    <a:pt x="17574" y="102419"/>
                  </a:cubicBezTo>
                  <a:cubicBezTo>
                    <a:pt x="-5860" y="78991"/>
                    <a:pt x="-5860" y="41002"/>
                    <a:pt x="17574" y="17574"/>
                  </a:cubicBezTo>
                  <a:cubicBezTo>
                    <a:pt x="41002" y="-5860"/>
                    <a:pt x="78991" y="-5860"/>
                    <a:pt x="102419" y="17574"/>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grpSp>
      <p:sp>
        <p:nvSpPr>
          <p:cNvPr id="545" name="Shape 545"/>
          <p:cNvSpPr/>
          <p:nvPr/>
        </p:nvSpPr>
        <p:spPr>
          <a:xfrm>
            <a:off x="9217267" y="6521907"/>
            <a:ext cx="2248500" cy="2307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900">
                <a:solidFill>
                  <a:srgbClr val="BFBFBF"/>
                </a:solidFill>
                <a:latin typeface="Helvetica Neue"/>
                <a:ea typeface="Helvetica Neue"/>
                <a:cs typeface="Helvetica Neue"/>
                <a:sym typeface="Helvetica Neue"/>
              </a:rPr>
              <a:t>©2016 Apigee Corp. All Rights Reserved. </a:t>
            </a:r>
          </a:p>
        </p:txBody>
      </p:sp>
      <p:sp>
        <p:nvSpPr>
          <p:cNvPr id="546" name="Shape 546"/>
          <p:cNvSpPr txBox="1">
            <a:spLocks noGrp="1"/>
          </p:cNvSpPr>
          <p:nvPr>
            <p:ph type="sldNum" idx="12"/>
          </p:nvPr>
        </p:nvSpPr>
        <p:spPr>
          <a:xfrm>
            <a:off x="11364286" y="6457146"/>
            <a:ext cx="611100" cy="365100"/>
          </a:xfrm>
          <a:prstGeom prst="rect">
            <a:avLst/>
          </a:prstGeom>
          <a:noFill/>
          <a:ln>
            <a:noFill/>
          </a:ln>
        </p:spPr>
        <p:txBody>
          <a:bodyPr lIns="91375" tIns="45675" rIns="91375" bIns="45675" anchor="ctr" anchorCtr="0">
            <a:noAutofit/>
          </a:bodyPr>
          <a:lstStyle/>
          <a:p>
            <a:pPr marL="0" marR="0" lvl="0" indent="0" algn="r" rtl="0">
              <a:spcBef>
                <a:spcPts val="0"/>
              </a:spcBef>
              <a:buSzPct val="25000"/>
              <a:buNone/>
            </a:pPr>
            <a:fld id="{00000000-1234-1234-1234-123412341234}" type="slidenum">
              <a:rPr lang="en-US" sz="1000" b="0" i="0">
                <a:solidFill>
                  <a:srgbClr val="BDBDBD"/>
                </a:solidFill>
                <a:latin typeface="Helvetica Neue"/>
                <a:ea typeface="Helvetica Neue"/>
                <a:cs typeface="Helvetica Neue"/>
                <a:sym typeface="Helvetica Neue"/>
              </a:rPr>
              <a:t>‹#›</a:t>
            </a:fld>
            <a:endParaRPr lang="en-US" sz="1000" b="0" i="0">
              <a:solidFill>
                <a:srgbClr val="BDBDBD"/>
              </a:solidFill>
              <a:latin typeface="Helvetica Neue"/>
              <a:ea typeface="Helvetica Neue"/>
              <a:cs typeface="Helvetica Neue"/>
              <a:sym typeface="Helvetica Neue"/>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Section Header Orange">
    <p:spTree>
      <p:nvGrpSpPr>
        <p:cNvPr id="1" name="Shape 547"/>
        <p:cNvGrpSpPr/>
        <p:nvPr/>
      </p:nvGrpSpPr>
      <p:grpSpPr>
        <a:xfrm>
          <a:off x="0" y="0"/>
          <a:ext cx="0" cy="0"/>
          <a:chOff x="0" y="0"/>
          <a:chExt cx="0" cy="0"/>
        </a:xfrm>
      </p:grpSpPr>
      <p:sp>
        <p:nvSpPr>
          <p:cNvPr id="548" name="Shape 548"/>
          <p:cNvSpPr/>
          <p:nvPr/>
        </p:nvSpPr>
        <p:spPr>
          <a:xfrm>
            <a:off x="0" y="-7470"/>
            <a:ext cx="12197700" cy="6880800"/>
          </a:xfrm>
          <a:prstGeom prst="rect">
            <a:avLst/>
          </a:prstGeom>
          <a:gradFill>
            <a:gsLst>
              <a:gs pos="0">
                <a:schemeClr val="dk2"/>
              </a:gs>
              <a:gs pos="36000">
                <a:schemeClr val="dk2"/>
              </a:gs>
              <a:gs pos="100000">
                <a:srgbClr val="940000"/>
              </a:gs>
            </a:gsLst>
            <a:path path="circle">
              <a:fillToRect t="100000" r="100000"/>
            </a:path>
            <a:tileRect l="-100000" b="-100000"/>
          </a:gradFill>
          <a:ln w="12700" cap="flat" cmpd="sng">
            <a:solidFill>
              <a:srgbClr val="FF4300"/>
            </a:solidFill>
            <a:prstDash val="solid"/>
            <a:round/>
            <a:headEnd type="none" w="med" len="med"/>
            <a:tailEnd type="none" w="med" len="med"/>
          </a:ln>
        </p:spPr>
        <p:txBody>
          <a:bodyPr lIns="45675" tIns="22825" rIns="45675" bIns="22825" anchor="ctr" anchorCtr="0">
            <a:noAutofit/>
          </a:bodyPr>
          <a:lstStyle/>
          <a:p>
            <a:pPr marL="0" marR="0" lvl="0" indent="0" algn="ctr" rtl="0">
              <a:spcBef>
                <a:spcPts val="0"/>
              </a:spcBef>
              <a:buNone/>
            </a:pPr>
            <a:endParaRPr sz="700">
              <a:solidFill>
                <a:srgbClr val="5A5A5A"/>
              </a:solidFill>
              <a:latin typeface="Helvetica Neue"/>
              <a:ea typeface="Helvetica Neue"/>
              <a:cs typeface="Helvetica Neue"/>
              <a:sym typeface="Helvetica Neue"/>
            </a:endParaRPr>
          </a:p>
        </p:txBody>
      </p:sp>
      <p:sp>
        <p:nvSpPr>
          <p:cNvPr id="549" name="Shape 549"/>
          <p:cNvSpPr txBox="1">
            <a:spLocks noGrp="1"/>
          </p:cNvSpPr>
          <p:nvPr>
            <p:ph type="title"/>
          </p:nvPr>
        </p:nvSpPr>
        <p:spPr>
          <a:xfrm>
            <a:off x="950916" y="2318167"/>
            <a:ext cx="8244000" cy="1808100"/>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Helvetica Neue"/>
              <a:buNone/>
              <a:defRPr sz="4000" b="0" i="0" u="none" strike="noStrike" cap="none">
                <a:solidFill>
                  <a:schemeClr val="lt1"/>
                </a:solidFill>
                <a:latin typeface="Helvetica Neue"/>
                <a:ea typeface="Helvetica Neue"/>
                <a:cs typeface="Helvetica Neue"/>
                <a:sym typeface="Helvetica Neue"/>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550" name="Shape 550"/>
          <p:cNvSpPr txBox="1">
            <a:spLocks noGrp="1"/>
          </p:cNvSpPr>
          <p:nvPr>
            <p:ph type="sldNum" idx="12"/>
          </p:nvPr>
        </p:nvSpPr>
        <p:spPr>
          <a:xfrm>
            <a:off x="11364286" y="6457146"/>
            <a:ext cx="611100" cy="365100"/>
          </a:xfrm>
          <a:prstGeom prst="rect">
            <a:avLst/>
          </a:prstGeom>
          <a:noFill/>
          <a:ln>
            <a:noFill/>
          </a:ln>
        </p:spPr>
        <p:txBody>
          <a:bodyPr lIns="91375" tIns="45675" rIns="91375" bIns="45675" anchor="ctr" anchorCtr="0">
            <a:noAutofit/>
          </a:bodyPr>
          <a:lstStyle/>
          <a:p>
            <a:pPr marL="0" marR="0" lvl="0" indent="0" algn="r" rtl="0">
              <a:spcBef>
                <a:spcPts val="0"/>
              </a:spcBef>
              <a:buSzPct val="25000"/>
              <a:buNone/>
            </a:pPr>
            <a:fld id="{00000000-1234-1234-1234-123412341234}" type="slidenum">
              <a:rPr lang="en-US" sz="1000" b="0" i="0">
                <a:solidFill>
                  <a:srgbClr val="FF7D63"/>
                </a:solidFill>
                <a:latin typeface="Helvetica Neue"/>
                <a:ea typeface="Helvetica Neue"/>
                <a:cs typeface="Helvetica Neue"/>
                <a:sym typeface="Helvetica Neue"/>
              </a:rPr>
              <a:t>‹#›</a:t>
            </a:fld>
            <a:endParaRPr lang="en-US" sz="1000" b="0" i="0">
              <a:solidFill>
                <a:srgbClr val="FF7D63"/>
              </a:solidFill>
              <a:latin typeface="Helvetica Neue"/>
              <a:ea typeface="Helvetica Neue"/>
              <a:cs typeface="Helvetica Neue"/>
              <a:sym typeface="Helvetica Neue"/>
            </a:endParaRPr>
          </a:p>
        </p:txBody>
      </p:sp>
      <p:grpSp>
        <p:nvGrpSpPr>
          <p:cNvPr id="551" name="Shape 551"/>
          <p:cNvGrpSpPr/>
          <p:nvPr/>
        </p:nvGrpSpPr>
        <p:grpSpPr>
          <a:xfrm>
            <a:off x="584385" y="6495989"/>
            <a:ext cx="596502" cy="202013"/>
            <a:chOff x="-6" y="-2"/>
            <a:chExt cx="1194200" cy="404027"/>
          </a:xfrm>
        </p:grpSpPr>
        <p:sp>
          <p:nvSpPr>
            <p:cNvPr id="552" name="Shape 552"/>
            <p:cNvSpPr/>
            <p:nvPr/>
          </p:nvSpPr>
          <p:spPr>
            <a:xfrm>
              <a:off x="531818" y="86925"/>
              <a:ext cx="213000" cy="317100"/>
            </a:xfrm>
            <a:custGeom>
              <a:avLst/>
              <a:gdLst/>
              <a:ahLst/>
              <a:cxnLst/>
              <a:rect l="0" t="0" r="0" b="0"/>
              <a:pathLst>
                <a:path w="120000" h="120000" extrusionOk="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chemeClr val="lt1"/>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553" name="Shape 553"/>
            <p:cNvSpPr/>
            <p:nvPr/>
          </p:nvSpPr>
          <p:spPr>
            <a:xfrm>
              <a:off x="229697" y="86915"/>
              <a:ext cx="214200" cy="316800"/>
            </a:xfrm>
            <a:custGeom>
              <a:avLst/>
              <a:gdLst/>
              <a:ahLst/>
              <a:cxnLst/>
              <a:rect l="0" t="0" r="0" b="0"/>
              <a:pathLst>
                <a:path w="120000" h="120000" extrusionOk="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chemeClr val="lt1"/>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554" name="Shape 554"/>
            <p:cNvSpPr/>
            <p:nvPr/>
          </p:nvSpPr>
          <p:spPr>
            <a:xfrm>
              <a:off x="-5" y="86922"/>
              <a:ext cx="213900" cy="232200"/>
            </a:xfrm>
            <a:custGeom>
              <a:avLst/>
              <a:gdLst/>
              <a:ahLst/>
              <a:cxnLst/>
              <a:rect l="0" t="0" r="0" b="0"/>
              <a:pathLst>
                <a:path w="120000" h="120000" extrusionOk="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chemeClr val="lt1"/>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555" name="Shape 555"/>
            <p:cNvSpPr/>
            <p:nvPr/>
          </p:nvSpPr>
          <p:spPr>
            <a:xfrm>
              <a:off x="978794" y="86916"/>
              <a:ext cx="215400" cy="231600"/>
            </a:xfrm>
            <a:custGeom>
              <a:avLst/>
              <a:gdLst/>
              <a:ahLst/>
              <a:cxnLst/>
              <a:rect l="0" t="0" r="0" b="0"/>
              <a:pathLst>
                <a:path w="120000" h="120000" extrusionOk="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chemeClr val="lt1"/>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556" name="Shape 556"/>
            <p:cNvSpPr/>
            <p:nvPr/>
          </p:nvSpPr>
          <p:spPr>
            <a:xfrm>
              <a:off x="753241" y="86922"/>
              <a:ext cx="214200" cy="231300"/>
            </a:xfrm>
            <a:custGeom>
              <a:avLst/>
              <a:gdLst/>
              <a:ahLst/>
              <a:cxnLst/>
              <a:rect l="0" t="0" r="0" b="0"/>
              <a:pathLst>
                <a:path w="120000" h="120000" extrusionOk="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chemeClr val="lt1"/>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557" name="Shape 557"/>
            <p:cNvSpPr/>
            <p:nvPr/>
          </p:nvSpPr>
          <p:spPr>
            <a:xfrm>
              <a:off x="457329" y="88985"/>
              <a:ext cx="60000" cy="226500"/>
            </a:xfrm>
            <a:custGeom>
              <a:avLst/>
              <a:gdLst/>
              <a:ahLst/>
              <a:cxnLst/>
              <a:rect l="0" t="0" r="0" b="0"/>
              <a:pathLst>
                <a:path w="120000" h="120000" extrusionOk="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chemeClr val="lt1"/>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558" name="Shape 558"/>
            <p:cNvSpPr/>
            <p:nvPr/>
          </p:nvSpPr>
          <p:spPr>
            <a:xfrm>
              <a:off x="452968" y="-1"/>
              <a:ext cx="67800" cy="67800"/>
            </a:xfrm>
            <a:custGeom>
              <a:avLst/>
              <a:gdLst/>
              <a:ahLst/>
              <a:cxnLst/>
              <a:rect l="0" t="0" r="0" b="0"/>
              <a:pathLst>
                <a:path w="120000" h="120000" extrusionOk="0">
                  <a:moveTo>
                    <a:pt x="102419" y="17574"/>
                  </a:moveTo>
                  <a:cubicBezTo>
                    <a:pt x="125853" y="41002"/>
                    <a:pt x="125853" y="78991"/>
                    <a:pt x="102419" y="102419"/>
                  </a:cubicBezTo>
                  <a:cubicBezTo>
                    <a:pt x="78991" y="125853"/>
                    <a:pt x="41002" y="125853"/>
                    <a:pt x="17574" y="102419"/>
                  </a:cubicBezTo>
                  <a:cubicBezTo>
                    <a:pt x="-5860" y="78991"/>
                    <a:pt x="-5860" y="41002"/>
                    <a:pt x="17574" y="17574"/>
                  </a:cubicBezTo>
                  <a:cubicBezTo>
                    <a:pt x="41002" y="-5860"/>
                    <a:pt x="78991" y="-5860"/>
                    <a:pt x="102419" y="17574"/>
                  </a:cubicBezTo>
                  <a:close/>
                </a:path>
              </a:pathLst>
            </a:custGeom>
            <a:solidFill>
              <a:schemeClr val="lt1"/>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grpSp>
      <p:sp>
        <p:nvSpPr>
          <p:cNvPr id="559" name="Shape 559"/>
          <p:cNvSpPr/>
          <p:nvPr/>
        </p:nvSpPr>
        <p:spPr>
          <a:xfrm>
            <a:off x="9217267" y="6521907"/>
            <a:ext cx="2248500" cy="2307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900">
                <a:solidFill>
                  <a:srgbClr val="FF7D63"/>
                </a:solidFill>
                <a:latin typeface="Helvetica Neue"/>
                <a:ea typeface="Helvetica Neue"/>
                <a:cs typeface="Helvetica Neue"/>
                <a:sym typeface="Helvetica Neue"/>
              </a:rPr>
              <a:t>©2016 Apigee Corp. All Rights Reserved. </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2 Column">
    <p:spTree>
      <p:nvGrpSpPr>
        <p:cNvPr id="1" name="Shape 560"/>
        <p:cNvGrpSpPr/>
        <p:nvPr/>
      </p:nvGrpSpPr>
      <p:grpSpPr>
        <a:xfrm>
          <a:off x="0" y="0"/>
          <a:ext cx="0" cy="0"/>
          <a:chOff x="0" y="0"/>
          <a:chExt cx="0" cy="0"/>
        </a:xfrm>
      </p:grpSpPr>
      <p:sp>
        <p:nvSpPr>
          <p:cNvPr id="561" name="Shape 561"/>
          <p:cNvSpPr txBox="1">
            <a:spLocks noGrp="1"/>
          </p:cNvSpPr>
          <p:nvPr>
            <p:ph type="body" idx="1"/>
          </p:nvPr>
        </p:nvSpPr>
        <p:spPr>
          <a:xfrm>
            <a:off x="477608" y="1195426"/>
            <a:ext cx="5252700" cy="4482900"/>
          </a:xfrm>
          <a:prstGeom prst="rect">
            <a:avLst/>
          </a:prstGeom>
          <a:noFill/>
          <a:ln>
            <a:noFill/>
          </a:ln>
        </p:spPr>
        <p:txBody>
          <a:bodyPr lIns="91425" tIns="91425" rIns="91425" bIns="91425" anchor="t" anchorCtr="0"/>
          <a:lstStyle>
            <a:lvl1pPr marL="342900" marR="0" lvl="0" indent="-2159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1pPr>
            <a:lvl2pPr marL="742950" marR="0" lvl="1" indent="-17145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2pPr>
            <a:lvl3pPr marL="1143000" marR="0" lvl="2"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9pPr>
          </a:lstStyle>
          <a:p>
            <a:endParaRPr/>
          </a:p>
        </p:txBody>
      </p:sp>
      <p:sp>
        <p:nvSpPr>
          <p:cNvPr id="562" name="Shape 562"/>
          <p:cNvSpPr txBox="1">
            <a:spLocks noGrp="1"/>
          </p:cNvSpPr>
          <p:nvPr>
            <p:ph type="body" idx="2"/>
          </p:nvPr>
        </p:nvSpPr>
        <p:spPr>
          <a:xfrm>
            <a:off x="6049292" y="1195429"/>
            <a:ext cx="5464800" cy="4482900"/>
          </a:xfrm>
          <a:prstGeom prst="rect">
            <a:avLst/>
          </a:prstGeom>
          <a:noFill/>
          <a:ln>
            <a:noFill/>
          </a:ln>
        </p:spPr>
        <p:txBody>
          <a:bodyPr lIns="91425" tIns="91425" rIns="91425" bIns="91425" anchor="t" anchorCtr="0"/>
          <a:lstStyle>
            <a:lvl1pPr marL="342900" marR="0" lvl="0" indent="-2159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1pPr>
            <a:lvl2pPr marL="742950" marR="0" lvl="1" indent="-17145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2pPr>
            <a:lvl3pPr marL="1143000" marR="0" lvl="2"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9pPr>
          </a:lstStyle>
          <a:p>
            <a:endParaRPr/>
          </a:p>
        </p:txBody>
      </p:sp>
      <p:sp>
        <p:nvSpPr>
          <p:cNvPr id="563" name="Shape 563"/>
          <p:cNvSpPr txBox="1">
            <a:spLocks noGrp="1"/>
          </p:cNvSpPr>
          <p:nvPr>
            <p:ph type="title"/>
          </p:nvPr>
        </p:nvSpPr>
        <p:spPr>
          <a:xfrm>
            <a:off x="477608" y="264367"/>
            <a:ext cx="10387200" cy="674700"/>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Helvetica Neue"/>
              <a:buNone/>
              <a:defRPr sz="3600" b="0" i="0" u="none" strike="noStrike" cap="none">
                <a:solidFill>
                  <a:schemeClr val="dk2"/>
                </a:solidFill>
                <a:latin typeface="Helvetica Neue"/>
                <a:ea typeface="Helvetica Neue"/>
                <a:cs typeface="Helvetica Neue"/>
                <a:sym typeface="Helvetica Neue"/>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564" name="Shape 564"/>
          <p:cNvSpPr txBox="1">
            <a:spLocks noGrp="1"/>
          </p:cNvSpPr>
          <p:nvPr>
            <p:ph type="sldNum" idx="12"/>
          </p:nvPr>
        </p:nvSpPr>
        <p:spPr>
          <a:xfrm>
            <a:off x="11364286" y="6457146"/>
            <a:ext cx="611100" cy="365100"/>
          </a:xfrm>
          <a:prstGeom prst="rect">
            <a:avLst/>
          </a:prstGeom>
          <a:noFill/>
          <a:ln>
            <a:noFill/>
          </a:ln>
        </p:spPr>
        <p:txBody>
          <a:bodyPr lIns="91375" tIns="45675" rIns="91375" bIns="45675" anchor="ctr" anchorCtr="0">
            <a:noAutofit/>
          </a:bodyPr>
          <a:lstStyle/>
          <a:p>
            <a:pPr marL="0" marR="0" lvl="0" indent="0" algn="r" rtl="0">
              <a:spcBef>
                <a:spcPts val="0"/>
              </a:spcBef>
              <a:buSzPct val="25000"/>
              <a:buNone/>
            </a:pPr>
            <a:fld id="{00000000-1234-1234-1234-123412341234}" type="slidenum">
              <a:rPr lang="en-US" sz="1000" b="0" i="0">
                <a:solidFill>
                  <a:srgbClr val="BDBDBD"/>
                </a:solidFill>
                <a:latin typeface="Helvetica Neue"/>
                <a:ea typeface="Helvetica Neue"/>
                <a:cs typeface="Helvetica Neue"/>
                <a:sym typeface="Helvetica Neue"/>
              </a:rPr>
              <a:t>‹#›</a:t>
            </a:fld>
            <a:endParaRPr lang="en-US" sz="1000" b="0" i="0">
              <a:solidFill>
                <a:srgbClr val="BDBDBD"/>
              </a:solidFill>
              <a:latin typeface="Helvetica Neue"/>
              <a:ea typeface="Helvetica Neue"/>
              <a:cs typeface="Helvetica Neue"/>
              <a:sym typeface="Helvetica Neue"/>
            </a:endParaRPr>
          </a:p>
        </p:txBody>
      </p:sp>
      <p:sp>
        <p:nvSpPr>
          <p:cNvPr id="565" name="Shape 565"/>
          <p:cNvSpPr/>
          <p:nvPr/>
        </p:nvSpPr>
        <p:spPr>
          <a:xfrm>
            <a:off x="9217267" y="6521907"/>
            <a:ext cx="2248500" cy="2307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900">
                <a:solidFill>
                  <a:srgbClr val="BFBFBF"/>
                </a:solidFill>
                <a:latin typeface="Helvetica Neue"/>
                <a:ea typeface="Helvetica Neue"/>
                <a:cs typeface="Helvetica Neue"/>
                <a:sym typeface="Helvetica Neue"/>
              </a:rPr>
              <a:t>©2016 Apigee Corp. All Rights Reserved. </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66"/>
        <p:cNvGrpSpPr/>
        <p:nvPr/>
      </p:nvGrpSpPr>
      <p:grpSpPr>
        <a:xfrm>
          <a:off x="0" y="0"/>
          <a:ext cx="0" cy="0"/>
          <a:chOff x="0" y="0"/>
          <a:chExt cx="0" cy="0"/>
        </a:xfrm>
      </p:grpSpPr>
      <p:sp>
        <p:nvSpPr>
          <p:cNvPr id="567" name="Shape 567"/>
          <p:cNvSpPr txBox="1">
            <a:spLocks noGrp="1"/>
          </p:cNvSpPr>
          <p:nvPr>
            <p:ph type="sldNum" idx="12"/>
          </p:nvPr>
        </p:nvSpPr>
        <p:spPr>
          <a:xfrm>
            <a:off x="11364286" y="6457146"/>
            <a:ext cx="611100" cy="365100"/>
          </a:xfrm>
          <a:prstGeom prst="rect">
            <a:avLst/>
          </a:prstGeom>
          <a:noFill/>
          <a:ln>
            <a:noFill/>
          </a:ln>
        </p:spPr>
        <p:txBody>
          <a:bodyPr lIns="91375" tIns="45675" rIns="91375" bIns="45675" anchor="ctr" anchorCtr="0">
            <a:noAutofit/>
          </a:bodyPr>
          <a:lstStyle/>
          <a:p>
            <a:pPr marL="0" marR="0" lvl="0" indent="0" algn="r" rtl="0">
              <a:spcBef>
                <a:spcPts val="0"/>
              </a:spcBef>
              <a:buSzPct val="25000"/>
              <a:buNone/>
            </a:pPr>
            <a:fld id="{00000000-1234-1234-1234-123412341234}" type="slidenum">
              <a:rPr lang="en-US" sz="1000" b="0" i="0">
                <a:solidFill>
                  <a:srgbClr val="BDBDBD"/>
                </a:solidFill>
                <a:latin typeface="Helvetica Neue"/>
                <a:ea typeface="Helvetica Neue"/>
                <a:cs typeface="Helvetica Neue"/>
                <a:sym typeface="Helvetica Neue"/>
              </a:rPr>
              <a:t>‹#›</a:t>
            </a:fld>
            <a:endParaRPr lang="en-US" sz="1000" b="0" i="0">
              <a:solidFill>
                <a:srgbClr val="BDBDBD"/>
              </a:solidFill>
              <a:latin typeface="Helvetica Neue"/>
              <a:ea typeface="Helvetica Neue"/>
              <a:cs typeface="Helvetica Neue"/>
              <a:sym typeface="Helvetica Neue"/>
            </a:endParaRPr>
          </a:p>
        </p:txBody>
      </p:sp>
      <p:sp>
        <p:nvSpPr>
          <p:cNvPr id="568" name="Shape 568"/>
          <p:cNvSpPr/>
          <p:nvPr/>
        </p:nvSpPr>
        <p:spPr>
          <a:xfrm>
            <a:off x="9217267" y="6521907"/>
            <a:ext cx="2248500" cy="2307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900">
                <a:solidFill>
                  <a:srgbClr val="BFBFBF"/>
                </a:solidFill>
                <a:latin typeface="Helvetica Neue"/>
                <a:ea typeface="Helvetica Neue"/>
                <a:cs typeface="Helvetica Neue"/>
                <a:sym typeface="Helvetica Neue"/>
              </a:rPr>
              <a:t>©2016 Apigee Corp. All Rights Reserved.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Section Header">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950916" y="2318167"/>
            <a:ext cx="8244033" cy="1807969"/>
          </a:xfrm>
          <a:prstGeom prst="rect">
            <a:avLst/>
          </a:prstGeom>
          <a:noFill/>
          <a:ln>
            <a:noFill/>
          </a:ln>
        </p:spPr>
        <p:txBody>
          <a:bodyPr lIns="91425" tIns="91425" rIns="91425" bIns="91425" anchor="ctr" anchorCtr="0"/>
          <a:lstStyle>
            <a:lvl1pPr marL="0" marR="0" lvl="0" indent="0" algn="l" rtl="0">
              <a:spcBef>
                <a:spcPts val="0"/>
              </a:spcBef>
              <a:buClr>
                <a:schemeClr val="dk1"/>
              </a:buClr>
              <a:buFont typeface="Helvetica Neue"/>
              <a:buNone/>
              <a:defRPr sz="4000" b="0" i="0" u="none" strike="noStrike" cap="none">
                <a:solidFill>
                  <a:schemeClr val="dk1"/>
                </a:solidFill>
                <a:latin typeface="Helvetica Neue"/>
                <a:ea typeface="Helvetica Neue"/>
                <a:cs typeface="Helvetica Neue"/>
                <a:sym typeface="Helvetica Neue"/>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4" name="Shape 94"/>
          <p:cNvSpPr txBox="1">
            <a:spLocks noGrp="1"/>
          </p:cNvSpPr>
          <p:nvPr>
            <p:ph type="sldNum" idx="12"/>
          </p:nvPr>
        </p:nvSpPr>
        <p:spPr>
          <a:xfrm>
            <a:off x="11364286" y="6457146"/>
            <a:ext cx="611217" cy="365125"/>
          </a:xfrm>
          <a:prstGeom prst="rect">
            <a:avLst/>
          </a:prstGeom>
          <a:noFill/>
          <a:ln>
            <a:noFill/>
          </a:ln>
        </p:spPr>
        <p:txBody>
          <a:bodyPr lIns="91375" tIns="45675" rIns="91375" bIns="45675" anchor="ctr" anchorCtr="0">
            <a:noAutofit/>
          </a:bodyPr>
          <a:lstStyle/>
          <a:p>
            <a:pPr marL="0" marR="0" lvl="0" indent="0" algn="r" rtl="0">
              <a:spcBef>
                <a:spcPts val="0"/>
              </a:spcBef>
              <a:buSzPct val="25000"/>
              <a:buNone/>
            </a:pPr>
            <a:fld id="{00000000-1234-1234-1234-123412341234}" type="slidenum">
              <a:rPr lang="en-US" sz="1200" b="0" i="0">
                <a:solidFill>
                  <a:srgbClr val="BDBDBD"/>
                </a:solidFill>
                <a:latin typeface="Helvetica Neue"/>
                <a:ea typeface="Helvetica Neue"/>
                <a:cs typeface="Helvetica Neue"/>
                <a:sym typeface="Helvetica Neue"/>
              </a:rPr>
              <a:t>‹#›</a:t>
            </a:fld>
            <a:endParaRPr lang="en-US" sz="1200" b="0" i="0">
              <a:solidFill>
                <a:srgbClr val="BDBDBD"/>
              </a:solidFill>
              <a:latin typeface="Helvetica Neue"/>
              <a:ea typeface="Helvetica Neue"/>
              <a:cs typeface="Helvetica Neue"/>
              <a:sym typeface="Helvetica Neue"/>
            </a:endParaRPr>
          </a:p>
        </p:txBody>
      </p:sp>
      <p:sp>
        <p:nvSpPr>
          <p:cNvPr id="95" name="Shape 95"/>
          <p:cNvSpPr txBox="1">
            <a:spLocks noGrp="1"/>
          </p:cNvSpPr>
          <p:nvPr>
            <p:ph type="ftr" idx="11"/>
          </p:nvPr>
        </p:nvSpPr>
        <p:spPr>
          <a:xfrm>
            <a:off x="7401522" y="6457146"/>
            <a:ext cx="3856778" cy="365125"/>
          </a:xfrm>
          <a:prstGeom prst="rect">
            <a:avLst/>
          </a:prstGeom>
          <a:noFill/>
          <a:ln>
            <a:noFill/>
          </a:ln>
        </p:spPr>
        <p:txBody>
          <a:bodyPr lIns="91425" tIns="91425" rIns="91425" bIns="91425" anchor="ctr" anchorCtr="0"/>
          <a:lstStyle>
            <a:lvl1pPr marL="0" marR="0" lvl="0" indent="0" algn="r" rtl="0">
              <a:spcBef>
                <a:spcPts val="0"/>
              </a:spcBef>
              <a:buNone/>
              <a:defRPr sz="900" b="0" i="0">
                <a:solidFill>
                  <a:srgbClr val="BFBFBF"/>
                </a:solidFill>
                <a:latin typeface="Helvetica Neue"/>
                <a:ea typeface="Helvetica Neue"/>
                <a:cs typeface="Helvetica Neue"/>
                <a:sym typeface="Helvetica Neue"/>
              </a:defRPr>
            </a:lvl1pPr>
            <a:lvl2pPr marL="457200" marR="0" lvl="1" indent="0" algn="l" rtl="0">
              <a:spcBef>
                <a:spcPts val="0"/>
              </a:spcBef>
              <a:buNone/>
              <a:defRPr sz="1800" b="0" i="0" u="none" strike="noStrike" cap="none">
                <a:solidFill>
                  <a:schemeClr val="dk1"/>
                </a:solidFill>
                <a:latin typeface="Helvetica Neue"/>
                <a:ea typeface="Helvetica Neue"/>
                <a:cs typeface="Helvetica Neue"/>
                <a:sym typeface="Helvetica Neue"/>
              </a:defRPr>
            </a:lvl2pPr>
            <a:lvl3pPr marL="914400" marR="0" lvl="2" indent="0" algn="l" rtl="0">
              <a:spcBef>
                <a:spcPts val="0"/>
              </a:spcBef>
              <a:buNone/>
              <a:defRPr sz="1800" b="0" i="0" u="none" strike="noStrike" cap="none">
                <a:solidFill>
                  <a:schemeClr val="dk1"/>
                </a:solidFill>
                <a:latin typeface="Helvetica Neue"/>
                <a:ea typeface="Helvetica Neue"/>
                <a:cs typeface="Helvetica Neue"/>
                <a:sym typeface="Helvetica Neue"/>
              </a:defRPr>
            </a:lvl3pPr>
            <a:lvl4pPr marL="1371600" marR="0" lvl="3" indent="0" algn="l" rtl="0">
              <a:spcBef>
                <a:spcPts val="0"/>
              </a:spcBef>
              <a:buNone/>
              <a:defRPr sz="1800" b="0" i="0" u="none" strike="noStrike" cap="none">
                <a:solidFill>
                  <a:schemeClr val="dk1"/>
                </a:solidFill>
                <a:latin typeface="Helvetica Neue"/>
                <a:ea typeface="Helvetica Neue"/>
                <a:cs typeface="Helvetica Neue"/>
                <a:sym typeface="Helvetica Neue"/>
              </a:defRPr>
            </a:lvl4pPr>
            <a:lvl5pPr marL="1828800" marR="0" lvl="4" indent="0" algn="l" rtl="0">
              <a:spcBef>
                <a:spcPts val="0"/>
              </a:spcBef>
              <a:buNone/>
              <a:defRPr sz="1800" b="0" i="0" u="none" strike="noStrike" cap="none">
                <a:solidFill>
                  <a:schemeClr val="dk1"/>
                </a:solidFill>
                <a:latin typeface="Helvetica Neue"/>
                <a:ea typeface="Helvetica Neue"/>
                <a:cs typeface="Helvetica Neue"/>
                <a:sym typeface="Helvetica Neue"/>
              </a:defRPr>
            </a:lvl5pPr>
            <a:lvl6pPr marL="2286000" marR="0" lvl="5" indent="0" algn="l" rtl="0">
              <a:spcBef>
                <a:spcPts val="0"/>
              </a:spcBef>
              <a:buNone/>
              <a:defRPr sz="1800" b="0" i="0" u="none" strike="noStrike" cap="none">
                <a:solidFill>
                  <a:schemeClr val="dk1"/>
                </a:solidFill>
                <a:latin typeface="Helvetica Neue"/>
                <a:ea typeface="Helvetica Neue"/>
                <a:cs typeface="Helvetica Neue"/>
                <a:sym typeface="Helvetica Neue"/>
              </a:defRPr>
            </a:lvl6pPr>
            <a:lvl7pPr marL="2743200" marR="0" lvl="6" indent="0" algn="l" rtl="0">
              <a:spcBef>
                <a:spcPts val="0"/>
              </a:spcBef>
              <a:buNone/>
              <a:defRPr sz="1800" b="0" i="0" u="none" strike="noStrike" cap="none">
                <a:solidFill>
                  <a:schemeClr val="dk1"/>
                </a:solidFill>
                <a:latin typeface="Helvetica Neue"/>
                <a:ea typeface="Helvetica Neue"/>
                <a:cs typeface="Helvetica Neue"/>
                <a:sym typeface="Helvetica Neue"/>
              </a:defRPr>
            </a:lvl7pPr>
            <a:lvl8pPr marL="3200400" marR="0" lvl="7" indent="0" algn="l" rtl="0">
              <a:spcBef>
                <a:spcPts val="0"/>
              </a:spcBef>
              <a:buNone/>
              <a:defRPr sz="1800" b="0" i="0" u="none" strike="noStrike" cap="none">
                <a:solidFill>
                  <a:schemeClr val="dk1"/>
                </a:solidFill>
                <a:latin typeface="Helvetica Neue"/>
                <a:ea typeface="Helvetica Neue"/>
                <a:cs typeface="Helvetica Neue"/>
                <a:sym typeface="Helvetica Neue"/>
              </a:defRPr>
            </a:lvl8pPr>
            <a:lvl9pPr marL="3657600" marR="0" lvl="8" indent="0" algn="l" rtl="0">
              <a:spcBef>
                <a:spcPts val="0"/>
              </a:spcBef>
              <a:buNone/>
              <a:defRPr sz="1800" b="0" i="0" u="none" strike="noStrike" cap="none">
                <a:solidFill>
                  <a:schemeClr val="dk1"/>
                </a:solidFill>
                <a:latin typeface="Helvetica Neue"/>
                <a:ea typeface="Helvetica Neue"/>
                <a:cs typeface="Helvetica Neue"/>
                <a:sym typeface="Helvetica Neue"/>
              </a:defRPr>
            </a:lvl9pPr>
          </a:lstStyle>
          <a:p>
            <a:endParaRPr/>
          </a:p>
        </p:txBody>
      </p:sp>
      <p:grpSp>
        <p:nvGrpSpPr>
          <p:cNvPr id="96" name="Shape 96"/>
          <p:cNvGrpSpPr/>
          <p:nvPr/>
        </p:nvGrpSpPr>
        <p:grpSpPr>
          <a:xfrm>
            <a:off x="584385" y="6495989"/>
            <a:ext cx="596413" cy="202019"/>
            <a:chOff x="-5" y="-1"/>
            <a:chExt cx="1194070" cy="404036"/>
          </a:xfrm>
        </p:grpSpPr>
        <p:sp>
          <p:nvSpPr>
            <p:cNvPr id="97" name="Shape 97"/>
            <p:cNvSpPr/>
            <p:nvPr/>
          </p:nvSpPr>
          <p:spPr>
            <a:xfrm>
              <a:off x="531818" y="86925"/>
              <a:ext cx="212939" cy="317109"/>
            </a:xfrm>
            <a:custGeom>
              <a:avLst/>
              <a:gdLst/>
              <a:ahLst/>
              <a:cxnLst/>
              <a:rect l="0" t="0" r="0" b="0"/>
              <a:pathLst>
                <a:path w="120000" h="120000" extrusionOk="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rgbClr val="6F6F6F"/>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98" name="Shape 98"/>
            <p:cNvSpPr/>
            <p:nvPr/>
          </p:nvSpPr>
          <p:spPr>
            <a:xfrm>
              <a:off x="229697" y="86915"/>
              <a:ext cx="214112" cy="316702"/>
            </a:xfrm>
            <a:custGeom>
              <a:avLst/>
              <a:gdLst/>
              <a:ahLst/>
              <a:cxnLst/>
              <a:rect l="0" t="0" r="0" b="0"/>
              <a:pathLst>
                <a:path w="120000" h="120000" extrusionOk="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99" name="Shape 99"/>
            <p:cNvSpPr/>
            <p:nvPr/>
          </p:nvSpPr>
          <p:spPr>
            <a:xfrm>
              <a:off x="-5" y="86922"/>
              <a:ext cx="213979" cy="232128"/>
            </a:xfrm>
            <a:custGeom>
              <a:avLst/>
              <a:gdLst/>
              <a:ahLst/>
              <a:cxnLst/>
              <a:rect l="0" t="0" r="0" b="0"/>
              <a:pathLst>
                <a:path w="120000" h="120000" extrusionOk="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100" name="Shape 100"/>
            <p:cNvSpPr/>
            <p:nvPr/>
          </p:nvSpPr>
          <p:spPr>
            <a:xfrm>
              <a:off x="978794" y="86916"/>
              <a:ext cx="215270" cy="231670"/>
            </a:xfrm>
            <a:custGeom>
              <a:avLst/>
              <a:gdLst/>
              <a:ahLst/>
              <a:cxnLst/>
              <a:rect l="0" t="0" r="0" b="0"/>
              <a:pathLst>
                <a:path w="120000" h="120000" extrusionOk="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rgbClr val="6F6F6F"/>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101" name="Shape 101"/>
            <p:cNvSpPr/>
            <p:nvPr/>
          </p:nvSpPr>
          <p:spPr>
            <a:xfrm>
              <a:off x="753241" y="86922"/>
              <a:ext cx="214203" cy="231166"/>
            </a:xfrm>
            <a:custGeom>
              <a:avLst/>
              <a:gdLst/>
              <a:ahLst/>
              <a:cxnLst/>
              <a:rect l="0" t="0" r="0" b="0"/>
              <a:pathLst>
                <a:path w="120000" h="120000" extrusionOk="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rgbClr val="6F6F6F"/>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102" name="Shape 102"/>
            <p:cNvSpPr/>
            <p:nvPr/>
          </p:nvSpPr>
          <p:spPr>
            <a:xfrm>
              <a:off x="457329" y="88985"/>
              <a:ext cx="60135" cy="226445"/>
            </a:xfrm>
            <a:custGeom>
              <a:avLst/>
              <a:gdLst/>
              <a:ahLst/>
              <a:cxnLst/>
              <a:rect l="0" t="0" r="0" b="0"/>
              <a:pathLst>
                <a:path w="120000" h="120000" extrusionOk="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103" name="Shape 103"/>
            <p:cNvSpPr/>
            <p:nvPr/>
          </p:nvSpPr>
          <p:spPr>
            <a:xfrm>
              <a:off x="452968" y="-1"/>
              <a:ext cx="67855" cy="67855"/>
            </a:xfrm>
            <a:custGeom>
              <a:avLst/>
              <a:gdLst/>
              <a:ahLst/>
              <a:cxnLst/>
              <a:rect l="0" t="0" r="0" b="0"/>
              <a:pathLst>
                <a:path w="120000" h="120000" extrusionOk="0">
                  <a:moveTo>
                    <a:pt x="102419" y="17574"/>
                  </a:moveTo>
                  <a:cubicBezTo>
                    <a:pt x="125853" y="41002"/>
                    <a:pt x="125853" y="78991"/>
                    <a:pt x="102419" y="102419"/>
                  </a:cubicBezTo>
                  <a:cubicBezTo>
                    <a:pt x="78991" y="125853"/>
                    <a:pt x="41002" y="125853"/>
                    <a:pt x="17574" y="102419"/>
                  </a:cubicBezTo>
                  <a:cubicBezTo>
                    <a:pt x="-5860" y="78991"/>
                    <a:pt x="-5860" y="41002"/>
                    <a:pt x="17574" y="17574"/>
                  </a:cubicBezTo>
                  <a:cubicBezTo>
                    <a:pt x="41002" y="-5860"/>
                    <a:pt x="78991" y="-5860"/>
                    <a:pt x="102419" y="17574"/>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Section Header graphic">
    <p:spTree>
      <p:nvGrpSpPr>
        <p:cNvPr id="1" name="Shape 104"/>
        <p:cNvGrpSpPr/>
        <p:nvPr/>
      </p:nvGrpSpPr>
      <p:grpSpPr>
        <a:xfrm>
          <a:off x="0" y="0"/>
          <a:ext cx="0" cy="0"/>
          <a:chOff x="0" y="0"/>
          <a:chExt cx="0" cy="0"/>
        </a:xfrm>
      </p:grpSpPr>
      <p:grpSp>
        <p:nvGrpSpPr>
          <p:cNvPr id="105" name="Shape 105"/>
          <p:cNvGrpSpPr/>
          <p:nvPr/>
        </p:nvGrpSpPr>
        <p:grpSpPr>
          <a:xfrm>
            <a:off x="-42592" y="653399"/>
            <a:ext cx="14246324" cy="6302982"/>
            <a:chOff x="-42592" y="653399"/>
            <a:chExt cx="14246324" cy="6302982"/>
          </a:xfrm>
        </p:grpSpPr>
        <p:sp>
          <p:nvSpPr>
            <p:cNvPr id="106" name="Shape 106"/>
            <p:cNvSpPr/>
            <p:nvPr/>
          </p:nvSpPr>
          <p:spPr>
            <a:xfrm>
              <a:off x="3855232" y="5545103"/>
              <a:ext cx="1238055" cy="1411277"/>
            </a:xfrm>
            <a:custGeom>
              <a:avLst/>
              <a:gdLst/>
              <a:ahLst/>
              <a:cxnLst/>
              <a:rect l="0" t="0" r="0" b="0"/>
              <a:pathLst>
                <a:path w="120000" h="120000" extrusionOk="0">
                  <a:moveTo>
                    <a:pt x="116379" y="29792"/>
                  </a:moveTo>
                  <a:lnTo>
                    <a:pt x="58084" y="29792"/>
                  </a:lnTo>
                  <a:cubicBezTo>
                    <a:pt x="55356" y="29792"/>
                    <a:pt x="53677" y="27214"/>
                    <a:pt x="55041" y="25141"/>
                  </a:cubicBezTo>
                  <a:lnTo>
                    <a:pt x="67267" y="6492"/>
                  </a:lnTo>
                  <a:cubicBezTo>
                    <a:pt x="68264" y="5019"/>
                    <a:pt x="67686" y="3085"/>
                    <a:pt x="66007" y="2256"/>
                  </a:cubicBezTo>
                  <a:lnTo>
                    <a:pt x="63279" y="874"/>
                  </a:lnTo>
                  <a:cubicBezTo>
                    <a:pt x="61547" y="0"/>
                    <a:pt x="59396" y="506"/>
                    <a:pt x="58399" y="2026"/>
                  </a:cubicBezTo>
                  <a:lnTo>
                    <a:pt x="29278" y="46323"/>
                  </a:lnTo>
                  <a:cubicBezTo>
                    <a:pt x="27914" y="48396"/>
                    <a:pt x="24503" y="48396"/>
                    <a:pt x="23139" y="46323"/>
                  </a:cubicBezTo>
                  <a:lnTo>
                    <a:pt x="10861" y="27674"/>
                  </a:lnTo>
                  <a:cubicBezTo>
                    <a:pt x="9864" y="26201"/>
                    <a:pt x="7713" y="25694"/>
                    <a:pt x="6034" y="26523"/>
                  </a:cubicBezTo>
                  <a:lnTo>
                    <a:pt x="3305" y="27904"/>
                  </a:lnTo>
                  <a:cubicBezTo>
                    <a:pt x="1574" y="28779"/>
                    <a:pt x="996" y="30667"/>
                    <a:pt x="1993" y="32187"/>
                  </a:cubicBezTo>
                  <a:lnTo>
                    <a:pt x="31167" y="76485"/>
                  </a:lnTo>
                  <a:cubicBezTo>
                    <a:pt x="32531" y="78557"/>
                    <a:pt x="30800" y="81135"/>
                    <a:pt x="28071" y="81135"/>
                  </a:cubicBezTo>
                  <a:lnTo>
                    <a:pt x="3567" y="81135"/>
                  </a:lnTo>
                  <a:cubicBezTo>
                    <a:pt x="1574" y="81135"/>
                    <a:pt x="0" y="82563"/>
                    <a:pt x="0" y="84267"/>
                  </a:cubicBezTo>
                  <a:lnTo>
                    <a:pt x="0" y="87029"/>
                  </a:lnTo>
                  <a:cubicBezTo>
                    <a:pt x="0" y="88733"/>
                    <a:pt x="1574" y="90115"/>
                    <a:pt x="3567" y="90115"/>
                  </a:cubicBezTo>
                  <a:lnTo>
                    <a:pt x="61862" y="90115"/>
                  </a:lnTo>
                  <a:cubicBezTo>
                    <a:pt x="64591" y="90115"/>
                    <a:pt x="66270" y="92739"/>
                    <a:pt x="64905" y="94811"/>
                  </a:cubicBezTo>
                  <a:lnTo>
                    <a:pt x="52680" y="113461"/>
                  </a:lnTo>
                  <a:cubicBezTo>
                    <a:pt x="51683" y="114934"/>
                    <a:pt x="52260" y="116822"/>
                    <a:pt x="53992" y="117697"/>
                  </a:cubicBezTo>
                  <a:lnTo>
                    <a:pt x="56668" y="119079"/>
                  </a:lnTo>
                  <a:cubicBezTo>
                    <a:pt x="58399" y="119953"/>
                    <a:pt x="60550" y="119401"/>
                    <a:pt x="61547" y="117927"/>
                  </a:cubicBezTo>
                  <a:lnTo>
                    <a:pt x="90668" y="73630"/>
                  </a:lnTo>
                  <a:cubicBezTo>
                    <a:pt x="92033" y="71557"/>
                    <a:pt x="95443" y="71557"/>
                    <a:pt x="96808" y="73630"/>
                  </a:cubicBezTo>
                  <a:lnTo>
                    <a:pt x="109086" y="92279"/>
                  </a:lnTo>
                  <a:cubicBezTo>
                    <a:pt x="110083" y="93752"/>
                    <a:pt x="112234" y="94259"/>
                    <a:pt x="113965" y="93384"/>
                  </a:cubicBezTo>
                  <a:lnTo>
                    <a:pt x="116641" y="92003"/>
                  </a:lnTo>
                  <a:cubicBezTo>
                    <a:pt x="118373" y="91174"/>
                    <a:pt x="118950" y="89240"/>
                    <a:pt x="117953" y="87766"/>
                  </a:cubicBezTo>
                  <a:lnTo>
                    <a:pt x="88832" y="43468"/>
                  </a:lnTo>
                  <a:cubicBezTo>
                    <a:pt x="87468" y="41396"/>
                    <a:pt x="89147" y="38772"/>
                    <a:pt x="91875" y="38772"/>
                  </a:cubicBezTo>
                  <a:lnTo>
                    <a:pt x="116379" y="38772"/>
                  </a:lnTo>
                  <a:cubicBezTo>
                    <a:pt x="118373" y="38772"/>
                    <a:pt x="119947" y="37390"/>
                    <a:pt x="119947" y="35686"/>
                  </a:cubicBezTo>
                  <a:lnTo>
                    <a:pt x="119947" y="32924"/>
                  </a:lnTo>
                  <a:cubicBezTo>
                    <a:pt x="119947" y="31220"/>
                    <a:pt x="118373" y="29792"/>
                    <a:pt x="116379" y="29792"/>
                  </a:cubicBezTo>
                  <a:close/>
                  <a:moveTo>
                    <a:pt x="59554" y="70959"/>
                  </a:moveTo>
                  <a:cubicBezTo>
                    <a:pt x="52627" y="70959"/>
                    <a:pt x="47013" y="66032"/>
                    <a:pt x="47013" y="59953"/>
                  </a:cubicBezTo>
                  <a:cubicBezTo>
                    <a:pt x="47013" y="53921"/>
                    <a:pt x="52627" y="48994"/>
                    <a:pt x="59554" y="48994"/>
                  </a:cubicBezTo>
                  <a:cubicBezTo>
                    <a:pt x="66480" y="48994"/>
                    <a:pt x="72041" y="53921"/>
                    <a:pt x="72041" y="59953"/>
                  </a:cubicBezTo>
                  <a:cubicBezTo>
                    <a:pt x="72041" y="66032"/>
                    <a:pt x="66480" y="70959"/>
                    <a:pt x="59554" y="70959"/>
                  </a:cubicBezTo>
                  <a:close/>
                </a:path>
              </a:pathLst>
            </a:custGeom>
            <a:solidFill>
              <a:srgbClr val="D9D9D9">
                <a:alpha val="32941"/>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107" name="Shape 107"/>
            <p:cNvSpPr/>
            <p:nvPr/>
          </p:nvSpPr>
          <p:spPr>
            <a:xfrm>
              <a:off x="6202528" y="4829398"/>
              <a:ext cx="1855889" cy="2118112"/>
            </a:xfrm>
            <a:custGeom>
              <a:avLst/>
              <a:gdLst/>
              <a:ahLst/>
              <a:cxnLst/>
              <a:rect l="0" t="0" r="0" b="0"/>
              <a:pathLst>
                <a:path w="120000" h="120000" extrusionOk="0">
                  <a:moveTo>
                    <a:pt x="116398" y="29831"/>
                  </a:moveTo>
                  <a:lnTo>
                    <a:pt x="58111" y="29831"/>
                  </a:lnTo>
                  <a:cubicBezTo>
                    <a:pt x="55384" y="29831"/>
                    <a:pt x="53671" y="27222"/>
                    <a:pt x="55034" y="25135"/>
                  </a:cubicBezTo>
                  <a:lnTo>
                    <a:pt x="67272" y="6506"/>
                  </a:lnTo>
                  <a:cubicBezTo>
                    <a:pt x="68286" y="5002"/>
                    <a:pt x="67692" y="3099"/>
                    <a:pt x="65979" y="2240"/>
                  </a:cubicBezTo>
                  <a:lnTo>
                    <a:pt x="63251" y="859"/>
                  </a:lnTo>
                  <a:cubicBezTo>
                    <a:pt x="61573" y="0"/>
                    <a:pt x="59405" y="521"/>
                    <a:pt x="58426" y="2025"/>
                  </a:cubicBezTo>
                  <a:lnTo>
                    <a:pt x="29265" y="46342"/>
                  </a:lnTo>
                  <a:cubicBezTo>
                    <a:pt x="27902" y="48398"/>
                    <a:pt x="24475" y="48398"/>
                    <a:pt x="23111" y="46342"/>
                  </a:cubicBezTo>
                  <a:lnTo>
                    <a:pt x="10874" y="27682"/>
                  </a:lnTo>
                  <a:cubicBezTo>
                    <a:pt x="9895" y="26209"/>
                    <a:pt x="7692" y="25687"/>
                    <a:pt x="6013" y="26547"/>
                  </a:cubicBezTo>
                  <a:lnTo>
                    <a:pt x="3286" y="27928"/>
                  </a:lnTo>
                  <a:cubicBezTo>
                    <a:pt x="1608" y="28787"/>
                    <a:pt x="1013" y="30690"/>
                    <a:pt x="1993" y="32194"/>
                  </a:cubicBezTo>
                  <a:lnTo>
                    <a:pt x="31153" y="76511"/>
                  </a:lnTo>
                  <a:cubicBezTo>
                    <a:pt x="32517" y="78567"/>
                    <a:pt x="30804" y="81176"/>
                    <a:pt x="28076" y="81176"/>
                  </a:cubicBezTo>
                  <a:lnTo>
                    <a:pt x="3531" y="81176"/>
                  </a:lnTo>
                  <a:cubicBezTo>
                    <a:pt x="1573" y="81176"/>
                    <a:pt x="0" y="82588"/>
                    <a:pt x="0" y="84306"/>
                  </a:cubicBezTo>
                  <a:lnTo>
                    <a:pt x="0" y="87038"/>
                  </a:lnTo>
                  <a:cubicBezTo>
                    <a:pt x="0" y="88757"/>
                    <a:pt x="1573" y="90168"/>
                    <a:pt x="3531" y="90168"/>
                  </a:cubicBezTo>
                  <a:lnTo>
                    <a:pt x="61853" y="90168"/>
                  </a:lnTo>
                  <a:cubicBezTo>
                    <a:pt x="64580" y="90168"/>
                    <a:pt x="66293" y="92777"/>
                    <a:pt x="64930" y="94833"/>
                  </a:cubicBezTo>
                  <a:lnTo>
                    <a:pt x="52657" y="113493"/>
                  </a:lnTo>
                  <a:cubicBezTo>
                    <a:pt x="51678" y="114966"/>
                    <a:pt x="52272" y="116869"/>
                    <a:pt x="53951" y="117728"/>
                  </a:cubicBezTo>
                  <a:lnTo>
                    <a:pt x="56678" y="119109"/>
                  </a:lnTo>
                  <a:cubicBezTo>
                    <a:pt x="58391" y="119969"/>
                    <a:pt x="60559" y="119478"/>
                    <a:pt x="61538" y="117974"/>
                  </a:cubicBezTo>
                  <a:lnTo>
                    <a:pt x="90699" y="73657"/>
                  </a:lnTo>
                  <a:cubicBezTo>
                    <a:pt x="92062" y="71570"/>
                    <a:pt x="95454" y="71570"/>
                    <a:pt x="96853" y="73657"/>
                  </a:cubicBezTo>
                  <a:lnTo>
                    <a:pt x="109090" y="92286"/>
                  </a:lnTo>
                  <a:cubicBezTo>
                    <a:pt x="110069" y="93790"/>
                    <a:pt x="112237" y="94281"/>
                    <a:pt x="113951" y="93421"/>
                  </a:cubicBezTo>
                  <a:lnTo>
                    <a:pt x="116678" y="92040"/>
                  </a:lnTo>
                  <a:cubicBezTo>
                    <a:pt x="118356" y="91181"/>
                    <a:pt x="118951" y="89278"/>
                    <a:pt x="117972" y="87805"/>
                  </a:cubicBezTo>
                  <a:lnTo>
                    <a:pt x="88811" y="43488"/>
                  </a:lnTo>
                  <a:cubicBezTo>
                    <a:pt x="87447" y="41401"/>
                    <a:pt x="89160" y="38792"/>
                    <a:pt x="91888" y="38792"/>
                  </a:cubicBezTo>
                  <a:lnTo>
                    <a:pt x="116398" y="38792"/>
                  </a:lnTo>
                  <a:cubicBezTo>
                    <a:pt x="118356" y="38792"/>
                    <a:pt x="119965" y="37411"/>
                    <a:pt x="119965" y="35693"/>
                  </a:cubicBezTo>
                  <a:lnTo>
                    <a:pt x="119965" y="32930"/>
                  </a:lnTo>
                  <a:cubicBezTo>
                    <a:pt x="119965" y="31212"/>
                    <a:pt x="118356" y="29831"/>
                    <a:pt x="116398" y="29831"/>
                  </a:cubicBezTo>
                  <a:close/>
                  <a:moveTo>
                    <a:pt x="59545" y="70987"/>
                  </a:moveTo>
                  <a:cubicBezTo>
                    <a:pt x="52622" y="70987"/>
                    <a:pt x="47027" y="66046"/>
                    <a:pt x="47027" y="60000"/>
                  </a:cubicBezTo>
                  <a:cubicBezTo>
                    <a:pt x="47027" y="53923"/>
                    <a:pt x="52622" y="49012"/>
                    <a:pt x="59545" y="49012"/>
                  </a:cubicBezTo>
                  <a:cubicBezTo>
                    <a:pt x="66468" y="49012"/>
                    <a:pt x="72062" y="53923"/>
                    <a:pt x="72062" y="60000"/>
                  </a:cubicBezTo>
                  <a:cubicBezTo>
                    <a:pt x="72062" y="66046"/>
                    <a:pt x="66468" y="70987"/>
                    <a:pt x="59545" y="70987"/>
                  </a:cubicBezTo>
                  <a:close/>
                </a:path>
              </a:pathLst>
            </a:custGeom>
            <a:solidFill>
              <a:srgbClr val="D9D9D9">
                <a:alpha val="32941"/>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108" name="Shape 108"/>
            <p:cNvSpPr/>
            <p:nvPr/>
          </p:nvSpPr>
          <p:spPr>
            <a:xfrm>
              <a:off x="5145767" y="6130150"/>
              <a:ext cx="703712" cy="802351"/>
            </a:xfrm>
            <a:custGeom>
              <a:avLst/>
              <a:gdLst/>
              <a:ahLst/>
              <a:cxnLst/>
              <a:rect l="0" t="0" r="0" b="0"/>
              <a:pathLst>
                <a:path w="120000" h="120000" extrusionOk="0">
                  <a:moveTo>
                    <a:pt x="116405" y="29777"/>
                  </a:moveTo>
                  <a:lnTo>
                    <a:pt x="58064" y="29777"/>
                  </a:lnTo>
                  <a:cubicBezTo>
                    <a:pt x="55391" y="29777"/>
                    <a:pt x="53640" y="27188"/>
                    <a:pt x="55023" y="25084"/>
                  </a:cubicBezTo>
                  <a:lnTo>
                    <a:pt x="67281" y="6473"/>
                  </a:lnTo>
                  <a:cubicBezTo>
                    <a:pt x="68294" y="5016"/>
                    <a:pt x="67649" y="3074"/>
                    <a:pt x="65990" y="2184"/>
                  </a:cubicBezTo>
                  <a:lnTo>
                    <a:pt x="63317" y="809"/>
                  </a:lnTo>
                  <a:cubicBezTo>
                    <a:pt x="61566" y="0"/>
                    <a:pt x="59447" y="485"/>
                    <a:pt x="58433" y="1942"/>
                  </a:cubicBezTo>
                  <a:lnTo>
                    <a:pt x="29308" y="46284"/>
                  </a:lnTo>
                  <a:cubicBezTo>
                    <a:pt x="27926" y="48388"/>
                    <a:pt x="24516" y="48388"/>
                    <a:pt x="23133" y="46284"/>
                  </a:cubicBezTo>
                  <a:lnTo>
                    <a:pt x="10875" y="27673"/>
                  </a:lnTo>
                  <a:cubicBezTo>
                    <a:pt x="9861" y="26136"/>
                    <a:pt x="7741" y="25650"/>
                    <a:pt x="5990" y="26540"/>
                  </a:cubicBezTo>
                  <a:lnTo>
                    <a:pt x="3317" y="27916"/>
                  </a:lnTo>
                  <a:cubicBezTo>
                    <a:pt x="1566" y="28725"/>
                    <a:pt x="1013" y="30667"/>
                    <a:pt x="2027" y="32124"/>
                  </a:cubicBezTo>
                  <a:lnTo>
                    <a:pt x="31152" y="76466"/>
                  </a:lnTo>
                  <a:cubicBezTo>
                    <a:pt x="32534" y="78570"/>
                    <a:pt x="30783" y="81159"/>
                    <a:pt x="28110" y="81159"/>
                  </a:cubicBezTo>
                  <a:lnTo>
                    <a:pt x="3594" y="81159"/>
                  </a:lnTo>
                  <a:cubicBezTo>
                    <a:pt x="1566" y="81159"/>
                    <a:pt x="0" y="82535"/>
                    <a:pt x="0" y="84234"/>
                  </a:cubicBezTo>
                  <a:lnTo>
                    <a:pt x="0" y="86985"/>
                  </a:lnTo>
                  <a:cubicBezTo>
                    <a:pt x="0" y="88766"/>
                    <a:pt x="1566" y="90141"/>
                    <a:pt x="3594" y="90141"/>
                  </a:cubicBezTo>
                  <a:lnTo>
                    <a:pt x="61843" y="90141"/>
                  </a:lnTo>
                  <a:cubicBezTo>
                    <a:pt x="64608" y="90141"/>
                    <a:pt x="66267" y="92730"/>
                    <a:pt x="64884" y="94834"/>
                  </a:cubicBezTo>
                  <a:lnTo>
                    <a:pt x="52626" y="113445"/>
                  </a:lnTo>
                  <a:cubicBezTo>
                    <a:pt x="51705" y="114902"/>
                    <a:pt x="52258" y="116844"/>
                    <a:pt x="54009" y="117734"/>
                  </a:cubicBezTo>
                  <a:lnTo>
                    <a:pt x="56682" y="119109"/>
                  </a:lnTo>
                  <a:cubicBezTo>
                    <a:pt x="58341" y="119919"/>
                    <a:pt x="60552" y="119433"/>
                    <a:pt x="61566" y="117977"/>
                  </a:cubicBezTo>
                  <a:lnTo>
                    <a:pt x="90691" y="73634"/>
                  </a:lnTo>
                  <a:cubicBezTo>
                    <a:pt x="92073" y="71530"/>
                    <a:pt x="95483" y="71530"/>
                    <a:pt x="96866" y="73634"/>
                  </a:cubicBezTo>
                  <a:lnTo>
                    <a:pt x="109124" y="92245"/>
                  </a:lnTo>
                  <a:cubicBezTo>
                    <a:pt x="110046" y="93782"/>
                    <a:pt x="112258" y="94268"/>
                    <a:pt x="113917" y="93378"/>
                  </a:cubicBezTo>
                  <a:lnTo>
                    <a:pt x="116682" y="92002"/>
                  </a:lnTo>
                  <a:cubicBezTo>
                    <a:pt x="118341" y="91193"/>
                    <a:pt x="118894" y="89251"/>
                    <a:pt x="117972" y="87795"/>
                  </a:cubicBezTo>
                  <a:lnTo>
                    <a:pt x="88847" y="43452"/>
                  </a:lnTo>
                  <a:cubicBezTo>
                    <a:pt x="87465" y="41348"/>
                    <a:pt x="89124" y="38759"/>
                    <a:pt x="91889" y="38759"/>
                  </a:cubicBezTo>
                  <a:lnTo>
                    <a:pt x="116405" y="38759"/>
                  </a:lnTo>
                  <a:cubicBezTo>
                    <a:pt x="118341" y="38759"/>
                    <a:pt x="119907" y="37383"/>
                    <a:pt x="119907" y="35684"/>
                  </a:cubicBezTo>
                  <a:lnTo>
                    <a:pt x="119907" y="32933"/>
                  </a:lnTo>
                  <a:cubicBezTo>
                    <a:pt x="119907" y="31153"/>
                    <a:pt x="118341" y="29777"/>
                    <a:pt x="116405" y="29777"/>
                  </a:cubicBezTo>
                  <a:close/>
                  <a:moveTo>
                    <a:pt x="59539" y="70964"/>
                  </a:moveTo>
                  <a:cubicBezTo>
                    <a:pt x="52626" y="70964"/>
                    <a:pt x="47004" y="66028"/>
                    <a:pt x="47004" y="59959"/>
                  </a:cubicBezTo>
                  <a:cubicBezTo>
                    <a:pt x="47004" y="53890"/>
                    <a:pt x="52626" y="48954"/>
                    <a:pt x="59539" y="48954"/>
                  </a:cubicBezTo>
                  <a:cubicBezTo>
                    <a:pt x="66451" y="48954"/>
                    <a:pt x="72073" y="53890"/>
                    <a:pt x="72073" y="59959"/>
                  </a:cubicBezTo>
                  <a:cubicBezTo>
                    <a:pt x="72073" y="66028"/>
                    <a:pt x="66451" y="70964"/>
                    <a:pt x="59539" y="70964"/>
                  </a:cubicBezTo>
                  <a:close/>
                </a:path>
              </a:pathLst>
            </a:custGeom>
            <a:solidFill>
              <a:srgbClr val="D9D9D9">
                <a:alpha val="32941"/>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109" name="Shape 109"/>
            <p:cNvSpPr/>
            <p:nvPr/>
          </p:nvSpPr>
          <p:spPr>
            <a:xfrm>
              <a:off x="5498817" y="5413764"/>
              <a:ext cx="703712" cy="804740"/>
            </a:xfrm>
            <a:custGeom>
              <a:avLst/>
              <a:gdLst/>
              <a:ahLst/>
              <a:cxnLst/>
              <a:rect l="0" t="0" r="0" b="0"/>
              <a:pathLst>
                <a:path w="120000" h="120000" extrusionOk="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D9D9D9">
                <a:alpha val="32941"/>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110" name="Shape 110"/>
            <p:cNvSpPr/>
            <p:nvPr/>
          </p:nvSpPr>
          <p:spPr>
            <a:xfrm>
              <a:off x="3258008" y="6327405"/>
              <a:ext cx="571257" cy="516980"/>
            </a:xfrm>
            <a:custGeom>
              <a:avLst/>
              <a:gdLst/>
              <a:ahLst/>
              <a:cxnLst/>
              <a:rect l="0" t="0" r="0" b="0"/>
              <a:pathLst>
                <a:path w="120000" h="120000" extrusionOk="0">
                  <a:moveTo>
                    <a:pt x="117805" y="115431"/>
                  </a:moveTo>
                  <a:lnTo>
                    <a:pt x="115885" y="115431"/>
                  </a:lnTo>
                  <a:lnTo>
                    <a:pt x="115885" y="64416"/>
                  </a:lnTo>
                  <a:cubicBezTo>
                    <a:pt x="115885" y="63197"/>
                    <a:pt x="114925" y="62131"/>
                    <a:pt x="113828" y="62131"/>
                  </a:cubicBezTo>
                  <a:lnTo>
                    <a:pt x="99840" y="62131"/>
                  </a:lnTo>
                  <a:lnTo>
                    <a:pt x="99840" y="55583"/>
                  </a:lnTo>
                  <a:cubicBezTo>
                    <a:pt x="99840" y="54365"/>
                    <a:pt x="99017" y="53299"/>
                    <a:pt x="97920" y="53299"/>
                  </a:cubicBezTo>
                  <a:cubicBezTo>
                    <a:pt x="96822" y="53299"/>
                    <a:pt x="95862" y="54365"/>
                    <a:pt x="95862" y="55583"/>
                  </a:cubicBezTo>
                  <a:lnTo>
                    <a:pt x="95862" y="62131"/>
                  </a:lnTo>
                  <a:lnTo>
                    <a:pt x="93942" y="62131"/>
                  </a:lnTo>
                  <a:cubicBezTo>
                    <a:pt x="92708" y="62131"/>
                    <a:pt x="91885" y="63197"/>
                    <a:pt x="91885" y="64416"/>
                  </a:cubicBezTo>
                  <a:lnTo>
                    <a:pt x="91885" y="115431"/>
                  </a:lnTo>
                  <a:lnTo>
                    <a:pt x="83931" y="115431"/>
                  </a:lnTo>
                  <a:lnTo>
                    <a:pt x="83931" y="15532"/>
                  </a:lnTo>
                  <a:cubicBezTo>
                    <a:pt x="83931" y="14314"/>
                    <a:pt x="82971" y="13401"/>
                    <a:pt x="81874" y="13401"/>
                  </a:cubicBezTo>
                  <a:lnTo>
                    <a:pt x="71862" y="13401"/>
                  </a:lnTo>
                  <a:lnTo>
                    <a:pt x="71862" y="2284"/>
                  </a:lnTo>
                  <a:cubicBezTo>
                    <a:pt x="71862" y="1065"/>
                    <a:pt x="71040" y="0"/>
                    <a:pt x="69942" y="0"/>
                  </a:cubicBezTo>
                  <a:lnTo>
                    <a:pt x="49920" y="0"/>
                  </a:lnTo>
                  <a:cubicBezTo>
                    <a:pt x="48822" y="0"/>
                    <a:pt x="47862" y="1065"/>
                    <a:pt x="47862" y="2284"/>
                  </a:cubicBezTo>
                  <a:lnTo>
                    <a:pt x="47862" y="13401"/>
                  </a:lnTo>
                  <a:lnTo>
                    <a:pt x="37851" y="13401"/>
                  </a:lnTo>
                  <a:cubicBezTo>
                    <a:pt x="36754" y="13401"/>
                    <a:pt x="35931" y="14314"/>
                    <a:pt x="35931" y="15532"/>
                  </a:cubicBezTo>
                  <a:lnTo>
                    <a:pt x="35931" y="115431"/>
                  </a:lnTo>
                  <a:lnTo>
                    <a:pt x="27977" y="115431"/>
                  </a:lnTo>
                  <a:lnTo>
                    <a:pt x="27977" y="64416"/>
                  </a:lnTo>
                  <a:cubicBezTo>
                    <a:pt x="27977" y="63197"/>
                    <a:pt x="27017" y="62131"/>
                    <a:pt x="25920" y="62131"/>
                  </a:cubicBezTo>
                  <a:lnTo>
                    <a:pt x="23862" y="62131"/>
                  </a:lnTo>
                  <a:lnTo>
                    <a:pt x="23862" y="55583"/>
                  </a:lnTo>
                  <a:cubicBezTo>
                    <a:pt x="23862" y="54365"/>
                    <a:pt x="23040" y="53299"/>
                    <a:pt x="21942" y="53299"/>
                  </a:cubicBezTo>
                  <a:cubicBezTo>
                    <a:pt x="20845" y="53299"/>
                    <a:pt x="19885" y="54365"/>
                    <a:pt x="19885" y="55583"/>
                  </a:cubicBezTo>
                  <a:lnTo>
                    <a:pt x="19885" y="62131"/>
                  </a:lnTo>
                  <a:lnTo>
                    <a:pt x="5897" y="62131"/>
                  </a:lnTo>
                  <a:cubicBezTo>
                    <a:pt x="4800" y="62131"/>
                    <a:pt x="3977" y="63197"/>
                    <a:pt x="3977" y="64416"/>
                  </a:cubicBezTo>
                  <a:lnTo>
                    <a:pt x="3977" y="115431"/>
                  </a:lnTo>
                  <a:lnTo>
                    <a:pt x="1920" y="115431"/>
                  </a:lnTo>
                  <a:cubicBezTo>
                    <a:pt x="822" y="115431"/>
                    <a:pt x="0" y="116497"/>
                    <a:pt x="0" y="117715"/>
                  </a:cubicBezTo>
                  <a:cubicBezTo>
                    <a:pt x="0" y="118934"/>
                    <a:pt x="822" y="119847"/>
                    <a:pt x="1920" y="119847"/>
                  </a:cubicBezTo>
                  <a:lnTo>
                    <a:pt x="5897" y="119847"/>
                  </a:lnTo>
                  <a:lnTo>
                    <a:pt x="25920" y="119847"/>
                  </a:lnTo>
                  <a:lnTo>
                    <a:pt x="37851" y="119847"/>
                  </a:lnTo>
                  <a:lnTo>
                    <a:pt x="81874" y="119847"/>
                  </a:lnTo>
                  <a:lnTo>
                    <a:pt x="93942" y="119847"/>
                  </a:lnTo>
                  <a:lnTo>
                    <a:pt x="113828" y="119847"/>
                  </a:lnTo>
                  <a:lnTo>
                    <a:pt x="117805" y="119847"/>
                  </a:lnTo>
                  <a:cubicBezTo>
                    <a:pt x="119040" y="119847"/>
                    <a:pt x="119862" y="118934"/>
                    <a:pt x="119862" y="117715"/>
                  </a:cubicBezTo>
                  <a:cubicBezTo>
                    <a:pt x="119862" y="116497"/>
                    <a:pt x="119040" y="115431"/>
                    <a:pt x="117805" y="115431"/>
                  </a:cubicBezTo>
                  <a:close/>
                  <a:moveTo>
                    <a:pt x="73920" y="97766"/>
                  </a:moveTo>
                  <a:lnTo>
                    <a:pt x="45942" y="97766"/>
                  </a:lnTo>
                  <a:cubicBezTo>
                    <a:pt x="44845" y="97766"/>
                    <a:pt x="43885" y="96700"/>
                    <a:pt x="43885" y="95482"/>
                  </a:cubicBezTo>
                  <a:cubicBezTo>
                    <a:pt x="43885" y="94263"/>
                    <a:pt x="44845" y="93197"/>
                    <a:pt x="45942" y="93197"/>
                  </a:cubicBezTo>
                  <a:lnTo>
                    <a:pt x="73920" y="93197"/>
                  </a:lnTo>
                  <a:cubicBezTo>
                    <a:pt x="75017" y="93197"/>
                    <a:pt x="75840" y="94263"/>
                    <a:pt x="75840" y="95482"/>
                  </a:cubicBezTo>
                  <a:cubicBezTo>
                    <a:pt x="75840" y="96700"/>
                    <a:pt x="75017" y="97766"/>
                    <a:pt x="73920" y="97766"/>
                  </a:cubicBezTo>
                  <a:close/>
                  <a:moveTo>
                    <a:pt x="73920" y="84365"/>
                  </a:moveTo>
                  <a:lnTo>
                    <a:pt x="45942" y="84365"/>
                  </a:lnTo>
                  <a:cubicBezTo>
                    <a:pt x="44845" y="84365"/>
                    <a:pt x="43885" y="83451"/>
                    <a:pt x="43885" y="82233"/>
                  </a:cubicBezTo>
                  <a:cubicBezTo>
                    <a:pt x="43885" y="81015"/>
                    <a:pt x="44845" y="79949"/>
                    <a:pt x="45942" y="79949"/>
                  </a:cubicBezTo>
                  <a:lnTo>
                    <a:pt x="73920" y="79949"/>
                  </a:lnTo>
                  <a:cubicBezTo>
                    <a:pt x="75017" y="79949"/>
                    <a:pt x="75840" y="81015"/>
                    <a:pt x="75840" y="82233"/>
                  </a:cubicBezTo>
                  <a:cubicBezTo>
                    <a:pt x="75840" y="83451"/>
                    <a:pt x="75017" y="84365"/>
                    <a:pt x="73920" y="84365"/>
                  </a:cubicBezTo>
                  <a:close/>
                  <a:moveTo>
                    <a:pt x="73920" y="71116"/>
                  </a:moveTo>
                  <a:lnTo>
                    <a:pt x="45942" y="71116"/>
                  </a:lnTo>
                  <a:cubicBezTo>
                    <a:pt x="44845" y="71116"/>
                    <a:pt x="43885" y="70050"/>
                    <a:pt x="43885" y="68832"/>
                  </a:cubicBezTo>
                  <a:cubicBezTo>
                    <a:pt x="43885" y="67614"/>
                    <a:pt x="44845" y="66700"/>
                    <a:pt x="45942" y="66700"/>
                  </a:cubicBezTo>
                  <a:lnTo>
                    <a:pt x="73920" y="66700"/>
                  </a:lnTo>
                  <a:cubicBezTo>
                    <a:pt x="75017" y="66700"/>
                    <a:pt x="75840" y="67614"/>
                    <a:pt x="75840" y="68832"/>
                  </a:cubicBezTo>
                  <a:cubicBezTo>
                    <a:pt x="75840" y="70050"/>
                    <a:pt x="75017" y="71116"/>
                    <a:pt x="73920" y="71116"/>
                  </a:cubicBezTo>
                  <a:close/>
                  <a:moveTo>
                    <a:pt x="73920" y="57715"/>
                  </a:moveTo>
                  <a:lnTo>
                    <a:pt x="45942" y="57715"/>
                  </a:lnTo>
                  <a:cubicBezTo>
                    <a:pt x="44845" y="57715"/>
                    <a:pt x="43885" y="56802"/>
                    <a:pt x="43885" y="55583"/>
                  </a:cubicBezTo>
                  <a:cubicBezTo>
                    <a:pt x="43885" y="54365"/>
                    <a:pt x="44845" y="53299"/>
                    <a:pt x="45942" y="53299"/>
                  </a:cubicBezTo>
                  <a:lnTo>
                    <a:pt x="73920" y="53299"/>
                  </a:lnTo>
                  <a:cubicBezTo>
                    <a:pt x="75017" y="53299"/>
                    <a:pt x="75840" y="54365"/>
                    <a:pt x="75840" y="55583"/>
                  </a:cubicBezTo>
                  <a:cubicBezTo>
                    <a:pt x="75840" y="56802"/>
                    <a:pt x="75017" y="57715"/>
                    <a:pt x="73920" y="57715"/>
                  </a:cubicBezTo>
                  <a:close/>
                  <a:moveTo>
                    <a:pt x="73920" y="44467"/>
                  </a:moveTo>
                  <a:lnTo>
                    <a:pt x="45942" y="44467"/>
                  </a:lnTo>
                  <a:cubicBezTo>
                    <a:pt x="44845" y="44467"/>
                    <a:pt x="43885" y="43401"/>
                    <a:pt x="43885" y="42182"/>
                  </a:cubicBezTo>
                  <a:cubicBezTo>
                    <a:pt x="43885" y="40964"/>
                    <a:pt x="44845" y="40050"/>
                    <a:pt x="45942" y="40050"/>
                  </a:cubicBezTo>
                  <a:lnTo>
                    <a:pt x="73920" y="40050"/>
                  </a:lnTo>
                  <a:cubicBezTo>
                    <a:pt x="75017" y="40050"/>
                    <a:pt x="75840" y="40964"/>
                    <a:pt x="75840" y="42182"/>
                  </a:cubicBezTo>
                  <a:cubicBezTo>
                    <a:pt x="75840" y="43401"/>
                    <a:pt x="75017" y="44467"/>
                    <a:pt x="73920" y="44467"/>
                  </a:cubicBezTo>
                  <a:close/>
                  <a:moveTo>
                    <a:pt x="73920" y="31065"/>
                  </a:moveTo>
                  <a:lnTo>
                    <a:pt x="45942" y="31065"/>
                  </a:lnTo>
                  <a:cubicBezTo>
                    <a:pt x="44845" y="31065"/>
                    <a:pt x="43885" y="30152"/>
                    <a:pt x="43885" y="28934"/>
                  </a:cubicBezTo>
                  <a:cubicBezTo>
                    <a:pt x="43885" y="27715"/>
                    <a:pt x="44845" y="26649"/>
                    <a:pt x="45942" y="26649"/>
                  </a:cubicBezTo>
                  <a:lnTo>
                    <a:pt x="73920" y="26649"/>
                  </a:lnTo>
                  <a:cubicBezTo>
                    <a:pt x="75017" y="26649"/>
                    <a:pt x="75840" y="27715"/>
                    <a:pt x="75840" y="28934"/>
                  </a:cubicBezTo>
                  <a:cubicBezTo>
                    <a:pt x="75840" y="30152"/>
                    <a:pt x="75017" y="31065"/>
                    <a:pt x="73920" y="31065"/>
                  </a:cubicBezTo>
                  <a:close/>
                </a:path>
              </a:pathLst>
            </a:custGeom>
            <a:solidFill>
              <a:srgbClr val="D9D9D9">
                <a:alpha val="32941"/>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111" name="Shape 111"/>
            <p:cNvSpPr/>
            <p:nvPr/>
          </p:nvSpPr>
          <p:spPr>
            <a:xfrm>
              <a:off x="1529811" y="5729560"/>
              <a:ext cx="559716" cy="1123489"/>
            </a:xfrm>
            <a:custGeom>
              <a:avLst/>
              <a:gdLst/>
              <a:ahLst/>
              <a:cxnLst/>
              <a:rect l="0" t="0" r="0" b="0"/>
              <a:pathLst>
                <a:path w="120000" h="120000" extrusionOk="0">
                  <a:moveTo>
                    <a:pt x="115939" y="43967"/>
                  </a:moveTo>
                  <a:lnTo>
                    <a:pt x="95915" y="43967"/>
                  </a:lnTo>
                  <a:lnTo>
                    <a:pt x="95915" y="17992"/>
                  </a:lnTo>
                  <a:cubicBezTo>
                    <a:pt x="95915" y="16872"/>
                    <a:pt x="94095" y="15962"/>
                    <a:pt x="91855" y="15962"/>
                  </a:cubicBezTo>
                  <a:lnTo>
                    <a:pt x="63850" y="15962"/>
                  </a:lnTo>
                  <a:lnTo>
                    <a:pt x="63850" y="1960"/>
                  </a:lnTo>
                  <a:cubicBezTo>
                    <a:pt x="63850" y="910"/>
                    <a:pt x="62170" y="0"/>
                    <a:pt x="59929" y="0"/>
                  </a:cubicBezTo>
                  <a:cubicBezTo>
                    <a:pt x="57689" y="0"/>
                    <a:pt x="55869" y="910"/>
                    <a:pt x="55869" y="1960"/>
                  </a:cubicBezTo>
                  <a:lnTo>
                    <a:pt x="55869" y="15962"/>
                  </a:lnTo>
                  <a:lnTo>
                    <a:pt x="27864" y="15962"/>
                  </a:lnTo>
                  <a:cubicBezTo>
                    <a:pt x="25764" y="15962"/>
                    <a:pt x="23943" y="16872"/>
                    <a:pt x="23943" y="17992"/>
                  </a:cubicBezTo>
                  <a:lnTo>
                    <a:pt x="23943" y="43967"/>
                  </a:lnTo>
                  <a:lnTo>
                    <a:pt x="3920" y="43967"/>
                  </a:lnTo>
                  <a:cubicBezTo>
                    <a:pt x="1680" y="43967"/>
                    <a:pt x="0" y="44877"/>
                    <a:pt x="0" y="45997"/>
                  </a:cubicBezTo>
                  <a:lnTo>
                    <a:pt x="0" y="117899"/>
                  </a:lnTo>
                  <a:cubicBezTo>
                    <a:pt x="0" y="119019"/>
                    <a:pt x="1680" y="119929"/>
                    <a:pt x="3920" y="119929"/>
                  </a:cubicBezTo>
                  <a:lnTo>
                    <a:pt x="47887" y="119929"/>
                  </a:lnTo>
                  <a:lnTo>
                    <a:pt x="47887" y="105927"/>
                  </a:lnTo>
                  <a:cubicBezTo>
                    <a:pt x="47887" y="104807"/>
                    <a:pt x="49708" y="103967"/>
                    <a:pt x="51948" y="103967"/>
                  </a:cubicBezTo>
                  <a:lnTo>
                    <a:pt x="67911" y="103967"/>
                  </a:lnTo>
                  <a:cubicBezTo>
                    <a:pt x="70151" y="103967"/>
                    <a:pt x="71971" y="104807"/>
                    <a:pt x="71971" y="105927"/>
                  </a:cubicBezTo>
                  <a:lnTo>
                    <a:pt x="71971" y="119929"/>
                  </a:lnTo>
                  <a:lnTo>
                    <a:pt x="115939" y="119929"/>
                  </a:lnTo>
                  <a:cubicBezTo>
                    <a:pt x="118039" y="119929"/>
                    <a:pt x="119859" y="119019"/>
                    <a:pt x="119859" y="117899"/>
                  </a:cubicBezTo>
                  <a:lnTo>
                    <a:pt x="119859" y="45997"/>
                  </a:lnTo>
                  <a:cubicBezTo>
                    <a:pt x="119859" y="44877"/>
                    <a:pt x="118039" y="43967"/>
                    <a:pt x="115939" y="43967"/>
                  </a:cubicBezTo>
                  <a:close/>
                  <a:moveTo>
                    <a:pt x="43967" y="23943"/>
                  </a:moveTo>
                  <a:lnTo>
                    <a:pt x="75892" y="23943"/>
                  </a:lnTo>
                  <a:cubicBezTo>
                    <a:pt x="78133" y="23943"/>
                    <a:pt x="79953" y="24854"/>
                    <a:pt x="79953" y="25974"/>
                  </a:cubicBezTo>
                  <a:cubicBezTo>
                    <a:pt x="79953" y="27094"/>
                    <a:pt x="78133" y="28004"/>
                    <a:pt x="75892" y="28004"/>
                  </a:cubicBezTo>
                  <a:lnTo>
                    <a:pt x="43967" y="28004"/>
                  </a:lnTo>
                  <a:cubicBezTo>
                    <a:pt x="41726" y="28004"/>
                    <a:pt x="39906" y="27094"/>
                    <a:pt x="39906" y="25974"/>
                  </a:cubicBezTo>
                  <a:cubicBezTo>
                    <a:pt x="39906" y="24854"/>
                    <a:pt x="41726" y="23943"/>
                    <a:pt x="43967" y="23943"/>
                  </a:cubicBezTo>
                  <a:close/>
                  <a:moveTo>
                    <a:pt x="43967" y="35985"/>
                  </a:moveTo>
                  <a:lnTo>
                    <a:pt x="75892" y="35985"/>
                  </a:lnTo>
                  <a:cubicBezTo>
                    <a:pt x="78133" y="35985"/>
                    <a:pt x="79953" y="36896"/>
                    <a:pt x="79953" y="37946"/>
                  </a:cubicBezTo>
                  <a:cubicBezTo>
                    <a:pt x="79953" y="39066"/>
                    <a:pt x="78133" y="39976"/>
                    <a:pt x="75892" y="39976"/>
                  </a:cubicBezTo>
                  <a:lnTo>
                    <a:pt x="43967" y="39976"/>
                  </a:lnTo>
                  <a:cubicBezTo>
                    <a:pt x="41726" y="39976"/>
                    <a:pt x="39906" y="39066"/>
                    <a:pt x="39906" y="37946"/>
                  </a:cubicBezTo>
                  <a:cubicBezTo>
                    <a:pt x="39906" y="36896"/>
                    <a:pt x="41726" y="35985"/>
                    <a:pt x="43967" y="35985"/>
                  </a:cubicBezTo>
                  <a:close/>
                  <a:moveTo>
                    <a:pt x="91855" y="95915"/>
                  </a:moveTo>
                  <a:lnTo>
                    <a:pt x="27864" y="95915"/>
                  </a:lnTo>
                  <a:cubicBezTo>
                    <a:pt x="25764" y="95915"/>
                    <a:pt x="23943" y="95075"/>
                    <a:pt x="23943" y="93955"/>
                  </a:cubicBezTo>
                  <a:cubicBezTo>
                    <a:pt x="23943" y="92835"/>
                    <a:pt x="25764" y="91925"/>
                    <a:pt x="27864" y="91925"/>
                  </a:cubicBezTo>
                  <a:lnTo>
                    <a:pt x="91855" y="91925"/>
                  </a:lnTo>
                  <a:cubicBezTo>
                    <a:pt x="94095" y="91925"/>
                    <a:pt x="95915" y="92835"/>
                    <a:pt x="95915" y="93955"/>
                  </a:cubicBezTo>
                  <a:cubicBezTo>
                    <a:pt x="95915" y="95075"/>
                    <a:pt x="94095" y="95915"/>
                    <a:pt x="91855" y="95915"/>
                  </a:cubicBezTo>
                  <a:close/>
                  <a:moveTo>
                    <a:pt x="91855" y="79953"/>
                  </a:moveTo>
                  <a:lnTo>
                    <a:pt x="27864" y="79953"/>
                  </a:lnTo>
                  <a:cubicBezTo>
                    <a:pt x="25764" y="79953"/>
                    <a:pt x="23943" y="79043"/>
                    <a:pt x="23943" y="77922"/>
                  </a:cubicBezTo>
                  <a:cubicBezTo>
                    <a:pt x="23943" y="76872"/>
                    <a:pt x="25764" y="75962"/>
                    <a:pt x="27864" y="75962"/>
                  </a:cubicBezTo>
                  <a:lnTo>
                    <a:pt x="91855" y="75962"/>
                  </a:lnTo>
                  <a:cubicBezTo>
                    <a:pt x="94095" y="75962"/>
                    <a:pt x="95915" y="76872"/>
                    <a:pt x="95915" y="77922"/>
                  </a:cubicBezTo>
                  <a:cubicBezTo>
                    <a:pt x="95915" y="79043"/>
                    <a:pt x="94095" y="79953"/>
                    <a:pt x="91855" y="79953"/>
                  </a:cubicBezTo>
                  <a:close/>
                  <a:moveTo>
                    <a:pt x="91855" y="63990"/>
                  </a:moveTo>
                  <a:lnTo>
                    <a:pt x="27864" y="63990"/>
                  </a:lnTo>
                  <a:cubicBezTo>
                    <a:pt x="25764" y="63990"/>
                    <a:pt x="23943" y="63080"/>
                    <a:pt x="23943" y="61960"/>
                  </a:cubicBezTo>
                  <a:cubicBezTo>
                    <a:pt x="23943" y="60840"/>
                    <a:pt x="25764" y="59929"/>
                    <a:pt x="27864" y="59929"/>
                  </a:cubicBezTo>
                  <a:lnTo>
                    <a:pt x="91855" y="59929"/>
                  </a:lnTo>
                  <a:cubicBezTo>
                    <a:pt x="94095" y="59929"/>
                    <a:pt x="95915" y="60840"/>
                    <a:pt x="95915" y="61960"/>
                  </a:cubicBezTo>
                  <a:cubicBezTo>
                    <a:pt x="95915" y="63080"/>
                    <a:pt x="94095" y="63990"/>
                    <a:pt x="91855" y="63990"/>
                  </a:cubicBezTo>
                  <a:close/>
                </a:path>
              </a:pathLst>
            </a:custGeom>
            <a:solidFill>
              <a:srgbClr val="D9D9D9">
                <a:alpha val="32941"/>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112" name="Shape 112"/>
            <p:cNvSpPr/>
            <p:nvPr/>
          </p:nvSpPr>
          <p:spPr>
            <a:xfrm>
              <a:off x="2164541" y="5954835"/>
              <a:ext cx="487588" cy="898214"/>
            </a:xfrm>
            <a:custGeom>
              <a:avLst/>
              <a:gdLst/>
              <a:ahLst/>
              <a:cxnLst/>
              <a:rect l="0" t="0" r="0" b="0"/>
              <a:pathLst>
                <a:path w="120000" h="120000" extrusionOk="0">
                  <a:moveTo>
                    <a:pt x="115161" y="0"/>
                  </a:moveTo>
                  <a:lnTo>
                    <a:pt x="4677" y="0"/>
                  </a:lnTo>
                  <a:cubicBezTo>
                    <a:pt x="2096" y="0"/>
                    <a:pt x="0" y="1137"/>
                    <a:pt x="0" y="2536"/>
                  </a:cubicBezTo>
                  <a:lnTo>
                    <a:pt x="0" y="117376"/>
                  </a:lnTo>
                  <a:cubicBezTo>
                    <a:pt x="0" y="118775"/>
                    <a:pt x="2096" y="119912"/>
                    <a:pt x="4677" y="119912"/>
                  </a:cubicBezTo>
                  <a:lnTo>
                    <a:pt x="46129" y="119912"/>
                  </a:lnTo>
                  <a:lnTo>
                    <a:pt x="46129" y="107405"/>
                  </a:lnTo>
                  <a:cubicBezTo>
                    <a:pt x="46129" y="106005"/>
                    <a:pt x="48225" y="104956"/>
                    <a:pt x="50645" y="104956"/>
                  </a:cubicBezTo>
                  <a:lnTo>
                    <a:pt x="69193" y="104956"/>
                  </a:lnTo>
                  <a:cubicBezTo>
                    <a:pt x="71612" y="104956"/>
                    <a:pt x="73709" y="106005"/>
                    <a:pt x="73709" y="107405"/>
                  </a:cubicBezTo>
                  <a:lnTo>
                    <a:pt x="73709" y="119912"/>
                  </a:lnTo>
                  <a:lnTo>
                    <a:pt x="115161" y="119912"/>
                  </a:lnTo>
                  <a:cubicBezTo>
                    <a:pt x="117741" y="119912"/>
                    <a:pt x="119838" y="118775"/>
                    <a:pt x="119838" y="117376"/>
                  </a:cubicBezTo>
                  <a:lnTo>
                    <a:pt x="119838" y="2536"/>
                  </a:lnTo>
                  <a:cubicBezTo>
                    <a:pt x="119838" y="1137"/>
                    <a:pt x="117741" y="0"/>
                    <a:pt x="115161" y="0"/>
                  </a:cubicBezTo>
                  <a:close/>
                  <a:moveTo>
                    <a:pt x="96774" y="94897"/>
                  </a:moveTo>
                  <a:lnTo>
                    <a:pt x="23064" y="94897"/>
                  </a:lnTo>
                  <a:cubicBezTo>
                    <a:pt x="20483" y="94897"/>
                    <a:pt x="18548" y="93848"/>
                    <a:pt x="18548" y="92448"/>
                  </a:cubicBezTo>
                  <a:cubicBezTo>
                    <a:pt x="18548" y="91049"/>
                    <a:pt x="20483" y="89912"/>
                    <a:pt x="23064" y="89912"/>
                  </a:cubicBezTo>
                  <a:lnTo>
                    <a:pt x="96774" y="89912"/>
                  </a:lnTo>
                  <a:cubicBezTo>
                    <a:pt x="99354" y="89912"/>
                    <a:pt x="101451" y="91049"/>
                    <a:pt x="101451" y="92448"/>
                  </a:cubicBezTo>
                  <a:cubicBezTo>
                    <a:pt x="101451" y="93848"/>
                    <a:pt x="99354" y="94897"/>
                    <a:pt x="96774" y="94897"/>
                  </a:cubicBezTo>
                  <a:close/>
                  <a:moveTo>
                    <a:pt x="96774" y="79941"/>
                  </a:moveTo>
                  <a:lnTo>
                    <a:pt x="23064" y="79941"/>
                  </a:lnTo>
                  <a:cubicBezTo>
                    <a:pt x="20483" y="79941"/>
                    <a:pt x="18548" y="78892"/>
                    <a:pt x="18548" y="77492"/>
                  </a:cubicBezTo>
                  <a:cubicBezTo>
                    <a:pt x="18548" y="76180"/>
                    <a:pt x="20483" y="74956"/>
                    <a:pt x="23064" y="74956"/>
                  </a:cubicBezTo>
                  <a:lnTo>
                    <a:pt x="96774" y="74956"/>
                  </a:lnTo>
                  <a:cubicBezTo>
                    <a:pt x="99354" y="74956"/>
                    <a:pt x="101451" y="76180"/>
                    <a:pt x="101451" y="77492"/>
                  </a:cubicBezTo>
                  <a:cubicBezTo>
                    <a:pt x="101451" y="78892"/>
                    <a:pt x="99354" y="79941"/>
                    <a:pt x="96774" y="79941"/>
                  </a:cubicBezTo>
                  <a:close/>
                  <a:moveTo>
                    <a:pt x="96774" y="64985"/>
                  </a:moveTo>
                  <a:lnTo>
                    <a:pt x="23064" y="64985"/>
                  </a:lnTo>
                  <a:cubicBezTo>
                    <a:pt x="20483" y="64985"/>
                    <a:pt x="18548" y="63848"/>
                    <a:pt x="18548" y="62448"/>
                  </a:cubicBezTo>
                  <a:cubicBezTo>
                    <a:pt x="18548" y="61049"/>
                    <a:pt x="20483" y="60000"/>
                    <a:pt x="23064" y="60000"/>
                  </a:cubicBezTo>
                  <a:lnTo>
                    <a:pt x="96774" y="60000"/>
                  </a:lnTo>
                  <a:cubicBezTo>
                    <a:pt x="99354" y="60000"/>
                    <a:pt x="101451" y="61049"/>
                    <a:pt x="101451" y="62448"/>
                  </a:cubicBezTo>
                  <a:cubicBezTo>
                    <a:pt x="101451" y="63848"/>
                    <a:pt x="99354" y="64985"/>
                    <a:pt x="96774" y="64985"/>
                  </a:cubicBezTo>
                  <a:close/>
                  <a:moveTo>
                    <a:pt x="96774" y="50029"/>
                  </a:moveTo>
                  <a:lnTo>
                    <a:pt x="23064" y="50029"/>
                  </a:lnTo>
                  <a:cubicBezTo>
                    <a:pt x="20483" y="50029"/>
                    <a:pt x="18548" y="48892"/>
                    <a:pt x="18548" y="47492"/>
                  </a:cubicBezTo>
                  <a:cubicBezTo>
                    <a:pt x="18548" y="46093"/>
                    <a:pt x="20483" y="44956"/>
                    <a:pt x="23064" y="44956"/>
                  </a:cubicBezTo>
                  <a:lnTo>
                    <a:pt x="96774" y="44956"/>
                  </a:lnTo>
                  <a:cubicBezTo>
                    <a:pt x="99354" y="44956"/>
                    <a:pt x="101451" y="46093"/>
                    <a:pt x="101451" y="47492"/>
                  </a:cubicBezTo>
                  <a:cubicBezTo>
                    <a:pt x="101451" y="48892"/>
                    <a:pt x="99354" y="50029"/>
                    <a:pt x="96774" y="50029"/>
                  </a:cubicBezTo>
                  <a:close/>
                  <a:moveTo>
                    <a:pt x="96774" y="34985"/>
                  </a:moveTo>
                  <a:lnTo>
                    <a:pt x="23064" y="34985"/>
                  </a:lnTo>
                  <a:cubicBezTo>
                    <a:pt x="20483" y="34985"/>
                    <a:pt x="18548" y="33935"/>
                    <a:pt x="18548" y="32536"/>
                  </a:cubicBezTo>
                  <a:cubicBezTo>
                    <a:pt x="18548" y="31224"/>
                    <a:pt x="20483" y="30000"/>
                    <a:pt x="23064" y="30000"/>
                  </a:cubicBezTo>
                  <a:lnTo>
                    <a:pt x="96774" y="30000"/>
                  </a:lnTo>
                  <a:cubicBezTo>
                    <a:pt x="99354" y="30000"/>
                    <a:pt x="101451" y="31224"/>
                    <a:pt x="101451" y="32536"/>
                  </a:cubicBezTo>
                  <a:cubicBezTo>
                    <a:pt x="101451" y="33935"/>
                    <a:pt x="99354" y="34985"/>
                    <a:pt x="96774" y="34985"/>
                  </a:cubicBezTo>
                  <a:close/>
                  <a:moveTo>
                    <a:pt x="96774" y="20029"/>
                  </a:moveTo>
                  <a:lnTo>
                    <a:pt x="23064" y="20029"/>
                  </a:lnTo>
                  <a:cubicBezTo>
                    <a:pt x="20483" y="20029"/>
                    <a:pt x="18548" y="18892"/>
                    <a:pt x="18548" y="17492"/>
                  </a:cubicBezTo>
                  <a:cubicBezTo>
                    <a:pt x="18548" y="16180"/>
                    <a:pt x="20483" y="15043"/>
                    <a:pt x="23064" y="15043"/>
                  </a:cubicBezTo>
                  <a:lnTo>
                    <a:pt x="96774" y="15043"/>
                  </a:lnTo>
                  <a:cubicBezTo>
                    <a:pt x="99354" y="15043"/>
                    <a:pt x="101451" y="16180"/>
                    <a:pt x="101451" y="17492"/>
                  </a:cubicBezTo>
                  <a:cubicBezTo>
                    <a:pt x="101451" y="18892"/>
                    <a:pt x="99354" y="20029"/>
                    <a:pt x="96774" y="20029"/>
                  </a:cubicBezTo>
                  <a:close/>
                </a:path>
              </a:pathLst>
            </a:custGeom>
            <a:solidFill>
              <a:srgbClr val="D9D9D9">
                <a:alpha val="32941"/>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113" name="Shape 113"/>
            <p:cNvSpPr/>
            <p:nvPr/>
          </p:nvSpPr>
          <p:spPr>
            <a:xfrm>
              <a:off x="675808" y="6070362"/>
              <a:ext cx="781871" cy="782687"/>
            </a:xfrm>
            <a:custGeom>
              <a:avLst/>
              <a:gdLst/>
              <a:ahLst/>
              <a:cxnLst/>
              <a:rect l="0" t="0" r="0" b="0"/>
              <a:pathLst>
                <a:path w="120000" h="120000" extrusionOk="0">
                  <a:moveTo>
                    <a:pt x="117894" y="47959"/>
                  </a:moveTo>
                  <a:lnTo>
                    <a:pt x="111879" y="47959"/>
                  </a:lnTo>
                  <a:lnTo>
                    <a:pt x="111879" y="37926"/>
                  </a:lnTo>
                  <a:cubicBezTo>
                    <a:pt x="111879" y="36822"/>
                    <a:pt x="110977" y="35919"/>
                    <a:pt x="109874" y="35919"/>
                  </a:cubicBezTo>
                  <a:lnTo>
                    <a:pt x="89924" y="35919"/>
                  </a:lnTo>
                  <a:cubicBezTo>
                    <a:pt x="88822" y="35919"/>
                    <a:pt x="87919" y="36822"/>
                    <a:pt x="87919" y="37926"/>
                  </a:cubicBezTo>
                  <a:lnTo>
                    <a:pt x="87919" y="47959"/>
                  </a:lnTo>
                  <a:lnTo>
                    <a:pt x="81904" y="47959"/>
                  </a:lnTo>
                  <a:cubicBezTo>
                    <a:pt x="80802" y="47959"/>
                    <a:pt x="79899" y="48862"/>
                    <a:pt x="79899" y="49966"/>
                  </a:cubicBezTo>
                  <a:lnTo>
                    <a:pt x="79899" y="67926"/>
                  </a:lnTo>
                  <a:lnTo>
                    <a:pt x="47919" y="67926"/>
                  </a:lnTo>
                  <a:lnTo>
                    <a:pt x="47919" y="37926"/>
                  </a:lnTo>
                  <a:cubicBezTo>
                    <a:pt x="47919" y="36822"/>
                    <a:pt x="47117" y="35919"/>
                    <a:pt x="46015" y="35919"/>
                  </a:cubicBezTo>
                  <a:lnTo>
                    <a:pt x="40000" y="35919"/>
                  </a:lnTo>
                  <a:lnTo>
                    <a:pt x="40000" y="21973"/>
                  </a:lnTo>
                  <a:cubicBezTo>
                    <a:pt x="40000" y="20869"/>
                    <a:pt x="39097" y="19966"/>
                    <a:pt x="37994" y="19966"/>
                  </a:cubicBezTo>
                  <a:lnTo>
                    <a:pt x="23959" y="19966"/>
                  </a:lnTo>
                  <a:lnTo>
                    <a:pt x="23959" y="2006"/>
                  </a:lnTo>
                  <a:cubicBezTo>
                    <a:pt x="23959" y="903"/>
                    <a:pt x="23057" y="0"/>
                    <a:pt x="21954" y="0"/>
                  </a:cubicBezTo>
                  <a:cubicBezTo>
                    <a:pt x="20852" y="0"/>
                    <a:pt x="20050" y="903"/>
                    <a:pt x="20050" y="2006"/>
                  </a:cubicBezTo>
                  <a:lnTo>
                    <a:pt x="20050" y="19966"/>
                  </a:lnTo>
                  <a:lnTo>
                    <a:pt x="10025" y="19966"/>
                  </a:lnTo>
                  <a:cubicBezTo>
                    <a:pt x="8922" y="19966"/>
                    <a:pt x="8020" y="20869"/>
                    <a:pt x="8020" y="21973"/>
                  </a:cubicBezTo>
                  <a:lnTo>
                    <a:pt x="8020" y="35919"/>
                  </a:lnTo>
                  <a:lnTo>
                    <a:pt x="2005" y="35919"/>
                  </a:lnTo>
                  <a:cubicBezTo>
                    <a:pt x="902" y="35919"/>
                    <a:pt x="0" y="36822"/>
                    <a:pt x="0" y="37926"/>
                  </a:cubicBezTo>
                  <a:lnTo>
                    <a:pt x="0" y="117892"/>
                  </a:lnTo>
                  <a:cubicBezTo>
                    <a:pt x="0" y="118996"/>
                    <a:pt x="902" y="119899"/>
                    <a:pt x="2005" y="119899"/>
                  </a:cubicBezTo>
                  <a:lnTo>
                    <a:pt x="16040" y="119899"/>
                  </a:lnTo>
                  <a:lnTo>
                    <a:pt x="16040" y="105953"/>
                  </a:lnTo>
                  <a:cubicBezTo>
                    <a:pt x="16040" y="104849"/>
                    <a:pt x="16942" y="103946"/>
                    <a:pt x="18045" y="103946"/>
                  </a:cubicBezTo>
                  <a:lnTo>
                    <a:pt x="25964" y="103946"/>
                  </a:lnTo>
                  <a:cubicBezTo>
                    <a:pt x="27067" y="103946"/>
                    <a:pt x="27969" y="104849"/>
                    <a:pt x="27969" y="105953"/>
                  </a:cubicBezTo>
                  <a:lnTo>
                    <a:pt x="27969" y="119899"/>
                  </a:lnTo>
                  <a:lnTo>
                    <a:pt x="46015" y="119899"/>
                  </a:lnTo>
                  <a:lnTo>
                    <a:pt x="81904" y="119899"/>
                  </a:lnTo>
                  <a:lnTo>
                    <a:pt x="95839" y="119899"/>
                  </a:lnTo>
                  <a:lnTo>
                    <a:pt x="95839" y="105953"/>
                  </a:lnTo>
                  <a:cubicBezTo>
                    <a:pt x="95839" y="104849"/>
                    <a:pt x="96741" y="103946"/>
                    <a:pt x="97844" y="103946"/>
                  </a:cubicBezTo>
                  <a:lnTo>
                    <a:pt x="105864" y="103946"/>
                  </a:lnTo>
                  <a:cubicBezTo>
                    <a:pt x="106967" y="103946"/>
                    <a:pt x="107869" y="104849"/>
                    <a:pt x="107869" y="105953"/>
                  </a:cubicBezTo>
                  <a:lnTo>
                    <a:pt x="107869" y="119899"/>
                  </a:lnTo>
                  <a:lnTo>
                    <a:pt x="117894" y="119899"/>
                  </a:lnTo>
                  <a:cubicBezTo>
                    <a:pt x="118997" y="119899"/>
                    <a:pt x="119899" y="118996"/>
                    <a:pt x="119899" y="117892"/>
                  </a:cubicBezTo>
                  <a:lnTo>
                    <a:pt x="119899" y="49966"/>
                  </a:lnTo>
                  <a:cubicBezTo>
                    <a:pt x="119899" y="48862"/>
                    <a:pt x="118997" y="47959"/>
                    <a:pt x="117894" y="47959"/>
                  </a:cubicBezTo>
                  <a:close/>
                  <a:moveTo>
                    <a:pt x="18045" y="27993"/>
                  </a:moveTo>
                  <a:lnTo>
                    <a:pt x="29974" y="27993"/>
                  </a:lnTo>
                  <a:cubicBezTo>
                    <a:pt x="31077" y="27993"/>
                    <a:pt x="31979" y="28896"/>
                    <a:pt x="31979" y="30000"/>
                  </a:cubicBezTo>
                  <a:cubicBezTo>
                    <a:pt x="31979" y="31103"/>
                    <a:pt x="31077" y="32006"/>
                    <a:pt x="29974" y="32006"/>
                  </a:cubicBezTo>
                  <a:lnTo>
                    <a:pt x="18045" y="32006"/>
                  </a:lnTo>
                  <a:cubicBezTo>
                    <a:pt x="16942" y="32006"/>
                    <a:pt x="16040" y="31103"/>
                    <a:pt x="16040" y="30000"/>
                  </a:cubicBezTo>
                  <a:cubicBezTo>
                    <a:pt x="16040" y="28896"/>
                    <a:pt x="16942" y="27993"/>
                    <a:pt x="18045" y="27993"/>
                  </a:cubicBezTo>
                  <a:close/>
                  <a:moveTo>
                    <a:pt x="37994" y="95919"/>
                  </a:moveTo>
                  <a:lnTo>
                    <a:pt x="10025" y="95919"/>
                  </a:lnTo>
                  <a:cubicBezTo>
                    <a:pt x="8922" y="95919"/>
                    <a:pt x="8020" y="95016"/>
                    <a:pt x="8020" y="93913"/>
                  </a:cubicBezTo>
                  <a:cubicBezTo>
                    <a:pt x="8020" y="92809"/>
                    <a:pt x="8922" y="91906"/>
                    <a:pt x="10025" y="91906"/>
                  </a:cubicBezTo>
                  <a:lnTo>
                    <a:pt x="37994" y="91906"/>
                  </a:lnTo>
                  <a:cubicBezTo>
                    <a:pt x="39097" y="91906"/>
                    <a:pt x="40000" y="92809"/>
                    <a:pt x="40000" y="93913"/>
                  </a:cubicBezTo>
                  <a:cubicBezTo>
                    <a:pt x="40000" y="95016"/>
                    <a:pt x="39097" y="95919"/>
                    <a:pt x="37994" y="95919"/>
                  </a:cubicBezTo>
                  <a:close/>
                  <a:moveTo>
                    <a:pt x="37994" y="87892"/>
                  </a:moveTo>
                  <a:lnTo>
                    <a:pt x="10025" y="87892"/>
                  </a:lnTo>
                  <a:cubicBezTo>
                    <a:pt x="8922" y="87892"/>
                    <a:pt x="8020" y="86989"/>
                    <a:pt x="8020" y="85886"/>
                  </a:cubicBezTo>
                  <a:cubicBezTo>
                    <a:pt x="8020" y="84782"/>
                    <a:pt x="8922" y="83879"/>
                    <a:pt x="10025" y="83879"/>
                  </a:cubicBezTo>
                  <a:lnTo>
                    <a:pt x="37994" y="83879"/>
                  </a:lnTo>
                  <a:cubicBezTo>
                    <a:pt x="39097" y="83879"/>
                    <a:pt x="40000" y="84782"/>
                    <a:pt x="40000" y="85886"/>
                  </a:cubicBezTo>
                  <a:cubicBezTo>
                    <a:pt x="40000" y="86989"/>
                    <a:pt x="39097" y="87892"/>
                    <a:pt x="37994" y="87892"/>
                  </a:cubicBezTo>
                  <a:close/>
                  <a:moveTo>
                    <a:pt x="37994" y="79966"/>
                  </a:moveTo>
                  <a:lnTo>
                    <a:pt x="10025" y="79966"/>
                  </a:lnTo>
                  <a:cubicBezTo>
                    <a:pt x="8922" y="79966"/>
                    <a:pt x="8020" y="79063"/>
                    <a:pt x="8020" y="77959"/>
                  </a:cubicBezTo>
                  <a:cubicBezTo>
                    <a:pt x="8020" y="76856"/>
                    <a:pt x="8922" y="75953"/>
                    <a:pt x="10025" y="75953"/>
                  </a:cubicBezTo>
                  <a:lnTo>
                    <a:pt x="37994" y="75953"/>
                  </a:lnTo>
                  <a:cubicBezTo>
                    <a:pt x="39097" y="75953"/>
                    <a:pt x="40000" y="76856"/>
                    <a:pt x="40000" y="77959"/>
                  </a:cubicBezTo>
                  <a:cubicBezTo>
                    <a:pt x="40000" y="79063"/>
                    <a:pt x="39097" y="79966"/>
                    <a:pt x="37994" y="79966"/>
                  </a:cubicBezTo>
                  <a:close/>
                  <a:moveTo>
                    <a:pt x="37994" y="71939"/>
                  </a:moveTo>
                  <a:lnTo>
                    <a:pt x="10025" y="71939"/>
                  </a:lnTo>
                  <a:cubicBezTo>
                    <a:pt x="8922" y="71939"/>
                    <a:pt x="8020" y="71036"/>
                    <a:pt x="8020" y="69933"/>
                  </a:cubicBezTo>
                  <a:cubicBezTo>
                    <a:pt x="8020" y="68829"/>
                    <a:pt x="8922" y="67926"/>
                    <a:pt x="10025" y="67926"/>
                  </a:cubicBezTo>
                  <a:lnTo>
                    <a:pt x="37994" y="67926"/>
                  </a:lnTo>
                  <a:cubicBezTo>
                    <a:pt x="39097" y="67926"/>
                    <a:pt x="40000" y="68829"/>
                    <a:pt x="40000" y="69933"/>
                  </a:cubicBezTo>
                  <a:cubicBezTo>
                    <a:pt x="40000" y="71036"/>
                    <a:pt x="39097" y="71939"/>
                    <a:pt x="37994" y="71939"/>
                  </a:cubicBezTo>
                  <a:close/>
                  <a:moveTo>
                    <a:pt x="37994" y="63913"/>
                  </a:moveTo>
                  <a:lnTo>
                    <a:pt x="10025" y="63913"/>
                  </a:lnTo>
                  <a:cubicBezTo>
                    <a:pt x="8922" y="63913"/>
                    <a:pt x="8020" y="63010"/>
                    <a:pt x="8020" y="61906"/>
                  </a:cubicBezTo>
                  <a:cubicBezTo>
                    <a:pt x="8020" y="60802"/>
                    <a:pt x="8922" y="59899"/>
                    <a:pt x="10025" y="59899"/>
                  </a:cubicBezTo>
                  <a:lnTo>
                    <a:pt x="37994" y="59899"/>
                  </a:lnTo>
                  <a:cubicBezTo>
                    <a:pt x="39097" y="59899"/>
                    <a:pt x="40000" y="60802"/>
                    <a:pt x="40000" y="61906"/>
                  </a:cubicBezTo>
                  <a:cubicBezTo>
                    <a:pt x="40000" y="63010"/>
                    <a:pt x="39097" y="63913"/>
                    <a:pt x="37994" y="63913"/>
                  </a:cubicBezTo>
                  <a:close/>
                  <a:moveTo>
                    <a:pt x="37994" y="55986"/>
                  </a:moveTo>
                  <a:lnTo>
                    <a:pt x="10025" y="55986"/>
                  </a:lnTo>
                  <a:cubicBezTo>
                    <a:pt x="8922" y="55986"/>
                    <a:pt x="8020" y="55083"/>
                    <a:pt x="8020" y="53979"/>
                  </a:cubicBezTo>
                  <a:cubicBezTo>
                    <a:pt x="8020" y="52876"/>
                    <a:pt x="8922" y="51973"/>
                    <a:pt x="10025" y="51973"/>
                  </a:cubicBezTo>
                  <a:lnTo>
                    <a:pt x="37994" y="51973"/>
                  </a:lnTo>
                  <a:cubicBezTo>
                    <a:pt x="39097" y="51973"/>
                    <a:pt x="40000" y="52876"/>
                    <a:pt x="40000" y="53979"/>
                  </a:cubicBezTo>
                  <a:cubicBezTo>
                    <a:pt x="40000" y="55083"/>
                    <a:pt x="39097" y="55986"/>
                    <a:pt x="37994" y="55986"/>
                  </a:cubicBezTo>
                  <a:close/>
                  <a:moveTo>
                    <a:pt x="37994" y="47959"/>
                  </a:moveTo>
                  <a:lnTo>
                    <a:pt x="10025" y="47959"/>
                  </a:lnTo>
                  <a:cubicBezTo>
                    <a:pt x="8922" y="47959"/>
                    <a:pt x="8020" y="47056"/>
                    <a:pt x="8020" y="45953"/>
                  </a:cubicBezTo>
                  <a:cubicBezTo>
                    <a:pt x="8020" y="44849"/>
                    <a:pt x="8922" y="43946"/>
                    <a:pt x="10025" y="43946"/>
                  </a:cubicBezTo>
                  <a:lnTo>
                    <a:pt x="37994" y="43946"/>
                  </a:lnTo>
                  <a:cubicBezTo>
                    <a:pt x="39097" y="43946"/>
                    <a:pt x="40000" y="44849"/>
                    <a:pt x="40000" y="45953"/>
                  </a:cubicBezTo>
                  <a:cubicBezTo>
                    <a:pt x="40000" y="47056"/>
                    <a:pt x="39097" y="47959"/>
                    <a:pt x="37994" y="47959"/>
                  </a:cubicBezTo>
                  <a:close/>
                  <a:moveTo>
                    <a:pt x="73884" y="99933"/>
                  </a:moveTo>
                  <a:lnTo>
                    <a:pt x="53934" y="99933"/>
                  </a:lnTo>
                  <a:cubicBezTo>
                    <a:pt x="52832" y="99933"/>
                    <a:pt x="51929" y="99030"/>
                    <a:pt x="51929" y="97926"/>
                  </a:cubicBezTo>
                  <a:cubicBezTo>
                    <a:pt x="51929" y="96822"/>
                    <a:pt x="52832" y="95919"/>
                    <a:pt x="53934" y="95919"/>
                  </a:cubicBezTo>
                  <a:lnTo>
                    <a:pt x="73884" y="95919"/>
                  </a:lnTo>
                  <a:cubicBezTo>
                    <a:pt x="74987" y="95919"/>
                    <a:pt x="75889" y="96822"/>
                    <a:pt x="75889" y="97926"/>
                  </a:cubicBezTo>
                  <a:cubicBezTo>
                    <a:pt x="75889" y="99030"/>
                    <a:pt x="74987" y="99933"/>
                    <a:pt x="73884" y="99933"/>
                  </a:cubicBezTo>
                  <a:close/>
                  <a:moveTo>
                    <a:pt x="73884" y="91906"/>
                  </a:moveTo>
                  <a:lnTo>
                    <a:pt x="53934" y="91906"/>
                  </a:lnTo>
                  <a:cubicBezTo>
                    <a:pt x="52832" y="91906"/>
                    <a:pt x="51929" y="91003"/>
                    <a:pt x="51929" y="89899"/>
                  </a:cubicBezTo>
                  <a:cubicBezTo>
                    <a:pt x="51929" y="88795"/>
                    <a:pt x="52832" y="87892"/>
                    <a:pt x="53934" y="87892"/>
                  </a:cubicBezTo>
                  <a:lnTo>
                    <a:pt x="73884" y="87892"/>
                  </a:lnTo>
                  <a:cubicBezTo>
                    <a:pt x="74987" y="87892"/>
                    <a:pt x="75889" y="88795"/>
                    <a:pt x="75889" y="89899"/>
                  </a:cubicBezTo>
                  <a:cubicBezTo>
                    <a:pt x="75889" y="91003"/>
                    <a:pt x="74987" y="91906"/>
                    <a:pt x="73884" y="91906"/>
                  </a:cubicBezTo>
                  <a:close/>
                  <a:moveTo>
                    <a:pt x="73884" y="83879"/>
                  </a:moveTo>
                  <a:lnTo>
                    <a:pt x="53934" y="83879"/>
                  </a:lnTo>
                  <a:cubicBezTo>
                    <a:pt x="52832" y="83879"/>
                    <a:pt x="51929" y="82976"/>
                    <a:pt x="51929" y="81872"/>
                  </a:cubicBezTo>
                  <a:cubicBezTo>
                    <a:pt x="51929" y="80769"/>
                    <a:pt x="52832" y="79966"/>
                    <a:pt x="53934" y="79966"/>
                  </a:cubicBezTo>
                  <a:lnTo>
                    <a:pt x="73884" y="79966"/>
                  </a:lnTo>
                  <a:cubicBezTo>
                    <a:pt x="74987" y="79966"/>
                    <a:pt x="75889" y="80769"/>
                    <a:pt x="75889" y="81872"/>
                  </a:cubicBezTo>
                  <a:cubicBezTo>
                    <a:pt x="75889" y="82976"/>
                    <a:pt x="74987" y="83879"/>
                    <a:pt x="73884" y="83879"/>
                  </a:cubicBezTo>
                  <a:close/>
                  <a:moveTo>
                    <a:pt x="109874" y="99933"/>
                  </a:moveTo>
                  <a:lnTo>
                    <a:pt x="89924" y="99933"/>
                  </a:lnTo>
                  <a:cubicBezTo>
                    <a:pt x="88822" y="99933"/>
                    <a:pt x="87919" y="99030"/>
                    <a:pt x="87919" y="97926"/>
                  </a:cubicBezTo>
                  <a:cubicBezTo>
                    <a:pt x="87919" y="96822"/>
                    <a:pt x="88822" y="95919"/>
                    <a:pt x="89924" y="95919"/>
                  </a:cubicBezTo>
                  <a:lnTo>
                    <a:pt x="109874" y="95919"/>
                  </a:lnTo>
                  <a:cubicBezTo>
                    <a:pt x="110977" y="95919"/>
                    <a:pt x="111879" y="96822"/>
                    <a:pt x="111879" y="97926"/>
                  </a:cubicBezTo>
                  <a:cubicBezTo>
                    <a:pt x="111879" y="99030"/>
                    <a:pt x="110977" y="99933"/>
                    <a:pt x="109874" y="99933"/>
                  </a:cubicBezTo>
                  <a:close/>
                  <a:moveTo>
                    <a:pt x="109874" y="91906"/>
                  </a:moveTo>
                  <a:lnTo>
                    <a:pt x="89924" y="91906"/>
                  </a:lnTo>
                  <a:cubicBezTo>
                    <a:pt x="88822" y="91906"/>
                    <a:pt x="87919" y="91003"/>
                    <a:pt x="87919" y="89899"/>
                  </a:cubicBezTo>
                  <a:cubicBezTo>
                    <a:pt x="87919" y="88795"/>
                    <a:pt x="88822" y="87892"/>
                    <a:pt x="89924" y="87892"/>
                  </a:cubicBezTo>
                  <a:lnTo>
                    <a:pt x="109874" y="87892"/>
                  </a:lnTo>
                  <a:cubicBezTo>
                    <a:pt x="110977" y="87892"/>
                    <a:pt x="111879" y="88795"/>
                    <a:pt x="111879" y="89899"/>
                  </a:cubicBezTo>
                  <a:cubicBezTo>
                    <a:pt x="111879" y="91003"/>
                    <a:pt x="110977" y="91906"/>
                    <a:pt x="109874" y="91906"/>
                  </a:cubicBezTo>
                  <a:close/>
                  <a:moveTo>
                    <a:pt x="109874" y="83879"/>
                  </a:moveTo>
                  <a:lnTo>
                    <a:pt x="89924" y="83879"/>
                  </a:lnTo>
                  <a:cubicBezTo>
                    <a:pt x="88822" y="83879"/>
                    <a:pt x="87919" y="82976"/>
                    <a:pt x="87919" y="81872"/>
                  </a:cubicBezTo>
                  <a:cubicBezTo>
                    <a:pt x="87919" y="80769"/>
                    <a:pt x="88822" y="79966"/>
                    <a:pt x="89924" y="79966"/>
                  </a:cubicBezTo>
                  <a:lnTo>
                    <a:pt x="109874" y="79966"/>
                  </a:lnTo>
                  <a:cubicBezTo>
                    <a:pt x="110977" y="79966"/>
                    <a:pt x="111879" y="80769"/>
                    <a:pt x="111879" y="81872"/>
                  </a:cubicBezTo>
                  <a:cubicBezTo>
                    <a:pt x="111879" y="82976"/>
                    <a:pt x="110977" y="83879"/>
                    <a:pt x="109874" y="83879"/>
                  </a:cubicBezTo>
                  <a:close/>
                  <a:moveTo>
                    <a:pt x="109874" y="75953"/>
                  </a:moveTo>
                  <a:lnTo>
                    <a:pt x="89924" y="75953"/>
                  </a:lnTo>
                  <a:cubicBezTo>
                    <a:pt x="88822" y="75953"/>
                    <a:pt x="87919" y="75050"/>
                    <a:pt x="87919" y="73946"/>
                  </a:cubicBezTo>
                  <a:cubicBezTo>
                    <a:pt x="87919" y="72842"/>
                    <a:pt x="88822" y="71939"/>
                    <a:pt x="89924" y="71939"/>
                  </a:cubicBezTo>
                  <a:lnTo>
                    <a:pt x="109874" y="71939"/>
                  </a:lnTo>
                  <a:cubicBezTo>
                    <a:pt x="110977" y="71939"/>
                    <a:pt x="111879" y="72842"/>
                    <a:pt x="111879" y="73946"/>
                  </a:cubicBezTo>
                  <a:cubicBezTo>
                    <a:pt x="111879" y="75050"/>
                    <a:pt x="110977" y="75953"/>
                    <a:pt x="109874" y="75953"/>
                  </a:cubicBezTo>
                  <a:close/>
                  <a:moveTo>
                    <a:pt x="109874" y="67926"/>
                  </a:moveTo>
                  <a:lnTo>
                    <a:pt x="89924" y="67926"/>
                  </a:lnTo>
                  <a:cubicBezTo>
                    <a:pt x="88822" y="67926"/>
                    <a:pt x="87919" y="67023"/>
                    <a:pt x="87919" y="65919"/>
                  </a:cubicBezTo>
                  <a:cubicBezTo>
                    <a:pt x="87919" y="64816"/>
                    <a:pt x="88822" y="63913"/>
                    <a:pt x="89924" y="63913"/>
                  </a:cubicBezTo>
                  <a:lnTo>
                    <a:pt x="109874" y="63913"/>
                  </a:lnTo>
                  <a:cubicBezTo>
                    <a:pt x="110977" y="63913"/>
                    <a:pt x="111879" y="64816"/>
                    <a:pt x="111879" y="65919"/>
                  </a:cubicBezTo>
                  <a:cubicBezTo>
                    <a:pt x="111879" y="67023"/>
                    <a:pt x="110977" y="67926"/>
                    <a:pt x="109874" y="67926"/>
                  </a:cubicBezTo>
                  <a:close/>
                  <a:moveTo>
                    <a:pt x="109874" y="59899"/>
                  </a:moveTo>
                  <a:lnTo>
                    <a:pt x="89924" y="59899"/>
                  </a:lnTo>
                  <a:cubicBezTo>
                    <a:pt x="88822" y="59899"/>
                    <a:pt x="87919" y="58996"/>
                    <a:pt x="87919" y="57892"/>
                  </a:cubicBezTo>
                  <a:cubicBezTo>
                    <a:pt x="87919" y="56789"/>
                    <a:pt x="88822" y="55986"/>
                    <a:pt x="89924" y="55986"/>
                  </a:cubicBezTo>
                  <a:lnTo>
                    <a:pt x="109874" y="55986"/>
                  </a:lnTo>
                  <a:cubicBezTo>
                    <a:pt x="110977" y="55986"/>
                    <a:pt x="111879" y="56789"/>
                    <a:pt x="111879" y="57892"/>
                  </a:cubicBezTo>
                  <a:cubicBezTo>
                    <a:pt x="111879" y="58996"/>
                    <a:pt x="110977" y="59899"/>
                    <a:pt x="109874" y="59899"/>
                  </a:cubicBezTo>
                  <a:close/>
                </a:path>
              </a:pathLst>
            </a:custGeom>
            <a:solidFill>
              <a:srgbClr val="D9D9D9">
                <a:alpha val="32941"/>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114" name="Shape 114"/>
            <p:cNvSpPr/>
            <p:nvPr/>
          </p:nvSpPr>
          <p:spPr>
            <a:xfrm>
              <a:off x="2914677" y="6278310"/>
              <a:ext cx="268316" cy="574741"/>
            </a:xfrm>
            <a:custGeom>
              <a:avLst/>
              <a:gdLst/>
              <a:ahLst/>
              <a:cxnLst/>
              <a:rect l="0" t="0" r="0" b="0"/>
              <a:pathLst>
                <a:path w="120000" h="120000" extrusionOk="0">
                  <a:moveTo>
                    <a:pt x="115599" y="0"/>
                  </a:moveTo>
                  <a:lnTo>
                    <a:pt x="4400" y="0"/>
                  </a:lnTo>
                  <a:cubicBezTo>
                    <a:pt x="2053" y="0"/>
                    <a:pt x="0" y="958"/>
                    <a:pt x="0" y="2054"/>
                  </a:cubicBezTo>
                  <a:lnTo>
                    <a:pt x="0" y="8082"/>
                  </a:lnTo>
                  <a:lnTo>
                    <a:pt x="72762" y="8082"/>
                  </a:lnTo>
                  <a:cubicBezTo>
                    <a:pt x="75110" y="8082"/>
                    <a:pt x="76870" y="8904"/>
                    <a:pt x="76870" y="10000"/>
                  </a:cubicBezTo>
                  <a:cubicBezTo>
                    <a:pt x="76870" y="11095"/>
                    <a:pt x="75110" y="12054"/>
                    <a:pt x="72762" y="12054"/>
                  </a:cubicBezTo>
                  <a:lnTo>
                    <a:pt x="0" y="12054"/>
                  </a:lnTo>
                  <a:lnTo>
                    <a:pt x="0" y="20000"/>
                  </a:lnTo>
                  <a:lnTo>
                    <a:pt x="55158" y="20000"/>
                  </a:lnTo>
                  <a:cubicBezTo>
                    <a:pt x="57506" y="20000"/>
                    <a:pt x="59559" y="20958"/>
                    <a:pt x="59559" y="22054"/>
                  </a:cubicBezTo>
                  <a:cubicBezTo>
                    <a:pt x="59559" y="23150"/>
                    <a:pt x="57506" y="23972"/>
                    <a:pt x="55158" y="23972"/>
                  </a:cubicBezTo>
                  <a:lnTo>
                    <a:pt x="0" y="23972"/>
                  </a:lnTo>
                  <a:lnTo>
                    <a:pt x="0" y="32054"/>
                  </a:lnTo>
                  <a:lnTo>
                    <a:pt x="37555" y="32054"/>
                  </a:lnTo>
                  <a:cubicBezTo>
                    <a:pt x="39902" y="32054"/>
                    <a:pt x="41955" y="32876"/>
                    <a:pt x="41955" y="33972"/>
                  </a:cubicBezTo>
                  <a:cubicBezTo>
                    <a:pt x="41955" y="35068"/>
                    <a:pt x="39902" y="36027"/>
                    <a:pt x="37555" y="36027"/>
                  </a:cubicBezTo>
                  <a:lnTo>
                    <a:pt x="0" y="36027"/>
                  </a:lnTo>
                  <a:lnTo>
                    <a:pt x="0" y="40000"/>
                  </a:lnTo>
                  <a:lnTo>
                    <a:pt x="38435" y="40000"/>
                  </a:lnTo>
                  <a:cubicBezTo>
                    <a:pt x="40782" y="40000"/>
                    <a:pt x="42836" y="40821"/>
                    <a:pt x="42836" y="42054"/>
                  </a:cubicBezTo>
                  <a:lnTo>
                    <a:pt x="42836" y="119863"/>
                  </a:lnTo>
                  <a:lnTo>
                    <a:pt x="51344" y="119863"/>
                  </a:lnTo>
                  <a:lnTo>
                    <a:pt x="51344" y="101917"/>
                  </a:lnTo>
                  <a:cubicBezTo>
                    <a:pt x="51344" y="100821"/>
                    <a:pt x="53398" y="99863"/>
                    <a:pt x="55745" y="99863"/>
                  </a:cubicBezTo>
                  <a:lnTo>
                    <a:pt x="89779" y="99863"/>
                  </a:lnTo>
                  <a:cubicBezTo>
                    <a:pt x="92127" y="99863"/>
                    <a:pt x="94180" y="100821"/>
                    <a:pt x="94180" y="101917"/>
                  </a:cubicBezTo>
                  <a:lnTo>
                    <a:pt x="94180" y="119863"/>
                  </a:lnTo>
                  <a:lnTo>
                    <a:pt x="115599" y="119863"/>
                  </a:lnTo>
                  <a:cubicBezTo>
                    <a:pt x="117946" y="119863"/>
                    <a:pt x="119706" y="118904"/>
                    <a:pt x="119706" y="117808"/>
                  </a:cubicBezTo>
                  <a:lnTo>
                    <a:pt x="119706" y="2054"/>
                  </a:lnTo>
                  <a:cubicBezTo>
                    <a:pt x="119706" y="958"/>
                    <a:pt x="117946" y="0"/>
                    <a:pt x="115599" y="0"/>
                  </a:cubicBezTo>
                </a:path>
              </a:pathLst>
            </a:custGeom>
            <a:solidFill>
              <a:srgbClr val="D9D9D9">
                <a:alpha val="32941"/>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115" name="Shape 115"/>
            <p:cNvSpPr/>
            <p:nvPr/>
          </p:nvSpPr>
          <p:spPr>
            <a:xfrm>
              <a:off x="2724258" y="6489144"/>
              <a:ext cx="268316" cy="363907"/>
            </a:xfrm>
            <a:custGeom>
              <a:avLst/>
              <a:gdLst/>
              <a:ahLst/>
              <a:cxnLst/>
              <a:rect l="0" t="0" r="0" b="0"/>
              <a:pathLst>
                <a:path w="120000" h="120000" extrusionOk="0">
                  <a:moveTo>
                    <a:pt x="4107" y="0"/>
                  </a:moveTo>
                  <a:lnTo>
                    <a:pt x="0" y="0"/>
                  </a:lnTo>
                  <a:lnTo>
                    <a:pt x="0" y="3243"/>
                  </a:lnTo>
                  <a:lnTo>
                    <a:pt x="0" y="19027"/>
                  </a:lnTo>
                  <a:lnTo>
                    <a:pt x="52518" y="19027"/>
                  </a:lnTo>
                  <a:cubicBezTo>
                    <a:pt x="54865" y="19027"/>
                    <a:pt x="56919" y="20324"/>
                    <a:pt x="56919" y="22054"/>
                  </a:cubicBezTo>
                  <a:cubicBezTo>
                    <a:pt x="56919" y="23783"/>
                    <a:pt x="54865" y="25297"/>
                    <a:pt x="52518" y="25297"/>
                  </a:cubicBezTo>
                  <a:lnTo>
                    <a:pt x="0" y="25297"/>
                  </a:lnTo>
                  <a:lnTo>
                    <a:pt x="0" y="37837"/>
                  </a:lnTo>
                  <a:lnTo>
                    <a:pt x="43716" y="37837"/>
                  </a:lnTo>
                  <a:cubicBezTo>
                    <a:pt x="46063" y="37837"/>
                    <a:pt x="48117" y="39351"/>
                    <a:pt x="48117" y="41081"/>
                  </a:cubicBezTo>
                  <a:cubicBezTo>
                    <a:pt x="48117" y="42810"/>
                    <a:pt x="46063" y="44108"/>
                    <a:pt x="43716" y="44108"/>
                  </a:cubicBezTo>
                  <a:lnTo>
                    <a:pt x="0" y="44108"/>
                  </a:lnTo>
                  <a:lnTo>
                    <a:pt x="0" y="56648"/>
                  </a:lnTo>
                  <a:lnTo>
                    <a:pt x="26405" y="56648"/>
                  </a:lnTo>
                  <a:cubicBezTo>
                    <a:pt x="28753" y="56648"/>
                    <a:pt x="30513" y="58162"/>
                    <a:pt x="30513" y="59891"/>
                  </a:cubicBezTo>
                  <a:cubicBezTo>
                    <a:pt x="30513" y="61621"/>
                    <a:pt x="28753" y="63135"/>
                    <a:pt x="26405" y="63135"/>
                  </a:cubicBezTo>
                  <a:lnTo>
                    <a:pt x="0" y="63135"/>
                  </a:lnTo>
                  <a:lnTo>
                    <a:pt x="0" y="116540"/>
                  </a:lnTo>
                  <a:lnTo>
                    <a:pt x="0" y="119783"/>
                  </a:lnTo>
                  <a:lnTo>
                    <a:pt x="4107" y="119783"/>
                  </a:lnTo>
                  <a:lnTo>
                    <a:pt x="25525" y="119783"/>
                  </a:lnTo>
                  <a:lnTo>
                    <a:pt x="25525" y="91459"/>
                  </a:lnTo>
                  <a:cubicBezTo>
                    <a:pt x="25525" y="89729"/>
                    <a:pt x="27579" y="88216"/>
                    <a:pt x="29926" y="88216"/>
                  </a:cubicBezTo>
                  <a:lnTo>
                    <a:pt x="63960" y="88216"/>
                  </a:lnTo>
                  <a:cubicBezTo>
                    <a:pt x="66308" y="88216"/>
                    <a:pt x="68361" y="89729"/>
                    <a:pt x="68361" y="91459"/>
                  </a:cubicBezTo>
                  <a:lnTo>
                    <a:pt x="68361" y="119783"/>
                  </a:lnTo>
                  <a:lnTo>
                    <a:pt x="115305" y="119783"/>
                  </a:lnTo>
                  <a:lnTo>
                    <a:pt x="119706" y="119783"/>
                  </a:lnTo>
                  <a:lnTo>
                    <a:pt x="119706" y="116540"/>
                  </a:lnTo>
                  <a:lnTo>
                    <a:pt x="119706" y="3243"/>
                  </a:lnTo>
                  <a:lnTo>
                    <a:pt x="119706" y="0"/>
                  </a:lnTo>
                  <a:lnTo>
                    <a:pt x="115305" y="0"/>
                  </a:lnTo>
                  <a:lnTo>
                    <a:pt x="4107" y="0"/>
                  </a:lnTo>
                </a:path>
              </a:pathLst>
            </a:custGeom>
            <a:solidFill>
              <a:srgbClr val="D9D9D9">
                <a:alpha val="32941"/>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116" name="Shape 116"/>
            <p:cNvSpPr/>
            <p:nvPr/>
          </p:nvSpPr>
          <p:spPr>
            <a:xfrm>
              <a:off x="222840" y="6050144"/>
              <a:ext cx="375067" cy="802906"/>
            </a:xfrm>
            <a:custGeom>
              <a:avLst/>
              <a:gdLst/>
              <a:ahLst/>
              <a:cxnLst/>
              <a:rect l="0" t="0" r="0" b="0"/>
              <a:pathLst>
                <a:path w="120000" h="120000" extrusionOk="0">
                  <a:moveTo>
                    <a:pt x="115594" y="0"/>
                  </a:moveTo>
                  <a:lnTo>
                    <a:pt x="4195" y="0"/>
                  </a:lnTo>
                  <a:cubicBezTo>
                    <a:pt x="1888" y="0"/>
                    <a:pt x="0" y="978"/>
                    <a:pt x="0" y="2055"/>
                  </a:cubicBezTo>
                  <a:lnTo>
                    <a:pt x="0" y="8026"/>
                  </a:lnTo>
                  <a:lnTo>
                    <a:pt x="72797" y="8026"/>
                  </a:lnTo>
                  <a:cubicBezTo>
                    <a:pt x="75104" y="8026"/>
                    <a:pt x="76993" y="8907"/>
                    <a:pt x="76993" y="9983"/>
                  </a:cubicBezTo>
                  <a:cubicBezTo>
                    <a:pt x="76993" y="11158"/>
                    <a:pt x="75104" y="12039"/>
                    <a:pt x="72797" y="12039"/>
                  </a:cubicBezTo>
                  <a:lnTo>
                    <a:pt x="0" y="12039"/>
                  </a:lnTo>
                  <a:lnTo>
                    <a:pt x="0" y="20065"/>
                  </a:lnTo>
                  <a:lnTo>
                    <a:pt x="55174" y="20065"/>
                  </a:lnTo>
                  <a:cubicBezTo>
                    <a:pt x="57482" y="20065"/>
                    <a:pt x="59370" y="20946"/>
                    <a:pt x="59370" y="22022"/>
                  </a:cubicBezTo>
                  <a:cubicBezTo>
                    <a:pt x="59370" y="23099"/>
                    <a:pt x="57482" y="23980"/>
                    <a:pt x="55174" y="23980"/>
                  </a:cubicBezTo>
                  <a:lnTo>
                    <a:pt x="0" y="23980"/>
                  </a:lnTo>
                  <a:lnTo>
                    <a:pt x="0" y="32006"/>
                  </a:lnTo>
                  <a:lnTo>
                    <a:pt x="37552" y="32006"/>
                  </a:lnTo>
                  <a:cubicBezTo>
                    <a:pt x="39860" y="32006"/>
                    <a:pt x="41748" y="32887"/>
                    <a:pt x="41748" y="33964"/>
                  </a:cubicBezTo>
                  <a:cubicBezTo>
                    <a:pt x="41748" y="35138"/>
                    <a:pt x="39860" y="36019"/>
                    <a:pt x="37552" y="36019"/>
                  </a:cubicBezTo>
                  <a:lnTo>
                    <a:pt x="0" y="36019"/>
                  </a:lnTo>
                  <a:lnTo>
                    <a:pt x="0" y="40032"/>
                  </a:lnTo>
                  <a:lnTo>
                    <a:pt x="38601" y="40032"/>
                  </a:lnTo>
                  <a:cubicBezTo>
                    <a:pt x="40909" y="40032"/>
                    <a:pt x="42797" y="40913"/>
                    <a:pt x="42797" y="41990"/>
                  </a:cubicBezTo>
                  <a:lnTo>
                    <a:pt x="42797" y="119902"/>
                  </a:lnTo>
                  <a:lnTo>
                    <a:pt x="51398" y="119902"/>
                  </a:lnTo>
                  <a:lnTo>
                    <a:pt x="51398" y="101892"/>
                  </a:lnTo>
                  <a:cubicBezTo>
                    <a:pt x="51398" y="100815"/>
                    <a:pt x="53286" y="99934"/>
                    <a:pt x="55594" y="99934"/>
                  </a:cubicBezTo>
                  <a:lnTo>
                    <a:pt x="89790" y="99934"/>
                  </a:lnTo>
                  <a:cubicBezTo>
                    <a:pt x="92307" y="99934"/>
                    <a:pt x="94195" y="100815"/>
                    <a:pt x="94195" y="101892"/>
                  </a:cubicBezTo>
                  <a:lnTo>
                    <a:pt x="94195" y="119902"/>
                  </a:lnTo>
                  <a:lnTo>
                    <a:pt x="115594" y="119902"/>
                  </a:lnTo>
                  <a:cubicBezTo>
                    <a:pt x="117902" y="119902"/>
                    <a:pt x="119790" y="119021"/>
                    <a:pt x="119790" y="117944"/>
                  </a:cubicBezTo>
                  <a:lnTo>
                    <a:pt x="119790" y="2055"/>
                  </a:lnTo>
                  <a:cubicBezTo>
                    <a:pt x="119790" y="978"/>
                    <a:pt x="117902" y="0"/>
                    <a:pt x="115594" y="0"/>
                  </a:cubicBezTo>
                </a:path>
              </a:pathLst>
            </a:custGeom>
            <a:solidFill>
              <a:srgbClr val="D9D9D9">
                <a:alpha val="32941"/>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117" name="Shape 117"/>
            <p:cNvSpPr/>
            <p:nvPr/>
          </p:nvSpPr>
          <p:spPr>
            <a:xfrm>
              <a:off x="-42592" y="6344735"/>
              <a:ext cx="375067" cy="508314"/>
            </a:xfrm>
            <a:custGeom>
              <a:avLst/>
              <a:gdLst/>
              <a:ahLst/>
              <a:cxnLst/>
              <a:rect l="0" t="0" r="0" b="0"/>
              <a:pathLst>
                <a:path w="120000" h="120000" extrusionOk="0">
                  <a:moveTo>
                    <a:pt x="4195" y="0"/>
                  </a:moveTo>
                  <a:lnTo>
                    <a:pt x="0" y="0"/>
                  </a:lnTo>
                  <a:lnTo>
                    <a:pt x="0" y="3243"/>
                  </a:lnTo>
                  <a:lnTo>
                    <a:pt x="0" y="18996"/>
                  </a:lnTo>
                  <a:lnTo>
                    <a:pt x="52657" y="18996"/>
                  </a:lnTo>
                  <a:cubicBezTo>
                    <a:pt x="55174" y="18996"/>
                    <a:pt x="57062" y="20386"/>
                    <a:pt x="57062" y="22084"/>
                  </a:cubicBezTo>
                  <a:cubicBezTo>
                    <a:pt x="57062" y="23938"/>
                    <a:pt x="55174" y="25328"/>
                    <a:pt x="52657" y="25328"/>
                  </a:cubicBezTo>
                  <a:lnTo>
                    <a:pt x="0" y="25328"/>
                  </a:lnTo>
                  <a:lnTo>
                    <a:pt x="0" y="37837"/>
                  </a:lnTo>
                  <a:lnTo>
                    <a:pt x="43846" y="37837"/>
                  </a:lnTo>
                  <a:cubicBezTo>
                    <a:pt x="46363" y="37837"/>
                    <a:pt x="48251" y="39382"/>
                    <a:pt x="48251" y="41081"/>
                  </a:cubicBezTo>
                  <a:cubicBezTo>
                    <a:pt x="48251" y="42934"/>
                    <a:pt x="46363" y="44169"/>
                    <a:pt x="43846" y="44169"/>
                  </a:cubicBezTo>
                  <a:lnTo>
                    <a:pt x="0" y="44169"/>
                  </a:lnTo>
                  <a:lnTo>
                    <a:pt x="0" y="56833"/>
                  </a:lnTo>
                  <a:lnTo>
                    <a:pt x="26433" y="56833"/>
                  </a:lnTo>
                  <a:cubicBezTo>
                    <a:pt x="28741" y="56833"/>
                    <a:pt x="30629" y="58223"/>
                    <a:pt x="30629" y="59922"/>
                  </a:cubicBezTo>
                  <a:cubicBezTo>
                    <a:pt x="30629" y="61621"/>
                    <a:pt x="28741" y="63166"/>
                    <a:pt x="26433" y="63166"/>
                  </a:cubicBezTo>
                  <a:lnTo>
                    <a:pt x="0" y="63166"/>
                  </a:lnTo>
                  <a:lnTo>
                    <a:pt x="0" y="116602"/>
                  </a:lnTo>
                  <a:lnTo>
                    <a:pt x="0" y="119845"/>
                  </a:lnTo>
                  <a:lnTo>
                    <a:pt x="4195" y="119845"/>
                  </a:lnTo>
                  <a:lnTo>
                    <a:pt x="25594" y="119845"/>
                  </a:lnTo>
                  <a:lnTo>
                    <a:pt x="25594" y="91428"/>
                  </a:lnTo>
                  <a:cubicBezTo>
                    <a:pt x="25594" y="89729"/>
                    <a:pt x="27482" y="88339"/>
                    <a:pt x="30000" y="88339"/>
                  </a:cubicBezTo>
                  <a:lnTo>
                    <a:pt x="64195" y="88339"/>
                  </a:lnTo>
                  <a:cubicBezTo>
                    <a:pt x="66503" y="88339"/>
                    <a:pt x="68391" y="89729"/>
                    <a:pt x="68391" y="91428"/>
                  </a:cubicBezTo>
                  <a:lnTo>
                    <a:pt x="68391" y="119845"/>
                  </a:lnTo>
                  <a:lnTo>
                    <a:pt x="115594" y="119845"/>
                  </a:lnTo>
                  <a:lnTo>
                    <a:pt x="119790" y="119845"/>
                  </a:lnTo>
                  <a:lnTo>
                    <a:pt x="119790" y="116602"/>
                  </a:lnTo>
                  <a:lnTo>
                    <a:pt x="119790" y="3243"/>
                  </a:lnTo>
                  <a:lnTo>
                    <a:pt x="119790" y="0"/>
                  </a:lnTo>
                  <a:lnTo>
                    <a:pt x="115594" y="0"/>
                  </a:lnTo>
                  <a:lnTo>
                    <a:pt x="4195" y="0"/>
                  </a:lnTo>
                </a:path>
              </a:pathLst>
            </a:custGeom>
            <a:solidFill>
              <a:srgbClr val="D9D9D9">
                <a:alpha val="32941"/>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118" name="Shape 118"/>
            <p:cNvSpPr/>
            <p:nvPr/>
          </p:nvSpPr>
          <p:spPr>
            <a:xfrm>
              <a:off x="8796184" y="3889169"/>
              <a:ext cx="2810518" cy="1750208"/>
            </a:xfrm>
            <a:custGeom>
              <a:avLst/>
              <a:gdLst/>
              <a:ahLst/>
              <a:cxnLst/>
              <a:rect l="0" t="0" r="0" b="0"/>
              <a:pathLst>
                <a:path w="120000" h="120000" extrusionOk="0">
                  <a:moveTo>
                    <a:pt x="93062" y="32483"/>
                  </a:moveTo>
                  <a:cubicBezTo>
                    <a:pt x="86687" y="12671"/>
                    <a:pt x="73835" y="0"/>
                    <a:pt x="59983" y="0"/>
                  </a:cubicBezTo>
                  <a:cubicBezTo>
                    <a:pt x="41023" y="0"/>
                    <a:pt x="25168" y="22926"/>
                    <a:pt x="22998" y="52832"/>
                  </a:cubicBezTo>
                  <a:cubicBezTo>
                    <a:pt x="22264" y="52724"/>
                    <a:pt x="21563" y="52671"/>
                    <a:pt x="20862" y="52671"/>
                  </a:cubicBezTo>
                  <a:cubicBezTo>
                    <a:pt x="9346" y="52671"/>
                    <a:pt x="0" y="67758"/>
                    <a:pt x="0" y="86335"/>
                  </a:cubicBezTo>
                  <a:cubicBezTo>
                    <a:pt x="0" y="119570"/>
                    <a:pt x="21196" y="119946"/>
                    <a:pt x="22097" y="119946"/>
                  </a:cubicBezTo>
                  <a:lnTo>
                    <a:pt x="95265" y="119946"/>
                  </a:lnTo>
                  <a:lnTo>
                    <a:pt x="95532" y="119892"/>
                  </a:lnTo>
                  <a:cubicBezTo>
                    <a:pt x="95766" y="119838"/>
                    <a:pt x="119966" y="114362"/>
                    <a:pt x="119966" y="76187"/>
                  </a:cubicBezTo>
                  <a:cubicBezTo>
                    <a:pt x="119966" y="52241"/>
                    <a:pt x="107916" y="32697"/>
                    <a:pt x="93062" y="32483"/>
                  </a:cubicBezTo>
                </a:path>
              </a:pathLst>
            </a:custGeom>
            <a:solidFill>
              <a:srgbClr val="D9D9D9">
                <a:alpha val="32941"/>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119" name="Shape 119"/>
            <p:cNvSpPr/>
            <p:nvPr/>
          </p:nvSpPr>
          <p:spPr>
            <a:xfrm>
              <a:off x="10082788" y="2629157"/>
              <a:ext cx="4120944" cy="2564899"/>
            </a:xfrm>
            <a:custGeom>
              <a:avLst/>
              <a:gdLst/>
              <a:ahLst/>
              <a:cxnLst/>
              <a:rect l="0" t="0" r="0" b="0"/>
              <a:pathLst>
                <a:path w="120000" h="120000" extrusionOk="0">
                  <a:moveTo>
                    <a:pt x="93090" y="32490"/>
                  </a:moveTo>
                  <a:cubicBezTo>
                    <a:pt x="86715" y="12673"/>
                    <a:pt x="73853" y="0"/>
                    <a:pt x="59988" y="0"/>
                  </a:cubicBezTo>
                  <a:cubicBezTo>
                    <a:pt x="41024" y="0"/>
                    <a:pt x="25179" y="22967"/>
                    <a:pt x="22993" y="52857"/>
                  </a:cubicBezTo>
                  <a:cubicBezTo>
                    <a:pt x="22287" y="52747"/>
                    <a:pt x="21582" y="52673"/>
                    <a:pt x="20876" y="52673"/>
                  </a:cubicBezTo>
                  <a:cubicBezTo>
                    <a:pt x="9356" y="52673"/>
                    <a:pt x="0" y="67765"/>
                    <a:pt x="0" y="86336"/>
                  </a:cubicBezTo>
                  <a:cubicBezTo>
                    <a:pt x="0" y="119597"/>
                    <a:pt x="21195" y="119963"/>
                    <a:pt x="22105" y="119963"/>
                  </a:cubicBezTo>
                  <a:lnTo>
                    <a:pt x="95276" y="119963"/>
                  </a:lnTo>
                  <a:lnTo>
                    <a:pt x="95526" y="119926"/>
                  </a:lnTo>
                  <a:cubicBezTo>
                    <a:pt x="95776" y="119890"/>
                    <a:pt x="119977" y="114395"/>
                    <a:pt x="119977" y="76190"/>
                  </a:cubicBezTo>
                  <a:cubicBezTo>
                    <a:pt x="119977" y="52234"/>
                    <a:pt x="107933" y="32710"/>
                    <a:pt x="93090" y="32490"/>
                  </a:cubicBezTo>
                </a:path>
              </a:pathLst>
            </a:custGeom>
            <a:solidFill>
              <a:srgbClr val="D9D9D9">
                <a:alpha val="32941"/>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120" name="Shape 120"/>
            <p:cNvSpPr/>
            <p:nvPr/>
          </p:nvSpPr>
          <p:spPr>
            <a:xfrm>
              <a:off x="9122018" y="5194057"/>
              <a:ext cx="1803560" cy="1384286"/>
            </a:xfrm>
            <a:custGeom>
              <a:avLst/>
              <a:gdLst/>
              <a:ahLst/>
              <a:cxnLst/>
              <a:rect l="0" t="0" r="0" b="0"/>
              <a:pathLst>
                <a:path w="120000" h="120000" extrusionOk="0">
                  <a:moveTo>
                    <a:pt x="108338" y="61460"/>
                  </a:moveTo>
                  <a:cubicBezTo>
                    <a:pt x="110577" y="52292"/>
                    <a:pt x="109848" y="43531"/>
                    <a:pt x="106203" y="36740"/>
                  </a:cubicBezTo>
                  <a:cubicBezTo>
                    <a:pt x="102507" y="29745"/>
                    <a:pt x="96104" y="25670"/>
                    <a:pt x="89336" y="25942"/>
                  </a:cubicBezTo>
                  <a:cubicBezTo>
                    <a:pt x="84442" y="10118"/>
                    <a:pt x="73093" y="0"/>
                    <a:pt x="59973" y="0"/>
                  </a:cubicBezTo>
                  <a:cubicBezTo>
                    <a:pt x="43262" y="0"/>
                    <a:pt x="28997" y="18879"/>
                    <a:pt x="28008" y="41765"/>
                  </a:cubicBezTo>
                  <a:cubicBezTo>
                    <a:pt x="12390" y="43123"/>
                    <a:pt x="0" y="60101"/>
                    <a:pt x="0" y="80814"/>
                  </a:cubicBezTo>
                  <a:cubicBezTo>
                    <a:pt x="0" y="102410"/>
                    <a:pt x="13431" y="119932"/>
                    <a:pt x="29986" y="119932"/>
                  </a:cubicBezTo>
                  <a:lnTo>
                    <a:pt x="95947" y="119932"/>
                  </a:lnTo>
                  <a:cubicBezTo>
                    <a:pt x="109639" y="119932"/>
                    <a:pt x="119947" y="106485"/>
                    <a:pt x="119947" y="88624"/>
                  </a:cubicBezTo>
                  <a:cubicBezTo>
                    <a:pt x="119947" y="78438"/>
                    <a:pt x="115366" y="67775"/>
                    <a:pt x="108338" y="61460"/>
                  </a:cubicBezTo>
                </a:path>
              </a:pathLst>
            </a:custGeom>
            <a:solidFill>
              <a:srgbClr val="D9D9D9">
                <a:alpha val="32941"/>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121" name="Shape 121"/>
            <p:cNvSpPr/>
            <p:nvPr/>
          </p:nvSpPr>
          <p:spPr>
            <a:xfrm>
              <a:off x="8123999" y="4355216"/>
              <a:ext cx="1313874" cy="1008009"/>
            </a:xfrm>
            <a:custGeom>
              <a:avLst/>
              <a:gdLst/>
              <a:ahLst/>
              <a:cxnLst/>
              <a:rect l="0" t="0" r="0" b="0"/>
              <a:pathLst>
                <a:path w="120000" h="120000" extrusionOk="0">
                  <a:moveTo>
                    <a:pt x="108343" y="61493"/>
                  </a:moveTo>
                  <a:cubicBezTo>
                    <a:pt x="110560" y="52255"/>
                    <a:pt x="109773" y="43576"/>
                    <a:pt x="106197" y="36765"/>
                  </a:cubicBezTo>
                  <a:cubicBezTo>
                    <a:pt x="102479" y="29766"/>
                    <a:pt x="96042" y="25660"/>
                    <a:pt x="89249" y="25940"/>
                  </a:cubicBezTo>
                  <a:cubicBezTo>
                    <a:pt x="84386" y="10077"/>
                    <a:pt x="73015" y="0"/>
                    <a:pt x="59928" y="0"/>
                  </a:cubicBezTo>
                  <a:cubicBezTo>
                    <a:pt x="43194" y="0"/>
                    <a:pt x="29034" y="18849"/>
                    <a:pt x="28033" y="41804"/>
                  </a:cubicBezTo>
                  <a:cubicBezTo>
                    <a:pt x="12371" y="43110"/>
                    <a:pt x="0" y="60093"/>
                    <a:pt x="0" y="80808"/>
                  </a:cubicBezTo>
                  <a:cubicBezTo>
                    <a:pt x="0" y="102363"/>
                    <a:pt x="13444" y="119906"/>
                    <a:pt x="29964" y="119906"/>
                  </a:cubicBezTo>
                  <a:lnTo>
                    <a:pt x="95899" y="119906"/>
                  </a:lnTo>
                  <a:cubicBezTo>
                    <a:pt x="109558" y="119906"/>
                    <a:pt x="119928" y="106469"/>
                    <a:pt x="119928" y="88646"/>
                  </a:cubicBezTo>
                  <a:cubicBezTo>
                    <a:pt x="119928" y="78382"/>
                    <a:pt x="115280" y="67744"/>
                    <a:pt x="108343" y="61493"/>
                  </a:cubicBezTo>
                </a:path>
              </a:pathLst>
            </a:custGeom>
            <a:solidFill>
              <a:srgbClr val="D9D9D9">
                <a:alpha val="32941"/>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sp>
          <p:nvSpPr>
            <p:cNvPr id="122" name="Shape 122"/>
            <p:cNvSpPr/>
            <p:nvPr/>
          </p:nvSpPr>
          <p:spPr>
            <a:xfrm>
              <a:off x="8058418" y="5530901"/>
              <a:ext cx="703712" cy="804740"/>
            </a:xfrm>
            <a:custGeom>
              <a:avLst/>
              <a:gdLst/>
              <a:ahLst/>
              <a:cxnLst/>
              <a:rect l="0" t="0" r="0" b="0"/>
              <a:pathLst>
                <a:path w="120000" h="120000" extrusionOk="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D9D9D9">
                <a:alpha val="32941"/>
              </a:srgbClr>
            </a:solidFill>
            <a:ln>
              <a:noFill/>
            </a:ln>
          </p:spPr>
          <p:txBody>
            <a:bodyPr lIns="45675" tIns="22825" rIns="45675" bIns="22825" anchor="ctr" anchorCtr="0">
              <a:noAutofit/>
            </a:bodyPr>
            <a:lstStyle/>
            <a:p>
              <a:pPr marL="0" marR="0" lvl="0" indent="0" algn="l" rtl="0">
                <a:spcBef>
                  <a:spcPts val="0"/>
                </a:spcBef>
                <a:buNone/>
              </a:pPr>
              <a:endParaRPr sz="1800">
                <a:solidFill>
                  <a:schemeClr val="dk1"/>
                </a:solidFill>
                <a:latin typeface="Helvetica Neue"/>
                <a:ea typeface="Helvetica Neue"/>
                <a:cs typeface="Helvetica Neue"/>
                <a:sym typeface="Helvetica Neue"/>
              </a:endParaRPr>
            </a:p>
          </p:txBody>
        </p:sp>
        <p:grpSp>
          <p:nvGrpSpPr>
            <p:cNvPr id="123" name="Shape 123"/>
            <p:cNvGrpSpPr/>
            <p:nvPr/>
          </p:nvGrpSpPr>
          <p:grpSpPr>
            <a:xfrm>
              <a:off x="1001785" y="653399"/>
              <a:ext cx="1547597" cy="513722"/>
              <a:chOff x="2005660" y="1306799"/>
              <a:chExt cx="3098422" cy="1027445"/>
            </a:xfrm>
          </p:grpSpPr>
          <p:sp>
            <p:nvSpPr>
              <p:cNvPr id="124" name="Shape 124"/>
              <p:cNvSpPr/>
              <p:nvPr/>
            </p:nvSpPr>
            <p:spPr>
              <a:xfrm>
                <a:off x="3385657" y="1511391"/>
                <a:ext cx="552533" cy="822852"/>
              </a:xfrm>
              <a:custGeom>
                <a:avLst/>
                <a:gdLst/>
                <a:ahLst/>
                <a:cxnLst/>
                <a:rect l="0" t="0" r="0" b="0"/>
                <a:pathLst>
                  <a:path w="120000" h="120000" extrusionOk="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rgbClr val="7F7F7F"/>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125" name="Shape 125"/>
              <p:cNvSpPr/>
              <p:nvPr/>
            </p:nvSpPr>
            <p:spPr>
              <a:xfrm>
                <a:off x="2601698" y="1511378"/>
                <a:ext cx="555570" cy="821774"/>
              </a:xfrm>
              <a:custGeom>
                <a:avLst/>
                <a:gdLst/>
                <a:ahLst/>
                <a:cxnLst/>
                <a:rect l="0" t="0" r="0" b="0"/>
                <a:pathLst>
                  <a:path w="120000" h="120000" extrusionOk="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chemeClr val="dk2"/>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126" name="Shape 126"/>
              <p:cNvSpPr/>
              <p:nvPr/>
            </p:nvSpPr>
            <p:spPr>
              <a:xfrm>
                <a:off x="2005660" y="1511387"/>
                <a:ext cx="555224" cy="602321"/>
              </a:xfrm>
              <a:custGeom>
                <a:avLst/>
                <a:gdLst/>
                <a:ahLst/>
                <a:cxnLst/>
                <a:rect l="0" t="0" r="0" b="0"/>
                <a:pathLst>
                  <a:path w="120000" h="120000" extrusionOk="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chemeClr val="dk2"/>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127" name="Shape 127"/>
              <p:cNvSpPr/>
              <p:nvPr/>
            </p:nvSpPr>
            <p:spPr>
              <a:xfrm>
                <a:off x="4545489" y="1511380"/>
                <a:ext cx="558593" cy="601133"/>
              </a:xfrm>
              <a:custGeom>
                <a:avLst/>
                <a:gdLst/>
                <a:ahLst/>
                <a:cxnLst/>
                <a:rect l="0" t="0" r="0" b="0"/>
                <a:pathLst>
                  <a:path w="120000" h="120000" extrusionOk="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rgbClr val="7F7F7F"/>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128" name="Shape 128"/>
              <p:cNvSpPr/>
              <p:nvPr/>
            </p:nvSpPr>
            <p:spPr>
              <a:xfrm>
                <a:off x="3960212" y="1511387"/>
                <a:ext cx="555811" cy="599819"/>
              </a:xfrm>
              <a:custGeom>
                <a:avLst/>
                <a:gdLst/>
                <a:ahLst/>
                <a:cxnLst/>
                <a:rect l="0" t="0" r="0" b="0"/>
                <a:pathLst>
                  <a:path w="120000" h="120000" extrusionOk="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rgbClr val="7F7F7F"/>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129" name="Shape 129"/>
              <p:cNvSpPr/>
              <p:nvPr/>
            </p:nvSpPr>
            <p:spPr>
              <a:xfrm>
                <a:off x="3192358" y="1516750"/>
                <a:ext cx="156038" cy="587568"/>
              </a:xfrm>
              <a:custGeom>
                <a:avLst/>
                <a:gdLst/>
                <a:ahLst/>
                <a:cxnLst/>
                <a:rect l="0" t="0" r="0" b="0"/>
                <a:pathLst>
                  <a:path w="120000" h="120000" extrusionOk="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chemeClr val="dk2"/>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130" name="Shape 130"/>
              <p:cNvSpPr/>
              <p:nvPr/>
            </p:nvSpPr>
            <p:spPr>
              <a:xfrm>
                <a:off x="3187635" y="1306799"/>
                <a:ext cx="170084" cy="171821"/>
              </a:xfrm>
              <a:custGeom>
                <a:avLst/>
                <a:gdLst/>
                <a:ahLst/>
                <a:cxnLst/>
                <a:rect l="0" t="0" r="0" b="0"/>
                <a:pathLst>
                  <a:path w="120000" h="120000" extrusionOk="0">
                    <a:moveTo>
                      <a:pt x="102419" y="17574"/>
                    </a:moveTo>
                    <a:cubicBezTo>
                      <a:pt x="125853" y="41004"/>
                      <a:pt x="125853" y="78995"/>
                      <a:pt x="102419" y="102425"/>
                    </a:cubicBezTo>
                    <a:cubicBezTo>
                      <a:pt x="78991" y="125860"/>
                      <a:pt x="41002" y="125860"/>
                      <a:pt x="17574" y="102425"/>
                    </a:cubicBezTo>
                    <a:cubicBezTo>
                      <a:pt x="-5860" y="78995"/>
                      <a:pt x="-5860" y="41004"/>
                      <a:pt x="17574" y="17574"/>
                    </a:cubicBezTo>
                    <a:cubicBezTo>
                      <a:pt x="41002" y="-5860"/>
                      <a:pt x="78991" y="-5860"/>
                      <a:pt x="102419" y="17574"/>
                    </a:cubicBezTo>
                    <a:close/>
                  </a:path>
                </a:pathLst>
              </a:custGeom>
              <a:solidFill>
                <a:schemeClr val="dk2"/>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grpSp>
      </p:grpSp>
      <p:sp>
        <p:nvSpPr>
          <p:cNvPr id="131" name="Shape 131"/>
          <p:cNvSpPr txBox="1">
            <a:spLocks noGrp="1"/>
          </p:cNvSpPr>
          <p:nvPr>
            <p:ph type="title"/>
          </p:nvPr>
        </p:nvSpPr>
        <p:spPr>
          <a:xfrm>
            <a:off x="950916" y="2318167"/>
            <a:ext cx="8244033" cy="1807969"/>
          </a:xfrm>
          <a:prstGeom prst="rect">
            <a:avLst/>
          </a:prstGeom>
          <a:noFill/>
          <a:ln>
            <a:noFill/>
          </a:ln>
        </p:spPr>
        <p:txBody>
          <a:bodyPr lIns="91425" tIns="91425" rIns="91425" bIns="91425" anchor="ctr" anchorCtr="0"/>
          <a:lstStyle>
            <a:lvl1pPr marL="0" marR="0" lvl="0" indent="0" algn="l" rtl="0">
              <a:spcBef>
                <a:spcPts val="0"/>
              </a:spcBef>
              <a:buClr>
                <a:schemeClr val="dk1"/>
              </a:buClr>
              <a:buFont typeface="Helvetica Neue"/>
              <a:buNone/>
              <a:defRPr sz="4000" b="0" i="0" u="none" strike="noStrike" cap="none">
                <a:solidFill>
                  <a:schemeClr val="dk1"/>
                </a:solidFill>
                <a:latin typeface="Helvetica Neue"/>
                <a:ea typeface="Helvetica Neue"/>
                <a:cs typeface="Helvetica Neue"/>
                <a:sym typeface="Helvetica Neue"/>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2" name="Shape 132"/>
          <p:cNvSpPr txBox="1">
            <a:spLocks noGrp="1"/>
          </p:cNvSpPr>
          <p:nvPr>
            <p:ph type="sldNum" idx="12"/>
          </p:nvPr>
        </p:nvSpPr>
        <p:spPr>
          <a:xfrm>
            <a:off x="11364286" y="6457146"/>
            <a:ext cx="611217" cy="365125"/>
          </a:xfrm>
          <a:prstGeom prst="rect">
            <a:avLst/>
          </a:prstGeom>
          <a:noFill/>
          <a:ln>
            <a:noFill/>
          </a:ln>
        </p:spPr>
        <p:txBody>
          <a:bodyPr lIns="91375" tIns="45675" rIns="91375" bIns="45675" anchor="ctr" anchorCtr="0">
            <a:noAutofit/>
          </a:bodyPr>
          <a:lstStyle/>
          <a:p>
            <a:pPr marL="0" marR="0" lvl="0" indent="0" algn="r" rtl="0">
              <a:spcBef>
                <a:spcPts val="0"/>
              </a:spcBef>
              <a:buSzPct val="25000"/>
              <a:buNone/>
            </a:pPr>
            <a:fld id="{00000000-1234-1234-1234-123412341234}" type="slidenum">
              <a:rPr lang="en-US" sz="1200" b="0" i="0">
                <a:solidFill>
                  <a:srgbClr val="BDBDBD"/>
                </a:solidFill>
                <a:latin typeface="Helvetica Neue"/>
                <a:ea typeface="Helvetica Neue"/>
                <a:cs typeface="Helvetica Neue"/>
                <a:sym typeface="Helvetica Neue"/>
              </a:rPr>
              <a:t>‹#›</a:t>
            </a:fld>
            <a:endParaRPr lang="en-US" sz="1200" b="0" i="0">
              <a:solidFill>
                <a:srgbClr val="BDBDBD"/>
              </a:solidFill>
              <a:latin typeface="Helvetica Neue"/>
              <a:ea typeface="Helvetica Neue"/>
              <a:cs typeface="Helvetica Neue"/>
              <a:sym typeface="Helvetica Neue"/>
            </a:endParaRPr>
          </a:p>
        </p:txBody>
      </p:sp>
      <p:sp>
        <p:nvSpPr>
          <p:cNvPr id="133" name="Shape 133"/>
          <p:cNvSpPr txBox="1">
            <a:spLocks noGrp="1"/>
          </p:cNvSpPr>
          <p:nvPr>
            <p:ph type="ftr" idx="11"/>
          </p:nvPr>
        </p:nvSpPr>
        <p:spPr>
          <a:xfrm>
            <a:off x="7401522" y="6457146"/>
            <a:ext cx="3856778" cy="365125"/>
          </a:xfrm>
          <a:prstGeom prst="rect">
            <a:avLst/>
          </a:prstGeom>
          <a:noFill/>
          <a:ln>
            <a:noFill/>
          </a:ln>
        </p:spPr>
        <p:txBody>
          <a:bodyPr lIns="91425" tIns="91425" rIns="91425" bIns="91425" anchor="ctr" anchorCtr="0"/>
          <a:lstStyle>
            <a:lvl1pPr marL="0" marR="0" lvl="0" indent="0" algn="r" rtl="0">
              <a:spcBef>
                <a:spcPts val="0"/>
              </a:spcBef>
              <a:buNone/>
              <a:defRPr sz="900" b="0" i="0">
                <a:solidFill>
                  <a:srgbClr val="BFBFBF"/>
                </a:solidFill>
                <a:latin typeface="Helvetica Neue"/>
                <a:ea typeface="Helvetica Neue"/>
                <a:cs typeface="Helvetica Neue"/>
                <a:sym typeface="Helvetica Neue"/>
              </a:defRPr>
            </a:lvl1pPr>
            <a:lvl2pPr marL="457200" marR="0" lvl="1" indent="0" algn="l" rtl="0">
              <a:spcBef>
                <a:spcPts val="0"/>
              </a:spcBef>
              <a:buNone/>
              <a:defRPr sz="1800" b="0" i="0" u="none" strike="noStrike" cap="none">
                <a:solidFill>
                  <a:schemeClr val="dk1"/>
                </a:solidFill>
                <a:latin typeface="Helvetica Neue"/>
                <a:ea typeface="Helvetica Neue"/>
                <a:cs typeface="Helvetica Neue"/>
                <a:sym typeface="Helvetica Neue"/>
              </a:defRPr>
            </a:lvl2pPr>
            <a:lvl3pPr marL="914400" marR="0" lvl="2" indent="0" algn="l" rtl="0">
              <a:spcBef>
                <a:spcPts val="0"/>
              </a:spcBef>
              <a:buNone/>
              <a:defRPr sz="1800" b="0" i="0" u="none" strike="noStrike" cap="none">
                <a:solidFill>
                  <a:schemeClr val="dk1"/>
                </a:solidFill>
                <a:latin typeface="Helvetica Neue"/>
                <a:ea typeface="Helvetica Neue"/>
                <a:cs typeface="Helvetica Neue"/>
                <a:sym typeface="Helvetica Neue"/>
              </a:defRPr>
            </a:lvl3pPr>
            <a:lvl4pPr marL="1371600" marR="0" lvl="3" indent="0" algn="l" rtl="0">
              <a:spcBef>
                <a:spcPts val="0"/>
              </a:spcBef>
              <a:buNone/>
              <a:defRPr sz="1800" b="0" i="0" u="none" strike="noStrike" cap="none">
                <a:solidFill>
                  <a:schemeClr val="dk1"/>
                </a:solidFill>
                <a:latin typeface="Helvetica Neue"/>
                <a:ea typeface="Helvetica Neue"/>
                <a:cs typeface="Helvetica Neue"/>
                <a:sym typeface="Helvetica Neue"/>
              </a:defRPr>
            </a:lvl4pPr>
            <a:lvl5pPr marL="1828800" marR="0" lvl="4" indent="0" algn="l" rtl="0">
              <a:spcBef>
                <a:spcPts val="0"/>
              </a:spcBef>
              <a:buNone/>
              <a:defRPr sz="1800" b="0" i="0" u="none" strike="noStrike" cap="none">
                <a:solidFill>
                  <a:schemeClr val="dk1"/>
                </a:solidFill>
                <a:latin typeface="Helvetica Neue"/>
                <a:ea typeface="Helvetica Neue"/>
                <a:cs typeface="Helvetica Neue"/>
                <a:sym typeface="Helvetica Neue"/>
              </a:defRPr>
            </a:lvl5pPr>
            <a:lvl6pPr marL="2286000" marR="0" lvl="5" indent="0" algn="l" rtl="0">
              <a:spcBef>
                <a:spcPts val="0"/>
              </a:spcBef>
              <a:buNone/>
              <a:defRPr sz="1800" b="0" i="0" u="none" strike="noStrike" cap="none">
                <a:solidFill>
                  <a:schemeClr val="dk1"/>
                </a:solidFill>
                <a:latin typeface="Helvetica Neue"/>
                <a:ea typeface="Helvetica Neue"/>
                <a:cs typeface="Helvetica Neue"/>
                <a:sym typeface="Helvetica Neue"/>
              </a:defRPr>
            </a:lvl6pPr>
            <a:lvl7pPr marL="2743200" marR="0" lvl="6" indent="0" algn="l" rtl="0">
              <a:spcBef>
                <a:spcPts val="0"/>
              </a:spcBef>
              <a:buNone/>
              <a:defRPr sz="1800" b="0" i="0" u="none" strike="noStrike" cap="none">
                <a:solidFill>
                  <a:schemeClr val="dk1"/>
                </a:solidFill>
                <a:latin typeface="Helvetica Neue"/>
                <a:ea typeface="Helvetica Neue"/>
                <a:cs typeface="Helvetica Neue"/>
                <a:sym typeface="Helvetica Neue"/>
              </a:defRPr>
            </a:lvl7pPr>
            <a:lvl8pPr marL="3200400" marR="0" lvl="7" indent="0" algn="l" rtl="0">
              <a:spcBef>
                <a:spcPts val="0"/>
              </a:spcBef>
              <a:buNone/>
              <a:defRPr sz="1800" b="0" i="0" u="none" strike="noStrike" cap="none">
                <a:solidFill>
                  <a:schemeClr val="dk1"/>
                </a:solidFill>
                <a:latin typeface="Helvetica Neue"/>
                <a:ea typeface="Helvetica Neue"/>
                <a:cs typeface="Helvetica Neue"/>
                <a:sym typeface="Helvetica Neue"/>
              </a:defRPr>
            </a:lvl8pPr>
            <a:lvl9pPr marL="3657600" marR="0" lvl="8" indent="0" algn="l" rtl="0">
              <a:spcBef>
                <a:spcPts val="0"/>
              </a:spcBef>
              <a:buNone/>
              <a:defRPr sz="1800" b="0" i="0" u="none" strike="noStrike" cap="none">
                <a:solidFill>
                  <a:schemeClr val="dk1"/>
                </a:solidFill>
                <a:latin typeface="Helvetica Neue"/>
                <a:ea typeface="Helvetica Neue"/>
                <a:cs typeface="Helvetica Neue"/>
                <a:sym typeface="Helvetica Neue"/>
              </a:defRPr>
            </a:lvl9pPr>
          </a:lstStyle>
          <a:p>
            <a:endParaRPr/>
          </a:p>
        </p:txBody>
      </p:sp>
      <p:grpSp>
        <p:nvGrpSpPr>
          <p:cNvPr id="134" name="Shape 134"/>
          <p:cNvGrpSpPr/>
          <p:nvPr/>
        </p:nvGrpSpPr>
        <p:grpSpPr>
          <a:xfrm>
            <a:off x="584385" y="6495989"/>
            <a:ext cx="596413" cy="202019"/>
            <a:chOff x="-5" y="-1"/>
            <a:chExt cx="1194070" cy="404036"/>
          </a:xfrm>
        </p:grpSpPr>
        <p:sp>
          <p:nvSpPr>
            <p:cNvPr id="135" name="Shape 135"/>
            <p:cNvSpPr/>
            <p:nvPr/>
          </p:nvSpPr>
          <p:spPr>
            <a:xfrm>
              <a:off x="531818" y="86925"/>
              <a:ext cx="212939" cy="317109"/>
            </a:xfrm>
            <a:custGeom>
              <a:avLst/>
              <a:gdLst/>
              <a:ahLst/>
              <a:cxnLst/>
              <a:rect l="0" t="0" r="0" b="0"/>
              <a:pathLst>
                <a:path w="120000" h="120000" extrusionOk="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rgbClr val="6F6F6F"/>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136" name="Shape 136"/>
            <p:cNvSpPr/>
            <p:nvPr/>
          </p:nvSpPr>
          <p:spPr>
            <a:xfrm>
              <a:off x="229697" y="86915"/>
              <a:ext cx="214112" cy="316702"/>
            </a:xfrm>
            <a:custGeom>
              <a:avLst/>
              <a:gdLst/>
              <a:ahLst/>
              <a:cxnLst/>
              <a:rect l="0" t="0" r="0" b="0"/>
              <a:pathLst>
                <a:path w="120000" h="120000" extrusionOk="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137" name="Shape 137"/>
            <p:cNvSpPr/>
            <p:nvPr/>
          </p:nvSpPr>
          <p:spPr>
            <a:xfrm>
              <a:off x="-5" y="86922"/>
              <a:ext cx="213979" cy="232128"/>
            </a:xfrm>
            <a:custGeom>
              <a:avLst/>
              <a:gdLst/>
              <a:ahLst/>
              <a:cxnLst/>
              <a:rect l="0" t="0" r="0" b="0"/>
              <a:pathLst>
                <a:path w="120000" h="120000" extrusionOk="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138" name="Shape 138"/>
            <p:cNvSpPr/>
            <p:nvPr/>
          </p:nvSpPr>
          <p:spPr>
            <a:xfrm>
              <a:off x="978794" y="86916"/>
              <a:ext cx="215270" cy="231670"/>
            </a:xfrm>
            <a:custGeom>
              <a:avLst/>
              <a:gdLst/>
              <a:ahLst/>
              <a:cxnLst/>
              <a:rect l="0" t="0" r="0" b="0"/>
              <a:pathLst>
                <a:path w="120000" h="120000" extrusionOk="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rgbClr val="6F6F6F"/>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139" name="Shape 139"/>
            <p:cNvSpPr/>
            <p:nvPr/>
          </p:nvSpPr>
          <p:spPr>
            <a:xfrm>
              <a:off x="753241" y="86922"/>
              <a:ext cx="214203" cy="231166"/>
            </a:xfrm>
            <a:custGeom>
              <a:avLst/>
              <a:gdLst/>
              <a:ahLst/>
              <a:cxnLst/>
              <a:rect l="0" t="0" r="0" b="0"/>
              <a:pathLst>
                <a:path w="120000" h="120000" extrusionOk="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rgbClr val="6F6F6F"/>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140" name="Shape 140"/>
            <p:cNvSpPr/>
            <p:nvPr/>
          </p:nvSpPr>
          <p:spPr>
            <a:xfrm>
              <a:off x="457329" y="88985"/>
              <a:ext cx="60135" cy="226445"/>
            </a:xfrm>
            <a:custGeom>
              <a:avLst/>
              <a:gdLst/>
              <a:ahLst/>
              <a:cxnLst/>
              <a:rect l="0" t="0" r="0" b="0"/>
              <a:pathLst>
                <a:path w="120000" h="120000" extrusionOk="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141" name="Shape 141"/>
            <p:cNvSpPr/>
            <p:nvPr/>
          </p:nvSpPr>
          <p:spPr>
            <a:xfrm>
              <a:off x="452968" y="-1"/>
              <a:ext cx="67855" cy="67855"/>
            </a:xfrm>
            <a:custGeom>
              <a:avLst/>
              <a:gdLst/>
              <a:ahLst/>
              <a:cxnLst/>
              <a:rect l="0" t="0" r="0" b="0"/>
              <a:pathLst>
                <a:path w="120000" h="120000" extrusionOk="0">
                  <a:moveTo>
                    <a:pt x="102419" y="17574"/>
                  </a:moveTo>
                  <a:cubicBezTo>
                    <a:pt x="125853" y="41002"/>
                    <a:pt x="125853" y="78991"/>
                    <a:pt x="102419" y="102419"/>
                  </a:cubicBezTo>
                  <a:cubicBezTo>
                    <a:pt x="78991" y="125853"/>
                    <a:pt x="41002" y="125853"/>
                    <a:pt x="17574" y="102419"/>
                  </a:cubicBezTo>
                  <a:cubicBezTo>
                    <a:pt x="-5860" y="78991"/>
                    <a:pt x="-5860" y="41002"/>
                    <a:pt x="17574" y="17574"/>
                  </a:cubicBezTo>
                  <a:cubicBezTo>
                    <a:pt x="41002" y="-5860"/>
                    <a:pt x="78991" y="-5860"/>
                    <a:pt x="102419" y="17574"/>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ection Header Orange">
    <p:spTree>
      <p:nvGrpSpPr>
        <p:cNvPr id="1" name="Shape 142"/>
        <p:cNvGrpSpPr/>
        <p:nvPr/>
      </p:nvGrpSpPr>
      <p:grpSpPr>
        <a:xfrm>
          <a:off x="0" y="0"/>
          <a:ext cx="0" cy="0"/>
          <a:chOff x="0" y="0"/>
          <a:chExt cx="0" cy="0"/>
        </a:xfrm>
      </p:grpSpPr>
      <p:sp>
        <p:nvSpPr>
          <p:cNvPr id="143" name="Shape 143"/>
          <p:cNvSpPr/>
          <p:nvPr/>
        </p:nvSpPr>
        <p:spPr>
          <a:xfrm>
            <a:off x="0" y="-7470"/>
            <a:ext cx="12197569" cy="6880861"/>
          </a:xfrm>
          <a:prstGeom prst="rect">
            <a:avLst/>
          </a:prstGeom>
          <a:gradFill>
            <a:gsLst>
              <a:gs pos="0">
                <a:schemeClr val="dk2"/>
              </a:gs>
              <a:gs pos="36000">
                <a:schemeClr val="dk2"/>
              </a:gs>
              <a:gs pos="100000">
                <a:srgbClr val="940000"/>
              </a:gs>
            </a:gsLst>
            <a:path path="circle">
              <a:fillToRect t="100000" r="100000"/>
            </a:path>
            <a:tileRect l="-100000" b="-100000"/>
          </a:gradFill>
          <a:ln w="12700" cap="flat" cmpd="sng">
            <a:solidFill>
              <a:srgbClr val="FF4300"/>
            </a:solidFill>
            <a:prstDash val="solid"/>
            <a:round/>
            <a:headEnd type="none" w="med" len="med"/>
            <a:tailEnd type="none" w="med" len="med"/>
          </a:ln>
        </p:spPr>
        <p:txBody>
          <a:bodyPr lIns="45675" tIns="22825" rIns="45675" bIns="22825" anchor="ctr" anchorCtr="0">
            <a:noAutofit/>
          </a:bodyPr>
          <a:lstStyle/>
          <a:p>
            <a:pPr marL="0" marR="0" lvl="0" indent="0" algn="ctr" rtl="0">
              <a:spcBef>
                <a:spcPts val="0"/>
              </a:spcBef>
              <a:buNone/>
            </a:pPr>
            <a:endParaRPr sz="700">
              <a:solidFill>
                <a:srgbClr val="5A5A5A"/>
              </a:solidFill>
              <a:latin typeface="Helvetica Neue"/>
              <a:ea typeface="Helvetica Neue"/>
              <a:cs typeface="Helvetica Neue"/>
              <a:sym typeface="Helvetica Neue"/>
            </a:endParaRPr>
          </a:p>
        </p:txBody>
      </p:sp>
      <p:sp>
        <p:nvSpPr>
          <p:cNvPr id="144" name="Shape 144"/>
          <p:cNvSpPr txBox="1">
            <a:spLocks noGrp="1"/>
          </p:cNvSpPr>
          <p:nvPr>
            <p:ph type="title"/>
          </p:nvPr>
        </p:nvSpPr>
        <p:spPr>
          <a:xfrm>
            <a:off x="950916" y="2318167"/>
            <a:ext cx="8244033" cy="1807969"/>
          </a:xfrm>
          <a:prstGeom prst="rect">
            <a:avLst/>
          </a:prstGeom>
          <a:noFill/>
          <a:ln>
            <a:noFill/>
          </a:ln>
        </p:spPr>
        <p:txBody>
          <a:bodyPr lIns="91425" tIns="91425" rIns="91425" bIns="91425" anchor="ctr" anchorCtr="0"/>
          <a:lstStyle>
            <a:lvl1pPr marL="0" marR="0" lvl="0" indent="0" algn="l" rtl="0">
              <a:spcBef>
                <a:spcPts val="0"/>
              </a:spcBef>
              <a:buClr>
                <a:schemeClr val="lt1"/>
              </a:buClr>
              <a:buFont typeface="Helvetica Neue"/>
              <a:buNone/>
              <a:defRPr sz="4000" b="0" i="0" u="none" strike="noStrike" cap="none">
                <a:solidFill>
                  <a:schemeClr val="lt1"/>
                </a:solidFill>
                <a:latin typeface="Helvetica Neue"/>
                <a:ea typeface="Helvetica Neue"/>
                <a:cs typeface="Helvetica Neue"/>
                <a:sym typeface="Helvetica Neue"/>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45" name="Shape 145"/>
          <p:cNvSpPr txBox="1">
            <a:spLocks noGrp="1"/>
          </p:cNvSpPr>
          <p:nvPr>
            <p:ph type="sldNum" idx="12"/>
          </p:nvPr>
        </p:nvSpPr>
        <p:spPr>
          <a:xfrm>
            <a:off x="11364286" y="6457146"/>
            <a:ext cx="611217" cy="365125"/>
          </a:xfrm>
          <a:prstGeom prst="rect">
            <a:avLst/>
          </a:prstGeom>
          <a:noFill/>
          <a:ln>
            <a:noFill/>
          </a:ln>
        </p:spPr>
        <p:txBody>
          <a:bodyPr lIns="91375" tIns="45675" rIns="91375" bIns="45675" anchor="ctr" anchorCtr="0">
            <a:noAutofit/>
          </a:bodyPr>
          <a:lstStyle/>
          <a:p>
            <a:pPr marL="0" marR="0" lvl="0" indent="0" algn="r" rtl="0">
              <a:spcBef>
                <a:spcPts val="0"/>
              </a:spcBef>
              <a:buSzPct val="25000"/>
              <a:buNone/>
            </a:pPr>
            <a:fld id="{00000000-1234-1234-1234-123412341234}" type="slidenum">
              <a:rPr lang="en-US" sz="1200" b="0" i="0">
                <a:solidFill>
                  <a:srgbClr val="FF7D63"/>
                </a:solidFill>
                <a:latin typeface="Helvetica Neue"/>
                <a:ea typeface="Helvetica Neue"/>
                <a:cs typeface="Helvetica Neue"/>
                <a:sym typeface="Helvetica Neue"/>
              </a:rPr>
              <a:t>‹#›</a:t>
            </a:fld>
            <a:endParaRPr lang="en-US" sz="1200" b="0" i="0">
              <a:solidFill>
                <a:srgbClr val="FF7D63"/>
              </a:solidFill>
              <a:latin typeface="Helvetica Neue"/>
              <a:ea typeface="Helvetica Neue"/>
              <a:cs typeface="Helvetica Neue"/>
              <a:sym typeface="Helvetica Neue"/>
            </a:endParaRPr>
          </a:p>
        </p:txBody>
      </p:sp>
      <p:sp>
        <p:nvSpPr>
          <p:cNvPr id="146" name="Shape 146"/>
          <p:cNvSpPr txBox="1">
            <a:spLocks noGrp="1"/>
          </p:cNvSpPr>
          <p:nvPr>
            <p:ph type="ftr" idx="11"/>
          </p:nvPr>
        </p:nvSpPr>
        <p:spPr>
          <a:xfrm>
            <a:off x="7401522" y="6457146"/>
            <a:ext cx="3856778" cy="365125"/>
          </a:xfrm>
          <a:prstGeom prst="rect">
            <a:avLst/>
          </a:prstGeom>
          <a:noFill/>
          <a:ln>
            <a:noFill/>
          </a:ln>
        </p:spPr>
        <p:txBody>
          <a:bodyPr lIns="91425" tIns="91425" rIns="91425" bIns="91425" anchor="ctr" anchorCtr="0"/>
          <a:lstStyle>
            <a:lvl1pPr marL="0" marR="0" lvl="0" indent="0" algn="r" rtl="0">
              <a:spcBef>
                <a:spcPts val="0"/>
              </a:spcBef>
              <a:buNone/>
              <a:defRPr sz="900" b="0" i="0">
                <a:solidFill>
                  <a:srgbClr val="FF7D63"/>
                </a:solidFill>
                <a:latin typeface="Helvetica Neue"/>
                <a:ea typeface="Helvetica Neue"/>
                <a:cs typeface="Helvetica Neue"/>
                <a:sym typeface="Helvetica Neue"/>
              </a:defRPr>
            </a:lvl1pPr>
            <a:lvl2pPr marL="457200" marR="0" lvl="1" indent="0" algn="l" rtl="0">
              <a:spcBef>
                <a:spcPts val="0"/>
              </a:spcBef>
              <a:buNone/>
              <a:defRPr sz="1800" b="0" i="0" u="none" strike="noStrike" cap="none">
                <a:solidFill>
                  <a:schemeClr val="dk1"/>
                </a:solidFill>
                <a:latin typeface="Helvetica Neue"/>
                <a:ea typeface="Helvetica Neue"/>
                <a:cs typeface="Helvetica Neue"/>
                <a:sym typeface="Helvetica Neue"/>
              </a:defRPr>
            </a:lvl2pPr>
            <a:lvl3pPr marL="914400" marR="0" lvl="2" indent="0" algn="l" rtl="0">
              <a:spcBef>
                <a:spcPts val="0"/>
              </a:spcBef>
              <a:buNone/>
              <a:defRPr sz="1800" b="0" i="0" u="none" strike="noStrike" cap="none">
                <a:solidFill>
                  <a:schemeClr val="dk1"/>
                </a:solidFill>
                <a:latin typeface="Helvetica Neue"/>
                <a:ea typeface="Helvetica Neue"/>
                <a:cs typeface="Helvetica Neue"/>
                <a:sym typeface="Helvetica Neue"/>
              </a:defRPr>
            </a:lvl3pPr>
            <a:lvl4pPr marL="1371600" marR="0" lvl="3" indent="0" algn="l" rtl="0">
              <a:spcBef>
                <a:spcPts val="0"/>
              </a:spcBef>
              <a:buNone/>
              <a:defRPr sz="1800" b="0" i="0" u="none" strike="noStrike" cap="none">
                <a:solidFill>
                  <a:schemeClr val="dk1"/>
                </a:solidFill>
                <a:latin typeface="Helvetica Neue"/>
                <a:ea typeface="Helvetica Neue"/>
                <a:cs typeface="Helvetica Neue"/>
                <a:sym typeface="Helvetica Neue"/>
              </a:defRPr>
            </a:lvl4pPr>
            <a:lvl5pPr marL="1828800" marR="0" lvl="4" indent="0" algn="l" rtl="0">
              <a:spcBef>
                <a:spcPts val="0"/>
              </a:spcBef>
              <a:buNone/>
              <a:defRPr sz="1800" b="0" i="0" u="none" strike="noStrike" cap="none">
                <a:solidFill>
                  <a:schemeClr val="dk1"/>
                </a:solidFill>
                <a:latin typeface="Helvetica Neue"/>
                <a:ea typeface="Helvetica Neue"/>
                <a:cs typeface="Helvetica Neue"/>
                <a:sym typeface="Helvetica Neue"/>
              </a:defRPr>
            </a:lvl5pPr>
            <a:lvl6pPr marL="2286000" marR="0" lvl="5" indent="0" algn="l" rtl="0">
              <a:spcBef>
                <a:spcPts val="0"/>
              </a:spcBef>
              <a:buNone/>
              <a:defRPr sz="1800" b="0" i="0" u="none" strike="noStrike" cap="none">
                <a:solidFill>
                  <a:schemeClr val="dk1"/>
                </a:solidFill>
                <a:latin typeface="Helvetica Neue"/>
                <a:ea typeface="Helvetica Neue"/>
                <a:cs typeface="Helvetica Neue"/>
                <a:sym typeface="Helvetica Neue"/>
              </a:defRPr>
            </a:lvl6pPr>
            <a:lvl7pPr marL="2743200" marR="0" lvl="6" indent="0" algn="l" rtl="0">
              <a:spcBef>
                <a:spcPts val="0"/>
              </a:spcBef>
              <a:buNone/>
              <a:defRPr sz="1800" b="0" i="0" u="none" strike="noStrike" cap="none">
                <a:solidFill>
                  <a:schemeClr val="dk1"/>
                </a:solidFill>
                <a:latin typeface="Helvetica Neue"/>
                <a:ea typeface="Helvetica Neue"/>
                <a:cs typeface="Helvetica Neue"/>
                <a:sym typeface="Helvetica Neue"/>
              </a:defRPr>
            </a:lvl7pPr>
            <a:lvl8pPr marL="3200400" marR="0" lvl="7" indent="0" algn="l" rtl="0">
              <a:spcBef>
                <a:spcPts val="0"/>
              </a:spcBef>
              <a:buNone/>
              <a:defRPr sz="1800" b="0" i="0" u="none" strike="noStrike" cap="none">
                <a:solidFill>
                  <a:schemeClr val="dk1"/>
                </a:solidFill>
                <a:latin typeface="Helvetica Neue"/>
                <a:ea typeface="Helvetica Neue"/>
                <a:cs typeface="Helvetica Neue"/>
                <a:sym typeface="Helvetica Neue"/>
              </a:defRPr>
            </a:lvl8pPr>
            <a:lvl9pPr marL="3657600" marR="0" lvl="8" indent="0" algn="l" rtl="0">
              <a:spcBef>
                <a:spcPts val="0"/>
              </a:spcBef>
              <a:buNone/>
              <a:defRPr sz="1800" b="0" i="0" u="none" strike="noStrike" cap="none">
                <a:solidFill>
                  <a:schemeClr val="dk1"/>
                </a:solidFill>
                <a:latin typeface="Helvetica Neue"/>
                <a:ea typeface="Helvetica Neue"/>
                <a:cs typeface="Helvetica Neue"/>
                <a:sym typeface="Helvetica Neue"/>
              </a:defRPr>
            </a:lvl9pPr>
          </a:lstStyle>
          <a:p>
            <a:endParaRPr/>
          </a:p>
        </p:txBody>
      </p:sp>
      <p:grpSp>
        <p:nvGrpSpPr>
          <p:cNvPr id="147" name="Shape 147"/>
          <p:cNvGrpSpPr/>
          <p:nvPr/>
        </p:nvGrpSpPr>
        <p:grpSpPr>
          <a:xfrm>
            <a:off x="584385" y="6495989"/>
            <a:ext cx="596413" cy="202019"/>
            <a:chOff x="-5" y="-1"/>
            <a:chExt cx="1194070" cy="404036"/>
          </a:xfrm>
        </p:grpSpPr>
        <p:sp>
          <p:nvSpPr>
            <p:cNvPr id="148" name="Shape 148"/>
            <p:cNvSpPr/>
            <p:nvPr/>
          </p:nvSpPr>
          <p:spPr>
            <a:xfrm>
              <a:off x="531818" y="86925"/>
              <a:ext cx="212939" cy="317109"/>
            </a:xfrm>
            <a:custGeom>
              <a:avLst/>
              <a:gdLst/>
              <a:ahLst/>
              <a:cxnLst/>
              <a:rect l="0" t="0" r="0" b="0"/>
              <a:pathLst>
                <a:path w="120000" h="120000" extrusionOk="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chemeClr val="lt1"/>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149" name="Shape 149"/>
            <p:cNvSpPr/>
            <p:nvPr/>
          </p:nvSpPr>
          <p:spPr>
            <a:xfrm>
              <a:off x="229697" y="86915"/>
              <a:ext cx="214112" cy="316702"/>
            </a:xfrm>
            <a:custGeom>
              <a:avLst/>
              <a:gdLst/>
              <a:ahLst/>
              <a:cxnLst/>
              <a:rect l="0" t="0" r="0" b="0"/>
              <a:pathLst>
                <a:path w="120000" h="120000" extrusionOk="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chemeClr val="lt1"/>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150" name="Shape 150"/>
            <p:cNvSpPr/>
            <p:nvPr/>
          </p:nvSpPr>
          <p:spPr>
            <a:xfrm>
              <a:off x="-5" y="86922"/>
              <a:ext cx="213979" cy="232128"/>
            </a:xfrm>
            <a:custGeom>
              <a:avLst/>
              <a:gdLst/>
              <a:ahLst/>
              <a:cxnLst/>
              <a:rect l="0" t="0" r="0" b="0"/>
              <a:pathLst>
                <a:path w="120000" h="120000" extrusionOk="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chemeClr val="lt1"/>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151" name="Shape 151"/>
            <p:cNvSpPr/>
            <p:nvPr/>
          </p:nvSpPr>
          <p:spPr>
            <a:xfrm>
              <a:off x="978794" y="86916"/>
              <a:ext cx="215270" cy="231670"/>
            </a:xfrm>
            <a:custGeom>
              <a:avLst/>
              <a:gdLst/>
              <a:ahLst/>
              <a:cxnLst/>
              <a:rect l="0" t="0" r="0" b="0"/>
              <a:pathLst>
                <a:path w="120000" h="120000" extrusionOk="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chemeClr val="lt1"/>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152" name="Shape 152"/>
            <p:cNvSpPr/>
            <p:nvPr/>
          </p:nvSpPr>
          <p:spPr>
            <a:xfrm>
              <a:off x="753241" y="86922"/>
              <a:ext cx="214203" cy="231166"/>
            </a:xfrm>
            <a:custGeom>
              <a:avLst/>
              <a:gdLst/>
              <a:ahLst/>
              <a:cxnLst/>
              <a:rect l="0" t="0" r="0" b="0"/>
              <a:pathLst>
                <a:path w="120000" h="120000" extrusionOk="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chemeClr val="lt1"/>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153" name="Shape 153"/>
            <p:cNvSpPr/>
            <p:nvPr/>
          </p:nvSpPr>
          <p:spPr>
            <a:xfrm>
              <a:off x="457329" y="88985"/>
              <a:ext cx="60135" cy="226445"/>
            </a:xfrm>
            <a:custGeom>
              <a:avLst/>
              <a:gdLst/>
              <a:ahLst/>
              <a:cxnLst/>
              <a:rect l="0" t="0" r="0" b="0"/>
              <a:pathLst>
                <a:path w="120000" h="120000" extrusionOk="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chemeClr val="lt1"/>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154" name="Shape 154"/>
            <p:cNvSpPr/>
            <p:nvPr/>
          </p:nvSpPr>
          <p:spPr>
            <a:xfrm>
              <a:off x="452968" y="-1"/>
              <a:ext cx="67855" cy="67855"/>
            </a:xfrm>
            <a:custGeom>
              <a:avLst/>
              <a:gdLst/>
              <a:ahLst/>
              <a:cxnLst/>
              <a:rect l="0" t="0" r="0" b="0"/>
              <a:pathLst>
                <a:path w="120000" h="120000" extrusionOk="0">
                  <a:moveTo>
                    <a:pt x="102419" y="17574"/>
                  </a:moveTo>
                  <a:cubicBezTo>
                    <a:pt x="125853" y="41002"/>
                    <a:pt x="125853" y="78991"/>
                    <a:pt x="102419" y="102419"/>
                  </a:cubicBezTo>
                  <a:cubicBezTo>
                    <a:pt x="78991" y="125853"/>
                    <a:pt x="41002" y="125853"/>
                    <a:pt x="17574" y="102419"/>
                  </a:cubicBezTo>
                  <a:cubicBezTo>
                    <a:pt x="-5860" y="78991"/>
                    <a:pt x="-5860" y="41002"/>
                    <a:pt x="17574" y="17574"/>
                  </a:cubicBezTo>
                  <a:cubicBezTo>
                    <a:pt x="41002" y="-5860"/>
                    <a:pt x="78991" y="-5860"/>
                    <a:pt x="102419" y="17574"/>
                  </a:cubicBezTo>
                  <a:close/>
                </a:path>
              </a:pathLst>
            </a:custGeom>
            <a:solidFill>
              <a:schemeClr val="lt1"/>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477608" y="264367"/>
            <a:ext cx="10387113" cy="674693"/>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Helvetica Neue"/>
              <a:buNone/>
              <a:defRPr sz="3600" b="0" i="0" u="none" strike="noStrike" cap="none">
                <a:solidFill>
                  <a:schemeClr val="dk2"/>
                </a:solidFill>
                <a:latin typeface="Helvetica Neue"/>
                <a:ea typeface="Helvetica Neue"/>
                <a:cs typeface="Helvetica Neue"/>
                <a:sym typeface="Helvetica Neue"/>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57" name="Shape 157"/>
          <p:cNvSpPr txBox="1">
            <a:spLocks noGrp="1"/>
          </p:cNvSpPr>
          <p:nvPr>
            <p:ph type="sldNum" idx="12"/>
          </p:nvPr>
        </p:nvSpPr>
        <p:spPr>
          <a:xfrm>
            <a:off x="11364286" y="6457146"/>
            <a:ext cx="611217" cy="365125"/>
          </a:xfrm>
          <a:prstGeom prst="rect">
            <a:avLst/>
          </a:prstGeom>
          <a:noFill/>
          <a:ln>
            <a:noFill/>
          </a:ln>
        </p:spPr>
        <p:txBody>
          <a:bodyPr lIns="91375" tIns="45675" rIns="91375" bIns="45675" anchor="ctr" anchorCtr="0">
            <a:noAutofit/>
          </a:bodyPr>
          <a:lstStyle/>
          <a:p>
            <a:pPr marL="0" marR="0" lvl="0" indent="0" algn="r" rtl="0">
              <a:spcBef>
                <a:spcPts val="0"/>
              </a:spcBef>
              <a:buSzPct val="25000"/>
              <a:buNone/>
            </a:pPr>
            <a:fld id="{00000000-1234-1234-1234-123412341234}" type="slidenum">
              <a:rPr lang="en-US" sz="1200" b="0" i="0">
                <a:solidFill>
                  <a:srgbClr val="BDBDBD"/>
                </a:solidFill>
                <a:latin typeface="Helvetica Neue"/>
                <a:ea typeface="Helvetica Neue"/>
                <a:cs typeface="Helvetica Neue"/>
                <a:sym typeface="Helvetica Neue"/>
              </a:rPr>
              <a:t>‹#›</a:t>
            </a:fld>
            <a:endParaRPr lang="en-US" sz="1200" b="0" i="0">
              <a:solidFill>
                <a:srgbClr val="BDBDBD"/>
              </a:solidFill>
              <a:latin typeface="Helvetica Neue"/>
              <a:ea typeface="Helvetica Neue"/>
              <a:cs typeface="Helvetica Neue"/>
              <a:sym typeface="Helvetica Neue"/>
            </a:endParaRPr>
          </a:p>
        </p:txBody>
      </p:sp>
      <p:sp>
        <p:nvSpPr>
          <p:cNvPr id="158" name="Shape 158"/>
          <p:cNvSpPr txBox="1">
            <a:spLocks noGrp="1"/>
          </p:cNvSpPr>
          <p:nvPr>
            <p:ph type="ftr" idx="11"/>
          </p:nvPr>
        </p:nvSpPr>
        <p:spPr>
          <a:xfrm>
            <a:off x="7401522" y="6457146"/>
            <a:ext cx="3856778" cy="365125"/>
          </a:xfrm>
          <a:prstGeom prst="rect">
            <a:avLst/>
          </a:prstGeom>
          <a:noFill/>
          <a:ln>
            <a:noFill/>
          </a:ln>
        </p:spPr>
        <p:txBody>
          <a:bodyPr lIns="91425" tIns="91425" rIns="91425" bIns="91425" anchor="ctr" anchorCtr="0"/>
          <a:lstStyle>
            <a:lvl1pPr marL="0" marR="0" lvl="0" indent="0" algn="r" rtl="0">
              <a:spcBef>
                <a:spcPts val="0"/>
              </a:spcBef>
              <a:buNone/>
              <a:defRPr sz="900" b="0" i="0">
                <a:solidFill>
                  <a:srgbClr val="BFBFBF"/>
                </a:solidFill>
                <a:latin typeface="Helvetica Neue"/>
                <a:ea typeface="Helvetica Neue"/>
                <a:cs typeface="Helvetica Neue"/>
                <a:sym typeface="Helvetica Neue"/>
              </a:defRPr>
            </a:lvl1pPr>
            <a:lvl2pPr marL="457200" marR="0" lvl="1" indent="0" algn="l" rtl="0">
              <a:spcBef>
                <a:spcPts val="0"/>
              </a:spcBef>
              <a:buNone/>
              <a:defRPr sz="1800" b="0" i="0" u="none" strike="noStrike" cap="none">
                <a:solidFill>
                  <a:schemeClr val="dk1"/>
                </a:solidFill>
                <a:latin typeface="Helvetica Neue"/>
                <a:ea typeface="Helvetica Neue"/>
                <a:cs typeface="Helvetica Neue"/>
                <a:sym typeface="Helvetica Neue"/>
              </a:defRPr>
            </a:lvl2pPr>
            <a:lvl3pPr marL="914400" marR="0" lvl="2" indent="0" algn="l" rtl="0">
              <a:spcBef>
                <a:spcPts val="0"/>
              </a:spcBef>
              <a:buNone/>
              <a:defRPr sz="1800" b="0" i="0" u="none" strike="noStrike" cap="none">
                <a:solidFill>
                  <a:schemeClr val="dk1"/>
                </a:solidFill>
                <a:latin typeface="Helvetica Neue"/>
                <a:ea typeface="Helvetica Neue"/>
                <a:cs typeface="Helvetica Neue"/>
                <a:sym typeface="Helvetica Neue"/>
              </a:defRPr>
            </a:lvl3pPr>
            <a:lvl4pPr marL="1371600" marR="0" lvl="3" indent="0" algn="l" rtl="0">
              <a:spcBef>
                <a:spcPts val="0"/>
              </a:spcBef>
              <a:buNone/>
              <a:defRPr sz="1800" b="0" i="0" u="none" strike="noStrike" cap="none">
                <a:solidFill>
                  <a:schemeClr val="dk1"/>
                </a:solidFill>
                <a:latin typeface="Helvetica Neue"/>
                <a:ea typeface="Helvetica Neue"/>
                <a:cs typeface="Helvetica Neue"/>
                <a:sym typeface="Helvetica Neue"/>
              </a:defRPr>
            </a:lvl4pPr>
            <a:lvl5pPr marL="1828800" marR="0" lvl="4" indent="0" algn="l" rtl="0">
              <a:spcBef>
                <a:spcPts val="0"/>
              </a:spcBef>
              <a:buNone/>
              <a:defRPr sz="1800" b="0" i="0" u="none" strike="noStrike" cap="none">
                <a:solidFill>
                  <a:schemeClr val="dk1"/>
                </a:solidFill>
                <a:latin typeface="Helvetica Neue"/>
                <a:ea typeface="Helvetica Neue"/>
                <a:cs typeface="Helvetica Neue"/>
                <a:sym typeface="Helvetica Neue"/>
              </a:defRPr>
            </a:lvl5pPr>
            <a:lvl6pPr marL="2286000" marR="0" lvl="5" indent="0" algn="l" rtl="0">
              <a:spcBef>
                <a:spcPts val="0"/>
              </a:spcBef>
              <a:buNone/>
              <a:defRPr sz="1800" b="0" i="0" u="none" strike="noStrike" cap="none">
                <a:solidFill>
                  <a:schemeClr val="dk1"/>
                </a:solidFill>
                <a:latin typeface="Helvetica Neue"/>
                <a:ea typeface="Helvetica Neue"/>
                <a:cs typeface="Helvetica Neue"/>
                <a:sym typeface="Helvetica Neue"/>
              </a:defRPr>
            </a:lvl6pPr>
            <a:lvl7pPr marL="2743200" marR="0" lvl="6" indent="0" algn="l" rtl="0">
              <a:spcBef>
                <a:spcPts val="0"/>
              </a:spcBef>
              <a:buNone/>
              <a:defRPr sz="1800" b="0" i="0" u="none" strike="noStrike" cap="none">
                <a:solidFill>
                  <a:schemeClr val="dk1"/>
                </a:solidFill>
                <a:latin typeface="Helvetica Neue"/>
                <a:ea typeface="Helvetica Neue"/>
                <a:cs typeface="Helvetica Neue"/>
                <a:sym typeface="Helvetica Neue"/>
              </a:defRPr>
            </a:lvl7pPr>
            <a:lvl8pPr marL="3200400" marR="0" lvl="7" indent="0" algn="l" rtl="0">
              <a:spcBef>
                <a:spcPts val="0"/>
              </a:spcBef>
              <a:buNone/>
              <a:defRPr sz="1800" b="0" i="0" u="none" strike="noStrike" cap="none">
                <a:solidFill>
                  <a:schemeClr val="dk1"/>
                </a:solidFill>
                <a:latin typeface="Helvetica Neue"/>
                <a:ea typeface="Helvetica Neue"/>
                <a:cs typeface="Helvetica Neue"/>
                <a:sym typeface="Helvetica Neue"/>
              </a:defRPr>
            </a:lvl8pPr>
            <a:lvl9pPr marL="3657600" marR="0" lvl="8" indent="0" algn="l" rtl="0">
              <a:spcBef>
                <a:spcPts val="0"/>
              </a:spcBef>
              <a:buNone/>
              <a:defRPr sz="1800" b="0" i="0" u="none" strike="noStrike" cap="none">
                <a:solidFill>
                  <a:schemeClr val="dk1"/>
                </a:solidFill>
                <a:latin typeface="Helvetica Neue"/>
                <a:ea typeface="Helvetica Neue"/>
                <a:cs typeface="Helvetica Neue"/>
                <a:sym typeface="Helvetica Neue"/>
              </a:defRPr>
            </a:lvl9pPr>
          </a:lstStyle>
          <a:p>
            <a:endParaRPr/>
          </a:p>
        </p:txBody>
      </p:sp>
      <p:grpSp>
        <p:nvGrpSpPr>
          <p:cNvPr id="159" name="Shape 159"/>
          <p:cNvGrpSpPr/>
          <p:nvPr/>
        </p:nvGrpSpPr>
        <p:grpSpPr>
          <a:xfrm>
            <a:off x="584385" y="6495989"/>
            <a:ext cx="596413" cy="202019"/>
            <a:chOff x="-5" y="-1"/>
            <a:chExt cx="1194070" cy="404036"/>
          </a:xfrm>
        </p:grpSpPr>
        <p:sp>
          <p:nvSpPr>
            <p:cNvPr id="160" name="Shape 160"/>
            <p:cNvSpPr/>
            <p:nvPr/>
          </p:nvSpPr>
          <p:spPr>
            <a:xfrm>
              <a:off x="531818" y="86925"/>
              <a:ext cx="212939" cy="317109"/>
            </a:xfrm>
            <a:custGeom>
              <a:avLst/>
              <a:gdLst/>
              <a:ahLst/>
              <a:cxnLst/>
              <a:rect l="0" t="0" r="0" b="0"/>
              <a:pathLst>
                <a:path w="120000" h="120000" extrusionOk="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rgbClr val="6F6F6F"/>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161" name="Shape 161"/>
            <p:cNvSpPr/>
            <p:nvPr/>
          </p:nvSpPr>
          <p:spPr>
            <a:xfrm>
              <a:off x="229697" y="86915"/>
              <a:ext cx="214112" cy="316702"/>
            </a:xfrm>
            <a:custGeom>
              <a:avLst/>
              <a:gdLst/>
              <a:ahLst/>
              <a:cxnLst/>
              <a:rect l="0" t="0" r="0" b="0"/>
              <a:pathLst>
                <a:path w="120000" h="120000" extrusionOk="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162" name="Shape 162"/>
            <p:cNvSpPr/>
            <p:nvPr/>
          </p:nvSpPr>
          <p:spPr>
            <a:xfrm>
              <a:off x="-5" y="86922"/>
              <a:ext cx="213979" cy="232128"/>
            </a:xfrm>
            <a:custGeom>
              <a:avLst/>
              <a:gdLst/>
              <a:ahLst/>
              <a:cxnLst/>
              <a:rect l="0" t="0" r="0" b="0"/>
              <a:pathLst>
                <a:path w="120000" h="120000" extrusionOk="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163" name="Shape 163"/>
            <p:cNvSpPr/>
            <p:nvPr/>
          </p:nvSpPr>
          <p:spPr>
            <a:xfrm>
              <a:off x="978794" y="86916"/>
              <a:ext cx="215270" cy="231670"/>
            </a:xfrm>
            <a:custGeom>
              <a:avLst/>
              <a:gdLst/>
              <a:ahLst/>
              <a:cxnLst/>
              <a:rect l="0" t="0" r="0" b="0"/>
              <a:pathLst>
                <a:path w="120000" h="120000" extrusionOk="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rgbClr val="6F6F6F"/>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164" name="Shape 164"/>
            <p:cNvSpPr/>
            <p:nvPr/>
          </p:nvSpPr>
          <p:spPr>
            <a:xfrm>
              <a:off x="753241" y="86922"/>
              <a:ext cx="214203" cy="231166"/>
            </a:xfrm>
            <a:custGeom>
              <a:avLst/>
              <a:gdLst/>
              <a:ahLst/>
              <a:cxnLst/>
              <a:rect l="0" t="0" r="0" b="0"/>
              <a:pathLst>
                <a:path w="120000" h="120000" extrusionOk="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rgbClr val="6F6F6F"/>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165" name="Shape 165"/>
            <p:cNvSpPr/>
            <p:nvPr/>
          </p:nvSpPr>
          <p:spPr>
            <a:xfrm>
              <a:off x="457329" y="88985"/>
              <a:ext cx="60135" cy="226445"/>
            </a:xfrm>
            <a:custGeom>
              <a:avLst/>
              <a:gdLst/>
              <a:ahLst/>
              <a:cxnLst/>
              <a:rect l="0" t="0" r="0" b="0"/>
              <a:pathLst>
                <a:path w="120000" h="120000" extrusionOk="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166" name="Shape 166"/>
            <p:cNvSpPr/>
            <p:nvPr/>
          </p:nvSpPr>
          <p:spPr>
            <a:xfrm>
              <a:off x="452968" y="-1"/>
              <a:ext cx="67855" cy="67855"/>
            </a:xfrm>
            <a:custGeom>
              <a:avLst/>
              <a:gdLst/>
              <a:ahLst/>
              <a:cxnLst/>
              <a:rect l="0" t="0" r="0" b="0"/>
              <a:pathLst>
                <a:path w="120000" h="120000" extrusionOk="0">
                  <a:moveTo>
                    <a:pt x="102419" y="17574"/>
                  </a:moveTo>
                  <a:cubicBezTo>
                    <a:pt x="125853" y="41002"/>
                    <a:pt x="125853" y="78991"/>
                    <a:pt x="102419" y="102419"/>
                  </a:cubicBezTo>
                  <a:cubicBezTo>
                    <a:pt x="78991" y="125853"/>
                    <a:pt x="41002" y="125853"/>
                    <a:pt x="17574" y="102419"/>
                  </a:cubicBezTo>
                  <a:cubicBezTo>
                    <a:pt x="-5860" y="78991"/>
                    <a:pt x="-5860" y="41002"/>
                    <a:pt x="17574" y="17574"/>
                  </a:cubicBezTo>
                  <a:cubicBezTo>
                    <a:pt x="41002" y="-5860"/>
                    <a:pt x="78991" y="-5860"/>
                    <a:pt x="102419" y="17574"/>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2 Column">
    <p:spTree>
      <p:nvGrpSpPr>
        <p:cNvPr id="1" name="Shape 167"/>
        <p:cNvGrpSpPr/>
        <p:nvPr/>
      </p:nvGrpSpPr>
      <p:grpSpPr>
        <a:xfrm>
          <a:off x="0" y="0"/>
          <a:ext cx="0" cy="0"/>
          <a:chOff x="0" y="0"/>
          <a:chExt cx="0" cy="0"/>
        </a:xfrm>
      </p:grpSpPr>
      <p:sp>
        <p:nvSpPr>
          <p:cNvPr id="168" name="Shape 168"/>
          <p:cNvSpPr txBox="1">
            <a:spLocks noGrp="1"/>
          </p:cNvSpPr>
          <p:nvPr>
            <p:ph type="body" idx="1"/>
          </p:nvPr>
        </p:nvSpPr>
        <p:spPr>
          <a:xfrm>
            <a:off x="477608" y="1195426"/>
            <a:ext cx="5252781" cy="4482778"/>
          </a:xfrm>
          <a:prstGeom prst="rect">
            <a:avLst/>
          </a:prstGeom>
          <a:noFill/>
          <a:ln>
            <a:noFill/>
          </a:ln>
        </p:spPr>
        <p:txBody>
          <a:bodyPr lIns="91425" tIns="91425" rIns="91425" bIns="91425" anchor="t" anchorCtr="0"/>
          <a:lstStyle>
            <a:lvl1pPr marL="342900" marR="0" lvl="0" indent="-2159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1pPr>
            <a:lvl2pPr marL="742950" marR="0" lvl="1" indent="-17145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2pPr>
            <a:lvl3pPr marL="1143000" marR="0" lvl="2"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9pPr>
          </a:lstStyle>
          <a:p>
            <a:endParaRPr/>
          </a:p>
        </p:txBody>
      </p:sp>
      <p:sp>
        <p:nvSpPr>
          <p:cNvPr id="169" name="Shape 169"/>
          <p:cNvSpPr txBox="1">
            <a:spLocks noGrp="1"/>
          </p:cNvSpPr>
          <p:nvPr>
            <p:ph type="body" idx="2"/>
          </p:nvPr>
        </p:nvSpPr>
        <p:spPr>
          <a:xfrm>
            <a:off x="6049292" y="1195429"/>
            <a:ext cx="5464902" cy="4482779"/>
          </a:xfrm>
          <a:prstGeom prst="rect">
            <a:avLst/>
          </a:prstGeom>
          <a:noFill/>
          <a:ln>
            <a:noFill/>
          </a:ln>
        </p:spPr>
        <p:txBody>
          <a:bodyPr lIns="91425" tIns="91425" rIns="91425" bIns="91425" anchor="t" anchorCtr="0"/>
          <a:lstStyle>
            <a:lvl1pPr marL="342900" marR="0" lvl="0" indent="-2159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1pPr>
            <a:lvl2pPr marL="742950" marR="0" lvl="1" indent="-17145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2pPr>
            <a:lvl3pPr marL="1143000" marR="0" lvl="2"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9pPr>
          </a:lstStyle>
          <a:p>
            <a:endParaRPr/>
          </a:p>
        </p:txBody>
      </p:sp>
      <p:sp>
        <p:nvSpPr>
          <p:cNvPr id="170" name="Shape 170"/>
          <p:cNvSpPr txBox="1">
            <a:spLocks noGrp="1"/>
          </p:cNvSpPr>
          <p:nvPr>
            <p:ph type="title"/>
          </p:nvPr>
        </p:nvSpPr>
        <p:spPr>
          <a:xfrm>
            <a:off x="477608" y="264367"/>
            <a:ext cx="10387113" cy="674693"/>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Helvetica Neue"/>
              <a:buNone/>
              <a:defRPr sz="3600" b="0" i="0" u="none" strike="noStrike" cap="none">
                <a:solidFill>
                  <a:schemeClr val="dk2"/>
                </a:solidFill>
                <a:latin typeface="Helvetica Neue"/>
                <a:ea typeface="Helvetica Neue"/>
                <a:cs typeface="Helvetica Neue"/>
                <a:sym typeface="Helvetica Neue"/>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1" name="Shape 171"/>
          <p:cNvSpPr txBox="1">
            <a:spLocks noGrp="1"/>
          </p:cNvSpPr>
          <p:nvPr>
            <p:ph type="sldNum" idx="12"/>
          </p:nvPr>
        </p:nvSpPr>
        <p:spPr>
          <a:xfrm>
            <a:off x="11364286" y="6457146"/>
            <a:ext cx="611217" cy="365125"/>
          </a:xfrm>
          <a:prstGeom prst="rect">
            <a:avLst/>
          </a:prstGeom>
          <a:noFill/>
          <a:ln>
            <a:noFill/>
          </a:ln>
        </p:spPr>
        <p:txBody>
          <a:bodyPr lIns="91375" tIns="45675" rIns="91375" bIns="45675" anchor="ctr" anchorCtr="0">
            <a:noAutofit/>
          </a:bodyPr>
          <a:lstStyle/>
          <a:p>
            <a:pPr marL="0" marR="0" lvl="0" indent="0" algn="r" rtl="0">
              <a:spcBef>
                <a:spcPts val="0"/>
              </a:spcBef>
              <a:buSzPct val="25000"/>
              <a:buNone/>
            </a:pPr>
            <a:fld id="{00000000-1234-1234-1234-123412341234}" type="slidenum">
              <a:rPr lang="en-US" sz="1200" b="0" i="0">
                <a:solidFill>
                  <a:srgbClr val="BDBDBD"/>
                </a:solidFill>
                <a:latin typeface="Helvetica Neue"/>
                <a:ea typeface="Helvetica Neue"/>
                <a:cs typeface="Helvetica Neue"/>
                <a:sym typeface="Helvetica Neue"/>
              </a:rPr>
              <a:t>‹#›</a:t>
            </a:fld>
            <a:endParaRPr lang="en-US" sz="1200" b="0" i="0">
              <a:solidFill>
                <a:srgbClr val="BDBDBD"/>
              </a:solidFill>
              <a:latin typeface="Helvetica Neue"/>
              <a:ea typeface="Helvetica Neue"/>
              <a:cs typeface="Helvetica Neue"/>
              <a:sym typeface="Helvetica Neue"/>
            </a:endParaRPr>
          </a:p>
        </p:txBody>
      </p:sp>
      <p:sp>
        <p:nvSpPr>
          <p:cNvPr id="172" name="Shape 172"/>
          <p:cNvSpPr txBox="1">
            <a:spLocks noGrp="1"/>
          </p:cNvSpPr>
          <p:nvPr>
            <p:ph type="ftr" idx="11"/>
          </p:nvPr>
        </p:nvSpPr>
        <p:spPr>
          <a:xfrm>
            <a:off x="7401522" y="6457146"/>
            <a:ext cx="3856778" cy="365125"/>
          </a:xfrm>
          <a:prstGeom prst="rect">
            <a:avLst/>
          </a:prstGeom>
          <a:noFill/>
          <a:ln>
            <a:noFill/>
          </a:ln>
        </p:spPr>
        <p:txBody>
          <a:bodyPr lIns="91425" tIns="91425" rIns="91425" bIns="91425" anchor="ctr" anchorCtr="0"/>
          <a:lstStyle>
            <a:lvl1pPr marL="0" marR="0" lvl="0" indent="0" algn="r" rtl="0">
              <a:spcBef>
                <a:spcPts val="0"/>
              </a:spcBef>
              <a:buNone/>
              <a:defRPr sz="900" b="0" i="0">
                <a:solidFill>
                  <a:srgbClr val="BFBFBF"/>
                </a:solidFill>
                <a:latin typeface="Helvetica Neue"/>
                <a:ea typeface="Helvetica Neue"/>
                <a:cs typeface="Helvetica Neue"/>
                <a:sym typeface="Helvetica Neue"/>
              </a:defRPr>
            </a:lvl1pPr>
            <a:lvl2pPr marL="457200" marR="0" lvl="1" indent="0" algn="l" rtl="0">
              <a:spcBef>
                <a:spcPts val="0"/>
              </a:spcBef>
              <a:buNone/>
              <a:defRPr sz="1800" b="0" i="0" u="none" strike="noStrike" cap="none">
                <a:solidFill>
                  <a:schemeClr val="dk1"/>
                </a:solidFill>
                <a:latin typeface="Helvetica Neue"/>
                <a:ea typeface="Helvetica Neue"/>
                <a:cs typeface="Helvetica Neue"/>
                <a:sym typeface="Helvetica Neue"/>
              </a:defRPr>
            </a:lvl2pPr>
            <a:lvl3pPr marL="914400" marR="0" lvl="2" indent="0" algn="l" rtl="0">
              <a:spcBef>
                <a:spcPts val="0"/>
              </a:spcBef>
              <a:buNone/>
              <a:defRPr sz="1800" b="0" i="0" u="none" strike="noStrike" cap="none">
                <a:solidFill>
                  <a:schemeClr val="dk1"/>
                </a:solidFill>
                <a:latin typeface="Helvetica Neue"/>
                <a:ea typeface="Helvetica Neue"/>
                <a:cs typeface="Helvetica Neue"/>
                <a:sym typeface="Helvetica Neue"/>
              </a:defRPr>
            </a:lvl3pPr>
            <a:lvl4pPr marL="1371600" marR="0" lvl="3" indent="0" algn="l" rtl="0">
              <a:spcBef>
                <a:spcPts val="0"/>
              </a:spcBef>
              <a:buNone/>
              <a:defRPr sz="1800" b="0" i="0" u="none" strike="noStrike" cap="none">
                <a:solidFill>
                  <a:schemeClr val="dk1"/>
                </a:solidFill>
                <a:latin typeface="Helvetica Neue"/>
                <a:ea typeface="Helvetica Neue"/>
                <a:cs typeface="Helvetica Neue"/>
                <a:sym typeface="Helvetica Neue"/>
              </a:defRPr>
            </a:lvl4pPr>
            <a:lvl5pPr marL="1828800" marR="0" lvl="4" indent="0" algn="l" rtl="0">
              <a:spcBef>
                <a:spcPts val="0"/>
              </a:spcBef>
              <a:buNone/>
              <a:defRPr sz="1800" b="0" i="0" u="none" strike="noStrike" cap="none">
                <a:solidFill>
                  <a:schemeClr val="dk1"/>
                </a:solidFill>
                <a:latin typeface="Helvetica Neue"/>
                <a:ea typeface="Helvetica Neue"/>
                <a:cs typeface="Helvetica Neue"/>
                <a:sym typeface="Helvetica Neue"/>
              </a:defRPr>
            </a:lvl5pPr>
            <a:lvl6pPr marL="2286000" marR="0" lvl="5" indent="0" algn="l" rtl="0">
              <a:spcBef>
                <a:spcPts val="0"/>
              </a:spcBef>
              <a:buNone/>
              <a:defRPr sz="1800" b="0" i="0" u="none" strike="noStrike" cap="none">
                <a:solidFill>
                  <a:schemeClr val="dk1"/>
                </a:solidFill>
                <a:latin typeface="Helvetica Neue"/>
                <a:ea typeface="Helvetica Neue"/>
                <a:cs typeface="Helvetica Neue"/>
                <a:sym typeface="Helvetica Neue"/>
              </a:defRPr>
            </a:lvl6pPr>
            <a:lvl7pPr marL="2743200" marR="0" lvl="6" indent="0" algn="l" rtl="0">
              <a:spcBef>
                <a:spcPts val="0"/>
              </a:spcBef>
              <a:buNone/>
              <a:defRPr sz="1800" b="0" i="0" u="none" strike="noStrike" cap="none">
                <a:solidFill>
                  <a:schemeClr val="dk1"/>
                </a:solidFill>
                <a:latin typeface="Helvetica Neue"/>
                <a:ea typeface="Helvetica Neue"/>
                <a:cs typeface="Helvetica Neue"/>
                <a:sym typeface="Helvetica Neue"/>
              </a:defRPr>
            </a:lvl7pPr>
            <a:lvl8pPr marL="3200400" marR="0" lvl="7" indent="0" algn="l" rtl="0">
              <a:spcBef>
                <a:spcPts val="0"/>
              </a:spcBef>
              <a:buNone/>
              <a:defRPr sz="1800" b="0" i="0" u="none" strike="noStrike" cap="none">
                <a:solidFill>
                  <a:schemeClr val="dk1"/>
                </a:solidFill>
                <a:latin typeface="Helvetica Neue"/>
                <a:ea typeface="Helvetica Neue"/>
                <a:cs typeface="Helvetica Neue"/>
                <a:sym typeface="Helvetica Neue"/>
              </a:defRPr>
            </a:lvl8pPr>
            <a:lvl9pPr marL="3657600" marR="0" lvl="8" indent="0" algn="l" rtl="0">
              <a:spcBef>
                <a:spcPts val="0"/>
              </a:spcBef>
              <a:buNone/>
              <a:defRPr sz="1800" b="0" i="0" u="none" strike="noStrike" cap="none">
                <a:solidFill>
                  <a:schemeClr val="dk1"/>
                </a:solidFill>
                <a:latin typeface="Helvetica Neue"/>
                <a:ea typeface="Helvetica Neue"/>
                <a:cs typeface="Helvetica Neue"/>
                <a:sym typeface="Helvetica Neue"/>
              </a:defRPr>
            </a:lvl9pPr>
          </a:lstStyle>
          <a:p>
            <a:endParaRPr/>
          </a:p>
        </p:txBody>
      </p:sp>
      <p:grpSp>
        <p:nvGrpSpPr>
          <p:cNvPr id="173" name="Shape 173"/>
          <p:cNvGrpSpPr/>
          <p:nvPr/>
        </p:nvGrpSpPr>
        <p:grpSpPr>
          <a:xfrm>
            <a:off x="584385" y="6495989"/>
            <a:ext cx="596413" cy="202019"/>
            <a:chOff x="-5" y="-1"/>
            <a:chExt cx="1194070" cy="404036"/>
          </a:xfrm>
        </p:grpSpPr>
        <p:sp>
          <p:nvSpPr>
            <p:cNvPr id="174" name="Shape 174"/>
            <p:cNvSpPr/>
            <p:nvPr/>
          </p:nvSpPr>
          <p:spPr>
            <a:xfrm>
              <a:off x="531818" y="86925"/>
              <a:ext cx="212939" cy="317109"/>
            </a:xfrm>
            <a:custGeom>
              <a:avLst/>
              <a:gdLst/>
              <a:ahLst/>
              <a:cxnLst/>
              <a:rect l="0" t="0" r="0" b="0"/>
              <a:pathLst>
                <a:path w="120000" h="120000" extrusionOk="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rgbClr val="6F6F6F"/>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175" name="Shape 175"/>
            <p:cNvSpPr/>
            <p:nvPr/>
          </p:nvSpPr>
          <p:spPr>
            <a:xfrm>
              <a:off x="229697" y="86915"/>
              <a:ext cx="214112" cy="316702"/>
            </a:xfrm>
            <a:custGeom>
              <a:avLst/>
              <a:gdLst/>
              <a:ahLst/>
              <a:cxnLst/>
              <a:rect l="0" t="0" r="0" b="0"/>
              <a:pathLst>
                <a:path w="120000" h="120000" extrusionOk="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176" name="Shape 176"/>
            <p:cNvSpPr/>
            <p:nvPr/>
          </p:nvSpPr>
          <p:spPr>
            <a:xfrm>
              <a:off x="-5" y="86922"/>
              <a:ext cx="213979" cy="232128"/>
            </a:xfrm>
            <a:custGeom>
              <a:avLst/>
              <a:gdLst/>
              <a:ahLst/>
              <a:cxnLst/>
              <a:rect l="0" t="0" r="0" b="0"/>
              <a:pathLst>
                <a:path w="120000" h="120000" extrusionOk="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177" name="Shape 177"/>
            <p:cNvSpPr/>
            <p:nvPr/>
          </p:nvSpPr>
          <p:spPr>
            <a:xfrm>
              <a:off x="978794" y="86916"/>
              <a:ext cx="215270" cy="231670"/>
            </a:xfrm>
            <a:custGeom>
              <a:avLst/>
              <a:gdLst/>
              <a:ahLst/>
              <a:cxnLst/>
              <a:rect l="0" t="0" r="0" b="0"/>
              <a:pathLst>
                <a:path w="120000" h="120000" extrusionOk="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rgbClr val="6F6F6F"/>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178" name="Shape 178"/>
            <p:cNvSpPr/>
            <p:nvPr/>
          </p:nvSpPr>
          <p:spPr>
            <a:xfrm>
              <a:off x="753241" y="86922"/>
              <a:ext cx="214203" cy="231166"/>
            </a:xfrm>
            <a:custGeom>
              <a:avLst/>
              <a:gdLst/>
              <a:ahLst/>
              <a:cxnLst/>
              <a:rect l="0" t="0" r="0" b="0"/>
              <a:pathLst>
                <a:path w="120000" h="120000" extrusionOk="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rgbClr val="6F6F6F"/>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179" name="Shape 179"/>
            <p:cNvSpPr/>
            <p:nvPr/>
          </p:nvSpPr>
          <p:spPr>
            <a:xfrm>
              <a:off x="457329" y="88985"/>
              <a:ext cx="60135" cy="226445"/>
            </a:xfrm>
            <a:custGeom>
              <a:avLst/>
              <a:gdLst/>
              <a:ahLst/>
              <a:cxnLst/>
              <a:rect l="0" t="0" r="0" b="0"/>
              <a:pathLst>
                <a:path w="120000" h="120000" extrusionOk="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180" name="Shape 180"/>
            <p:cNvSpPr/>
            <p:nvPr/>
          </p:nvSpPr>
          <p:spPr>
            <a:xfrm>
              <a:off x="452968" y="-1"/>
              <a:ext cx="67855" cy="67855"/>
            </a:xfrm>
            <a:custGeom>
              <a:avLst/>
              <a:gdLst/>
              <a:ahLst/>
              <a:cxnLst/>
              <a:rect l="0" t="0" r="0" b="0"/>
              <a:pathLst>
                <a:path w="120000" h="120000" extrusionOk="0">
                  <a:moveTo>
                    <a:pt x="102419" y="17574"/>
                  </a:moveTo>
                  <a:cubicBezTo>
                    <a:pt x="125853" y="41002"/>
                    <a:pt x="125853" y="78991"/>
                    <a:pt x="102419" y="102419"/>
                  </a:cubicBezTo>
                  <a:cubicBezTo>
                    <a:pt x="78991" y="125853"/>
                    <a:pt x="41002" y="125853"/>
                    <a:pt x="17574" y="102419"/>
                  </a:cubicBezTo>
                  <a:cubicBezTo>
                    <a:pt x="-5860" y="78991"/>
                    <a:pt x="-5860" y="41002"/>
                    <a:pt x="17574" y="17574"/>
                  </a:cubicBezTo>
                  <a:cubicBezTo>
                    <a:pt x="41002" y="-5860"/>
                    <a:pt x="78991" y="-5860"/>
                    <a:pt x="102419" y="17574"/>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3 Column">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a:xfrm>
            <a:off x="477608" y="1195426"/>
            <a:ext cx="3346326" cy="4482778"/>
          </a:xfrm>
          <a:prstGeom prst="rect">
            <a:avLst/>
          </a:prstGeom>
          <a:noFill/>
          <a:ln>
            <a:noFill/>
          </a:ln>
        </p:spPr>
        <p:txBody>
          <a:bodyPr lIns="91425" tIns="91425" rIns="91425" bIns="91425" anchor="t" anchorCtr="0"/>
          <a:lstStyle>
            <a:lvl1pPr marL="342900" marR="0" lvl="0" indent="-2159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1pPr>
            <a:lvl2pPr marL="742950" marR="0" lvl="1" indent="-17145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2pPr>
            <a:lvl3pPr marL="1143000" marR="0" lvl="2"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9pPr>
          </a:lstStyle>
          <a:p>
            <a:endParaRPr/>
          </a:p>
        </p:txBody>
      </p:sp>
      <p:sp>
        <p:nvSpPr>
          <p:cNvPr id="183" name="Shape 183"/>
          <p:cNvSpPr txBox="1">
            <a:spLocks noGrp="1"/>
          </p:cNvSpPr>
          <p:nvPr>
            <p:ph type="body" idx="2"/>
          </p:nvPr>
        </p:nvSpPr>
        <p:spPr>
          <a:xfrm>
            <a:off x="4337496" y="1195429"/>
            <a:ext cx="3229685" cy="4482779"/>
          </a:xfrm>
          <a:prstGeom prst="rect">
            <a:avLst/>
          </a:prstGeom>
          <a:noFill/>
          <a:ln>
            <a:noFill/>
          </a:ln>
        </p:spPr>
        <p:txBody>
          <a:bodyPr lIns="91425" tIns="91425" rIns="91425" bIns="91425" anchor="t" anchorCtr="0"/>
          <a:lstStyle>
            <a:lvl1pPr marL="342900" marR="0" lvl="0" indent="-2159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1pPr>
            <a:lvl2pPr marL="742950" marR="0" lvl="1" indent="-17145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2pPr>
            <a:lvl3pPr marL="1143000" marR="0" lvl="2"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9pPr>
          </a:lstStyle>
          <a:p>
            <a:endParaRPr/>
          </a:p>
        </p:txBody>
      </p:sp>
      <p:sp>
        <p:nvSpPr>
          <p:cNvPr id="184" name="Shape 184"/>
          <p:cNvSpPr txBox="1">
            <a:spLocks noGrp="1"/>
          </p:cNvSpPr>
          <p:nvPr>
            <p:ph type="title"/>
          </p:nvPr>
        </p:nvSpPr>
        <p:spPr>
          <a:xfrm>
            <a:off x="477608" y="264367"/>
            <a:ext cx="10387113" cy="674693"/>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Helvetica Neue"/>
              <a:buNone/>
              <a:defRPr sz="3600" b="0" i="0" u="none" strike="noStrike" cap="none">
                <a:solidFill>
                  <a:schemeClr val="dk2"/>
                </a:solidFill>
                <a:latin typeface="Helvetica Neue"/>
                <a:ea typeface="Helvetica Neue"/>
                <a:cs typeface="Helvetica Neue"/>
                <a:sym typeface="Helvetica Neue"/>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5" name="Shape 185"/>
          <p:cNvSpPr txBox="1">
            <a:spLocks noGrp="1"/>
          </p:cNvSpPr>
          <p:nvPr>
            <p:ph type="sldNum" idx="12"/>
          </p:nvPr>
        </p:nvSpPr>
        <p:spPr>
          <a:xfrm>
            <a:off x="11364286" y="6457146"/>
            <a:ext cx="611217" cy="365125"/>
          </a:xfrm>
          <a:prstGeom prst="rect">
            <a:avLst/>
          </a:prstGeom>
          <a:noFill/>
          <a:ln>
            <a:noFill/>
          </a:ln>
        </p:spPr>
        <p:txBody>
          <a:bodyPr lIns="91375" tIns="45675" rIns="91375" bIns="45675" anchor="ctr" anchorCtr="0">
            <a:noAutofit/>
          </a:bodyPr>
          <a:lstStyle/>
          <a:p>
            <a:pPr marL="0" marR="0" lvl="0" indent="0" algn="r" rtl="0">
              <a:spcBef>
                <a:spcPts val="0"/>
              </a:spcBef>
              <a:buSzPct val="25000"/>
              <a:buNone/>
            </a:pPr>
            <a:fld id="{00000000-1234-1234-1234-123412341234}" type="slidenum">
              <a:rPr lang="en-US" sz="1200" b="0" i="0">
                <a:solidFill>
                  <a:srgbClr val="BDBDBD"/>
                </a:solidFill>
                <a:latin typeface="Helvetica Neue"/>
                <a:ea typeface="Helvetica Neue"/>
                <a:cs typeface="Helvetica Neue"/>
                <a:sym typeface="Helvetica Neue"/>
              </a:rPr>
              <a:t>‹#›</a:t>
            </a:fld>
            <a:endParaRPr lang="en-US" sz="1200" b="0" i="0">
              <a:solidFill>
                <a:srgbClr val="BDBDBD"/>
              </a:solidFill>
              <a:latin typeface="Helvetica Neue"/>
              <a:ea typeface="Helvetica Neue"/>
              <a:cs typeface="Helvetica Neue"/>
              <a:sym typeface="Helvetica Neue"/>
            </a:endParaRPr>
          </a:p>
        </p:txBody>
      </p:sp>
      <p:sp>
        <p:nvSpPr>
          <p:cNvPr id="186" name="Shape 186"/>
          <p:cNvSpPr txBox="1">
            <a:spLocks noGrp="1"/>
          </p:cNvSpPr>
          <p:nvPr>
            <p:ph type="ftr" idx="11"/>
          </p:nvPr>
        </p:nvSpPr>
        <p:spPr>
          <a:xfrm>
            <a:off x="7401522" y="6457146"/>
            <a:ext cx="3856778" cy="365125"/>
          </a:xfrm>
          <a:prstGeom prst="rect">
            <a:avLst/>
          </a:prstGeom>
          <a:noFill/>
          <a:ln>
            <a:noFill/>
          </a:ln>
        </p:spPr>
        <p:txBody>
          <a:bodyPr lIns="91425" tIns="91425" rIns="91425" bIns="91425" anchor="ctr" anchorCtr="0"/>
          <a:lstStyle>
            <a:lvl1pPr marL="0" marR="0" lvl="0" indent="0" algn="r" rtl="0">
              <a:spcBef>
                <a:spcPts val="0"/>
              </a:spcBef>
              <a:buNone/>
              <a:defRPr sz="900" b="0" i="0">
                <a:solidFill>
                  <a:srgbClr val="BFBFBF"/>
                </a:solidFill>
                <a:latin typeface="Helvetica Neue"/>
                <a:ea typeface="Helvetica Neue"/>
                <a:cs typeface="Helvetica Neue"/>
                <a:sym typeface="Helvetica Neue"/>
              </a:defRPr>
            </a:lvl1pPr>
            <a:lvl2pPr marL="457200" marR="0" lvl="1" indent="0" algn="l" rtl="0">
              <a:spcBef>
                <a:spcPts val="0"/>
              </a:spcBef>
              <a:buNone/>
              <a:defRPr sz="1800" b="0" i="0" u="none" strike="noStrike" cap="none">
                <a:solidFill>
                  <a:schemeClr val="dk1"/>
                </a:solidFill>
                <a:latin typeface="Helvetica Neue"/>
                <a:ea typeface="Helvetica Neue"/>
                <a:cs typeface="Helvetica Neue"/>
                <a:sym typeface="Helvetica Neue"/>
              </a:defRPr>
            </a:lvl2pPr>
            <a:lvl3pPr marL="914400" marR="0" lvl="2" indent="0" algn="l" rtl="0">
              <a:spcBef>
                <a:spcPts val="0"/>
              </a:spcBef>
              <a:buNone/>
              <a:defRPr sz="1800" b="0" i="0" u="none" strike="noStrike" cap="none">
                <a:solidFill>
                  <a:schemeClr val="dk1"/>
                </a:solidFill>
                <a:latin typeface="Helvetica Neue"/>
                <a:ea typeface="Helvetica Neue"/>
                <a:cs typeface="Helvetica Neue"/>
                <a:sym typeface="Helvetica Neue"/>
              </a:defRPr>
            </a:lvl3pPr>
            <a:lvl4pPr marL="1371600" marR="0" lvl="3" indent="0" algn="l" rtl="0">
              <a:spcBef>
                <a:spcPts val="0"/>
              </a:spcBef>
              <a:buNone/>
              <a:defRPr sz="1800" b="0" i="0" u="none" strike="noStrike" cap="none">
                <a:solidFill>
                  <a:schemeClr val="dk1"/>
                </a:solidFill>
                <a:latin typeface="Helvetica Neue"/>
                <a:ea typeface="Helvetica Neue"/>
                <a:cs typeface="Helvetica Neue"/>
                <a:sym typeface="Helvetica Neue"/>
              </a:defRPr>
            </a:lvl4pPr>
            <a:lvl5pPr marL="1828800" marR="0" lvl="4" indent="0" algn="l" rtl="0">
              <a:spcBef>
                <a:spcPts val="0"/>
              </a:spcBef>
              <a:buNone/>
              <a:defRPr sz="1800" b="0" i="0" u="none" strike="noStrike" cap="none">
                <a:solidFill>
                  <a:schemeClr val="dk1"/>
                </a:solidFill>
                <a:latin typeface="Helvetica Neue"/>
                <a:ea typeface="Helvetica Neue"/>
                <a:cs typeface="Helvetica Neue"/>
                <a:sym typeface="Helvetica Neue"/>
              </a:defRPr>
            </a:lvl5pPr>
            <a:lvl6pPr marL="2286000" marR="0" lvl="5" indent="0" algn="l" rtl="0">
              <a:spcBef>
                <a:spcPts val="0"/>
              </a:spcBef>
              <a:buNone/>
              <a:defRPr sz="1800" b="0" i="0" u="none" strike="noStrike" cap="none">
                <a:solidFill>
                  <a:schemeClr val="dk1"/>
                </a:solidFill>
                <a:latin typeface="Helvetica Neue"/>
                <a:ea typeface="Helvetica Neue"/>
                <a:cs typeface="Helvetica Neue"/>
                <a:sym typeface="Helvetica Neue"/>
              </a:defRPr>
            </a:lvl6pPr>
            <a:lvl7pPr marL="2743200" marR="0" lvl="6" indent="0" algn="l" rtl="0">
              <a:spcBef>
                <a:spcPts val="0"/>
              </a:spcBef>
              <a:buNone/>
              <a:defRPr sz="1800" b="0" i="0" u="none" strike="noStrike" cap="none">
                <a:solidFill>
                  <a:schemeClr val="dk1"/>
                </a:solidFill>
                <a:latin typeface="Helvetica Neue"/>
                <a:ea typeface="Helvetica Neue"/>
                <a:cs typeface="Helvetica Neue"/>
                <a:sym typeface="Helvetica Neue"/>
              </a:defRPr>
            </a:lvl7pPr>
            <a:lvl8pPr marL="3200400" marR="0" lvl="7" indent="0" algn="l" rtl="0">
              <a:spcBef>
                <a:spcPts val="0"/>
              </a:spcBef>
              <a:buNone/>
              <a:defRPr sz="1800" b="0" i="0" u="none" strike="noStrike" cap="none">
                <a:solidFill>
                  <a:schemeClr val="dk1"/>
                </a:solidFill>
                <a:latin typeface="Helvetica Neue"/>
                <a:ea typeface="Helvetica Neue"/>
                <a:cs typeface="Helvetica Neue"/>
                <a:sym typeface="Helvetica Neue"/>
              </a:defRPr>
            </a:lvl8pPr>
            <a:lvl9pPr marL="3657600" marR="0" lvl="8" indent="0" algn="l" rtl="0">
              <a:spcBef>
                <a:spcPts val="0"/>
              </a:spcBef>
              <a:buNone/>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187" name="Shape 187"/>
          <p:cNvSpPr txBox="1">
            <a:spLocks noGrp="1"/>
          </p:cNvSpPr>
          <p:nvPr>
            <p:ph type="body" idx="3"/>
          </p:nvPr>
        </p:nvSpPr>
        <p:spPr>
          <a:xfrm>
            <a:off x="8058367" y="1195429"/>
            <a:ext cx="3229685" cy="4482779"/>
          </a:xfrm>
          <a:prstGeom prst="rect">
            <a:avLst/>
          </a:prstGeom>
          <a:noFill/>
          <a:ln>
            <a:noFill/>
          </a:ln>
        </p:spPr>
        <p:txBody>
          <a:bodyPr lIns="91425" tIns="91425" rIns="91425" bIns="91425" anchor="t" anchorCtr="0"/>
          <a:lstStyle>
            <a:lvl1pPr marL="342900" marR="0" lvl="0" indent="-2159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1pPr>
            <a:lvl2pPr marL="742950" marR="0" lvl="1" indent="-17145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2pPr>
            <a:lvl3pPr marL="1143000" marR="0" lvl="2"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9pPr>
          </a:lstStyle>
          <a:p>
            <a:endParaRPr/>
          </a:p>
        </p:txBody>
      </p:sp>
      <p:grpSp>
        <p:nvGrpSpPr>
          <p:cNvPr id="188" name="Shape 188"/>
          <p:cNvGrpSpPr/>
          <p:nvPr/>
        </p:nvGrpSpPr>
        <p:grpSpPr>
          <a:xfrm>
            <a:off x="584385" y="6495989"/>
            <a:ext cx="596413" cy="202019"/>
            <a:chOff x="-5" y="-1"/>
            <a:chExt cx="1194070" cy="404036"/>
          </a:xfrm>
        </p:grpSpPr>
        <p:sp>
          <p:nvSpPr>
            <p:cNvPr id="189" name="Shape 189"/>
            <p:cNvSpPr/>
            <p:nvPr/>
          </p:nvSpPr>
          <p:spPr>
            <a:xfrm>
              <a:off x="531818" y="86925"/>
              <a:ext cx="212939" cy="317109"/>
            </a:xfrm>
            <a:custGeom>
              <a:avLst/>
              <a:gdLst/>
              <a:ahLst/>
              <a:cxnLst/>
              <a:rect l="0" t="0" r="0" b="0"/>
              <a:pathLst>
                <a:path w="120000" h="120000" extrusionOk="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rgbClr val="6F6F6F"/>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190" name="Shape 190"/>
            <p:cNvSpPr/>
            <p:nvPr/>
          </p:nvSpPr>
          <p:spPr>
            <a:xfrm>
              <a:off x="229697" y="86915"/>
              <a:ext cx="214112" cy="316702"/>
            </a:xfrm>
            <a:custGeom>
              <a:avLst/>
              <a:gdLst/>
              <a:ahLst/>
              <a:cxnLst/>
              <a:rect l="0" t="0" r="0" b="0"/>
              <a:pathLst>
                <a:path w="120000" h="120000" extrusionOk="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191" name="Shape 191"/>
            <p:cNvSpPr/>
            <p:nvPr/>
          </p:nvSpPr>
          <p:spPr>
            <a:xfrm>
              <a:off x="-5" y="86922"/>
              <a:ext cx="213979" cy="232128"/>
            </a:xfrm>
            <a:custGeom>
              <a:avLst/>
              <a:gdLst/>
              <a:ahLst/>
              <a:cxnLst/>
              <a:rect l="0" t="0" r="0" b="0"/>
              <a:pathLst>
                <a:path w="120000" h="120000" extrusionOk="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192" name="Shape 192"/>
            <p:cNvSpPr/>
            <p:nvPr/>
          </p:nvSpPr>
          <p:spPr>
            <a:xfrm>
              <a:off x="978794" y="86916"/>
              <a:ext cx="215270" cy="231670"/>
            </a:xfrm>
            <a:custGeom>
              <a:avLst/>
              <a:gdLst/>
              <a:ahLst/>
              <a:cxnLst/>
              <a:rect l="0" t="0" r="0" b="0"/>
              <a:pathLst>
                <a:path w="120000" h="120000" extrusionOk="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rgbClr val="6F6F6F"/>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193" name="Shape 193"/>
            <p:cNvSpPr/>
            <p:nvPr/>
          </p:nvSpPr>
          <p:spPr>
            <a:xfrm>
              <a:off x="753241" y="86922"/>
              <a:ext cx="214203" cy="231166"/>
            </a:xfrm>
            <a:custGeom>
              <a:avLst/>
              <a:gdLst/>
              <a:ahLst/>
              <a:cxnLst/>
              <a:rect l="0" t="0" r="0" b="0"/>
              <a:pathLst>
                <a:path w="120000" h="120000" extrusionOk="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rgbClr val="6F6F6F"/>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194" name="Shape 194"/>
            <p:cNvSpPr/>
            <p:nvPr/>
          </p:nvSpPr>
          <p:spPr>
            <a:xfrm>
              <a:off x="457329" y="88985"/>
              <a:ext cx="60135" cy="226445"/>
            </a:xfrm>
            <a:custGeom>
              <a:avLst/>
              <a:gdLst/>
              <a:ahLst/>
              <a:cxnLst/>
              <a:rect l="0" t="0" r="0" b="0"/>
              <a:pathLst>
                <a:path w="120000" h="120000" extrusionOk="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sp>
          <p:nvSpPr>
            <p:cNvPr id="195" name="Shape 195"/>
            <p:cNvSpPr/>
            <p:nvPr/>
          </p:nvSpPr>
          <p:spPr>
            <a:xfrm>
              <a:off x="452968" y="-1"/>
              <a:ext cx="67855" cy="67855"/>
            </a:xfrm>
            <a:custGeom>
              <a:avLst/>
              <a:gdLst/>
              <a:ahLst/>
              <a:cxnLst/>
              <a:rect l="0" t="0" r="0" b="0"/>
              <a:pathLst>
                <a:path w="120000" h="120000" extrusionOk="0">
                  <a:moveTo>
                    <a:pt x="102419" y="17574"/>
                  </a:moveTo>
                  <a:cubicBezTo>
                    <a:pt x="125853" y="41002"/>
                    <a:pt x="125853" y="78991"/>
                    <a:pt x="102419" y="102419"/>
                  </a:cubicBezTo>
                  <a:cubicBezTo>
                    <a:pt x="78991" y="125853"/>
                    <a:pt x="41002" y="125853"/>
                    <a:pt x="17574" y="102419"/>
                  </a:cubicBezTo>
                  <a:cubicBezTo>
                    <a:pt x="-5860" y="78991"/>
                    <a:pt x="-5860" y="41002"/>
                    <a:pt x="17574" y="17574"/>
                  </a:cubicBezTo>
                  <a:cubicBezTo>
                    <a:pt x="41002" y="-5860"/>
                    <a:pt x="78991" y="-5860"/>
                    <a:pt x="102419" y="17574"/>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a:solidFill>
                  <a:schemeClr val="dk1"/>
                </a:solidFill>
                <a:latin typeface="Helvetica Neue"/>
                <a:ea typeface="Helvetica Neue"/>
                <a:cs typeface="Helvetica Neue"/>
                <a:sym typeface="Helvetica Neue"/>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theme" Target="../theme/theme3.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77608" y="264367"/>
            <a:ext cx="10387113" cy="674693"/>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Helvetica Neue"/>
              <a:buNone/>
              <a:defRPr sz="3600" b="0" i="0" u="none" strike="noStrike" cap="none">
                <a:solidFill>
                  <a:schemeClr val="dk2"/>
                </a:solidFill>
                <a:latin typeface="Helvetica Neue"/>
                <a:ea typeface="Helvetica Neue"/>
                <a:cs typeface="Helvetica Neue"/>
                <a:sym typeface="Helvetica Neue"/>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77606" y="1347416"/>
            <a:ext cx="10387114" cy="4703415"/>
          </a:xfrm>
          <a:prstGeom prst="rect">
            <a:avLst/>
          </a:prstGeom>
          <a:noFill/>
          <a:ln>
            <a:noFill/>
          </a:ln>
        </p:spPr>
        <p:txBody>
          <a:bodyPr lIns="91425" tIns="91425" rIns="91425" bIns="91425" anchor="t" anchorCtr="0"/>
          <a:lstStyle>
            <a:lvl1pPr marL="342900" marR="0" lvl="0" indent="-2159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1pPr>
            <a:lvl2pPr marL="742950" marR="0" lvl="1" indent="-17145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2pPr>
            <a:lvl3pPr marL="1143000" marR="0" lvl="2"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12" name="Shape 12"/>
          <p:cNvSpPr txBox="1">
            <a:spLocks noGrp="1"/>
          </p:cNvSpPr>
          <p:nvPr>
            <p:ph type="sldNum" idx="12"/>
          </p:nvPr>
        </p:nvSpPr>
        <p:spPr>
          <a:xfrm>
            <a:off x="11364286" y="6457146"/>
            <a:ext cx="611217" cy="365125"/>
          </a:xfrm>
          <a:prstGeom prst="rect">
            <a:avLst/>
          </a:prstGeom>
          <a:noFill/>
          <a:ln>
            <a:noFill/>
          </a:ln>
        </p:spPr>
        <p:txBody>
          <a:bodyPr lIns="91375" tIns="45675" rIns="91375" bIns="45675"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BDBDBD"/>
                </a:solidFill>
                <a:latin typeface="Helvetica Neue"/>
                <a:ea typeface="Helvetica Neue"/>
                <a:cs typeface="Helvetica Neue"/>
                <a:sym typeface="Helvetica Neue"/>
              </a:rPr>
              <a:t>‹#›</a:t>
            </a:fld>
            <a:endParaRPr lang="en-US" sz="1200" b="0" i="0" u="none" strike="noStrike" cap="none">
              <a:solidFill>
                <a:srgbClr val="BDBDBD"/>
              </a:solidFill>
              <a:latin typeface="Helvetica Neue"/>
              <a:ea typeface="Helvetica Neue"/>
              <a:cs typeface="Helvetica Neue"/>
              <a:sym typeface="Helvetica Neue"/>
            </a:endParaRPr>
          </a:p>
        </p:txBody>
      </p:sp>
      <p:sp>
        <p:nvSpPr>
          <p:cNvPr id="13" name="Shape 13"/>
          <p:cNvSpPr txBox="1">
            <a:spLocks noGrp="1"/>
          </p:cNvSpPr>
          <p:nvPr>
            <p:ph type="ftr" idx="11"/>
          </p:nvPr>
        </p:nvSpPr>
        <p:spPr>
          <a:xfrm>
            <a:off x="7401522" y="6457146"/>
            <a:ext cx="3856778" cy="365125"/>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BFBFBF"/>
                </a:solidFill>
                <a:latin typeface="Helvetica Neue"/>
                <a:ea typeface="Helvetica Neue"/>
                <a:cs typeface="Helvetica Neue"/>
                <a:sym typeface="Helvetica Neue"/>
              </a:defRPr>
            </a:lvl1pPr>
            <a:lvl2pPr marL="457200" marR="0" lvl="1" indent="0" algn="l" rtl="0">
              <a:spcBef>
                <a:spcPts val="0"/>
              </a:spcBef>
              <a:buNone/>
              <a:defRPr sz="1800" b="0" i="0" u="none" strike="noStrike" cap="none">
                <a:solidFill>
                  <a:schemeClr val="dk1"/>
                </a:solidFill>
                <a:latin typeface="Helvetica Neue"/>
                <a:ea typeface="Helvetica Neue"/>
                <a:cs typeface="Helvetica Neue"/>
                <a:sym typeface="Helvetica Neue"/>
              </a:defRPr>
            </a:lvl2pPr>
            <a:lvl3pPr marL="914400" marR="0" lvl="2" indent="0" algn="l" rtl="0">
              <a:spcBef>
                <a:spcPts val="0"/>
              </a:spcBef>
              <a:buNone/>
              <a:defRPr sz="1800" b="0" i="0" u="none" strike="noStrike" cap="none">
                <a:solidFill>
                  <a:schemeClr val="dk1"/>
                </a:solidFill>
                <a:latin typeface="Helvetica Neue"/>
                <a:ea typeface="Helvetica Neue"/>
                <a:cs typeface="Helvetica Neue"/>
                <a:sym typeface="Helvetica Neue"/>
              </a:defRPr>
            </a:lvl3pPr>
            <a:lvl4pPr marL="1371600" marR="0" lvl="3" indent="0" algn="l" rtl="0">
              <a:spcBef>
                <a:spcPts val="0"/>
              </a:spcBef>
              <a:buNone/>
              <a:defRPr sz="1800" b="0" i="0" u="none" strike="noStrike" cap="none">
                <a:solidFill>
                  <a:schemeClr val="dk1"/>
                </a:solidFill>
                <a:latin typeface="Helvetica Neue"/>
                <a:ea typeface="Helvetica Neue"/>
                <a:cs typeface="Helvetica Neue"/>
                <a:sym typeface="Helvetica Neue"/>
              </a:defRPr>
            </a:lvl4pPr>
            <a:lvl5pPr marL="1828800" marR="0" lvl="4" indent="0" algn="l" rtl="0">
              <a:spcBef>
                <a:spcPts val="0"/>
              </a:spcBef>
              <a:buNone/>
              <a:defRPr sz="1800" b="0" i="0" u="none" strike="noStrike" cap="none">
                <a:solidFill>
                  <a:schemeClr val="dk1"/>
                </a:solidFill>
                <a:latin typeface="Helvetica Neue"/>
                <a:ea typeface="Helvetica Neue"/>
                <a:cs typeface="Helvetica Neue"/>
                <a:sym typeface="Helvetica Neue"/>
              </a:defRPr>
            </a:lvl5pPr>
            <a:lvl6pPr marL="2286000" marR="0" lvl="5" indent="0" algn="l" rtl="0">
              <a:spcBef>
                <a:spcPts val="0"/>
              </a:spcBef>
              <a:buNone/>
              <a:defRPr sz="1800" b="0" i="0" u="none" strike="noStrike" cap="none">
                <a:solidFill>
                  <a:schemeClr val="dk1"/>
                </a:solidFill>
                <a:latin typeface="Helvetica Neue"/>
                <a:ea typeface="Helvetica Neue"/>
                <a:cs typeface="Helvetica Neue"/>
                <a:sym typeface="Helvetica Neue"/>
              </a:defRPr>
            </a:lvl6pPr>
            <a:lvl7pPr marL="2743200" marR="0" lvl="6" indent="0" algn="l" rtl="0">
              <a:spcBef>
                <a:spcPts val="0"/>
              </a:spcBef>
              <a:buNone/>
              <a:defRPr sz="1800" b="0" i="0" u="none" strike="noStrike" cap="none">
                <a:solidFill>
                  <a:schemeClr val="dk1"/>
                </a:solidFill>
                <a:latin typeface="Helvetica Neue"/>
                <a:ea typeface="Helvetica Neue"/>
                <a:cs typeface="Helvetica Neue"/>
                <a:sym typeface="Helvetica Neue"/>
              </a:defRPr>
            </a:lvl7pPr>
            <a:lvl8pPr marL="3200400" marR="0" lvl="7" indent="0" algn="l" rtl="0">
              <a:spcBef>
                <a:spcPts val="0"/>
              </a:spcBef>
              <a:buNone/>
              <a:defRPr sz="1800" b="0" i="0" u="none" strike="noStrike" cap="none">
                <a:solidFill>
                  <a:schemeClr val="dk1"/>
                </a:solidFill>
                <a:latin typeface="Helvetica Neue"/>
                <a:ea typeface="Helvetica Neue"/>
                <a:cs typeface="Helvetica Neue"/>
                <a:sym typeface="Helvetica Neue"/>
              </a:defRPr>
            </a:lvl8pPr>
            <a:lvl9pPr marL="3657600" marR="0" lvl="8" indent="0" algn="l" rtl="0">
              <a:spcBef>
                <a:spcPts val="0"/>
              </a:spcBef>
              <a:buNone/>
              <a:defRPr sz="1800" b="0" i="0" u="none" strike="noStrike" cap="none">
                <a:solidFill>
                  <a:schemeClr val="dk1"/>
                </a:solidFill>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5"/>
        <p:cNvGrpSpPr/>
        <p:nvPr/>
      </p:nvGrpSpPr>
      <p:grpSpPr>
        <a:xfrm>
          <a:off x="0" y="0"/>
          <a:ext cx="0" cy="0"/>
          <a:chOff x="0" y="0"/>
          <a:chExt cx="0" cy="0"/>
        </a:xfrm>
      </p:grpSpPr>
      <p:sp>
        <p:nvSpPr>
          <p:cNvPr id="296" name="Shape 296"/>
          <p:cNvSpPr txBox="1">
            <a:spLocks noGrp="1"/>
          </p:cNvSpPr>
          <p:nvPr>
            <p:ph type="title"/>
          </p:nvPr>
        </p:nvSpPr>
        <p:spPr>
          <a:xfrm>
            <a:off x="608965" y="274637"/>
            <a:ext cx="109614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Arial"/>
              <a:buNone/>
              <a:defRPr sz="4400" b="0" i="0" u="none" strike="noStrike" cap="none">
                <a:solidFill>
                  <a:schemeClr val="dk1"/>
                </a:solidFill>
                <a:latin typeface="Arial"/>
                <a:ea typeface="Arial"/>
                <a:cs typeface="Arial"/>
                <a:sym typeface="Arial"/>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297" name="Shape 297"/>
          <p:cNvSpPr txBox="1">
            <a:spLocks noGrp="1"/>
          </p:cNvSpPr>
          <p:nvPr>
            <p:ph type="body" idx="1"/>
          </p:nvPr>
        </p:nvSpPr>
        <p:spPr>
          <a:xfrm>
            <a:off x="608965" y="1600200"/>
            <a:ext cx="10961400" cy="4526100"/>
          </a:xfrm>
          <a:prstGeom prst="rect">
            <a:avLst/>
          </a:prstGeom>
          <a:noFill/>
          <a:ln>
            <a:noFill/>
          </a:ln>
        </p:spPr>
        <p:txBody>
          <a:bodyPr lIns="91425" tIns="91425" rIns="91425" bIns="91425" anchor="t" anchorCtr="0"/>
          <a:lstStyle>
            <a:lvl1pPr marL="342900" marR="0" lvl="0" indent="-222250" algn="l" rtl="0">
              <a:spcBef>
                <a:spcPts val="640"/>
              </a:spcBef>
              <a:buClr>
                <a:schemeClr val="dk2"/>
              </a:buClr>
              <a:buFont typeface="Arial"/>
              <a:buChar char="●"/>
              <a:defRPr sz="3200" b="0" i="0" u="none" strike="noStrike" cap="none">
                <a:solidFill>
                  <a:schemeClr val="dk1"/>
                </a:solidFill>
                <a:latin typeface="Arial"/>
                <a:ea typeface="Arial"/>
                <a:cs typeface="Arial"/>
                <a:sym typeface="Arial"/>
              </a:defRPr>
            </a:lvl1pPr>
            <a:lvl2pPr marL="742950" marR="0" lvl="1" indent="-177800" algn="l" rtl="0">
              <a:spcBef>
                <a:spcPts val="560"/>
              </a:spcBef>
              <a:buClr>
                <a:schemeClr val="dk2"/>
              </a:buClr>
              <a:buFont typeface="Arial"/>
              <a:buChar char="●"/>
              <a:defRPr sz="2800" b="0" i="0" u="none" strike="noStrike" cap="none">
                <a:solidFill>
                  <a:schemeClr val="dk1"/>
                </a:solidFill>
                <a:latin typeface="Arial"/>
                <a:ea typeface="Arial"/>
                <a:cs typeface="Arial"/>
                <a:sym typeface="Arial"/>
              </a:defRPr>
            </a:lvl2pPr>
            <a:lvl3pPr marL="1143000" marR="0" lvl="2" indent="-136525" algn="l" rtl="0">
              <a:spcBef>
                <a:spcPts val="480"/>
              </a:spcBef>
              <a:buClr>
                <a:schemeClr val="dk2"/>
              </a:buClr>
              <a:buFont typeface="Arial"/>
              <a:buChar char="●"/>
              <a:defRPr sz="2400" b="0" i="0" u="none" strike="noStrike" cap="none">
                <a:solidFill>
                  <a:schemeClr val="dk1"/>
                </a:solidFill>
                <a:latin typeface="Arial"/>
                <a:ea typeface="Arial"/>
                <a:cs typeface="Arial"/>
                <a:sym typeface="Arial"/>
              </a:defRPr>
            </a:lvl3pPr>
            <a:lvl4pPr marL="1600200" marR="0" lvl="3" indent="-152400" algn="l" rtl="0">
              <a:spcBef>
                <a:spcPts val="400"/>
              </a:spcBef>
              <a:buClr>
                <a:schemeClr val="dk2"/>
              </a:buClr>
              <a:buFont typeface="Arial"/>
              <a:buChar char="●"/>
              <a:defRPr sz="2000" b="0" i="0" u="none" strike="noStrike" cap="none">
                <a:solidFill>
                  <a:schemeClr val="dk1"/>
                </a:solidFill>
                <a:latin typeface="Arial"/>
                <a:ea typeface="Arial"/>
                <a:cs typeface="Arial"/>
                <a:sym typeface="Arial"/>
              </a:defRPr>
            </a:lvl4pPr>
            <a:lvl5pPr marL="2057400" marR="0" lvl="4" indent="-152400" algn="l" rtl="0">
              <a:spcBef>
                <a:spcPts val="400"/>
              </a:spcBef>
              <a:buClr>
                <a:schemeClr val="dk2"/>
              </a:buClr>
              <a:buFont typeface="Arial"/>
              <a:buChar char="●"/>
              <a:defRPr sz="2000" b="0" i="0" u="none" strike="noStrike" cap="none">
                <a:solidFill>
                  <a:schemeClr val="dk1"/>
                </a:solidFill>
                <a:latin typeface="Arial"/>
                <a:ea typeface="Arial"/>
                <a:cs typeface="Arial"/>
                <a:sym typeface="Arial"/>
              </a:defRPr>
            </a:lvl5pPr>
            <a:lvl6pPr marL="2514600" marR="0" lvl="5" indent="-152400" algn="l" rtl="0">
              <a:spcBef>
                <a:spcPts val="400"/>
              </a:spcBef>
              <a:buClr>
                <a:schemeClr val="dk1"/>
              </a:buClr>
              <a:buFont typeface="Arial"/>
              <a:buChar char="●"/>
              <a:defRPr sz="2000" b="0" i="0" u="none" strike="noStrike" cap="none">
                <a:solidFill>
                  <a:schemeClr val="dk1"/>
                </a:solidFill>
                <a:latin typeface="Arial"/>
                <a:ea typeface="Arial"/>
                <a:cs typeface="Arial"/>
                <a:sym typeface="Arial"/>
              </a:defRPr>
            </a:lvl6pPr>
            <a:lvl7pPr marL="2971800" marR="0" lvl="6" indent="-152400" algn="l" rtl="0">
              <a:spcBef>
                <a:spcPts val="400"/>
              </a:spcBef>
              <a:buClr>
                <a:schemeClr val="dk1"/>
              </a:buClr>
              <a:buFont typeface="Arial"/>
              <a:buChar char="●"/>
              <a:defRPr sz="2000" b="0" i="0" u="none" strike="noStrike" cap="none">
                <a:solidFill>
                  <a:schemeClr val="dk1"/>
                </a:solidFill>
                <a:latin typeface="Arial"/>
                <a:ea typeface="Arial"/>
                <a:cs typeface="Arial"/>
                <a:sym typeface="Arial"/>
              </a:defRPr>
            </a:lvl7pPr>
            <a:lvl8pPr marL="3429000" marR="0" lvl="7" indent="-152400" algn="l" rtl="0">
              <a:spcBef>
                <a:spcPts val="400"/>
              </a:spcBef>
              <a:buClr>
                <a:schemeClr val="dk1"/>
              </a:buClr>
              <a:buFont typeface="Arial"/>
              <a:buChar char="●"/>
              <a:defRPr sz="2000" b="0" i="0" u="none" strike="noStrike" cap="none">
                <a:solidFill>
                  <a:schemeClr val="dk1"/>
                </a:solidFill>
                <a:latin typeface="Arial"/>
                <a:ea typeface="Arial"/>
                <a:cs typeface="Arial"/>
                <a:sym typeface="Arial"/>
              </a:defRPr>
            </a:lvl8pPr>
            <a:lvl9pPr marL="3886200" marR="0" lvl="8" indent="-152400" algn="l" rtl="0">
              <a:spcBef>
                <a:spcPts val="400"/>
              </a:spcBef>
              <a:buClr>
                <a:schemeClr val="dk1"/>
              </a:buClr>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98" name="Shape 298"/>
          <p:cNvSpPr txBox="1">
            <a:spLocks noGrp="1"/>
          </p:cNvSpPr>
          <p:nvPr>
            <p:ph type="sldNum" idx="12"/>
          </p:nvPr>
        </p:nvSpPr>
        <p:spPr>
          <a:xfrm>
            <a:off x="8728498" y="6356350"/>
            <a:ext cx="2841900" cy="365100"/>
          </a:xfrm>
          <a:prstGeom prst="rect">
            <a:avLst/>
          </a:prstGeom>
          <a:noFill/>
          <a:ln>
            <a:noFill/>
          </a:ln>
        </p:spPr>
        <p:txBody>
          <a:bodyPr lIns="91425" tIns="91425" rIns="91425" bIns="91425" anchor="ctr" anchorCtr="0">
            <a:noAutofit/>
          </a:bodyPr>
          <a:lstStyle/>
          <a:p>
            <a:pPr marL="0" marR="0" lvl="0" indent="0" algn="r" rtl="0">
              <a:spcBef>
                <a:spcPts val="0"/>
              </a:spcBef>
            </a:pPr>
            <a:endParaRPr sz="1200" b="0" i="0" u="none" strike="noStrike" cap="none">
              <a:solidFill>
                <a:srgbClr val="B8B8B8"/>
              </a:solidFill>
              <a:latin typeface="Arial"/>
              <a:ea typeface="Arial"/>
              <a:cs typeface="Arial"/>
              <a:sym typeface="Arial"/>
            </a:endParaRPr>
          </a:p>
          <a:p>
            <a:pPr marL="457200" marR="0" lvl="1" indent="0" algn="l" rtl="0">
              <a:spcBef>
                <a:spcPts val="0"/>
              </a:spcBef>
            </a:pPr>
            <a:endParaRPr sz="1800" b="0" i="0" u="none" strike="noStrike" cap="none">
              <a:solidFill>
                <a:schemeClr val="dk1"/>
              </a:solidFill>
              <a:latin typeface="Arial"/>
              <a:ea typeface="Arial"/>
              <a:cs typeface="Arial"/>
              <a:sym typeface="Arial"/>
            </a:endParaRPr>
          </a:p>
          <a:p>
            <a:pPr marL="914400" marR="0" lvl="2" indent="0" algn="l" rtl="0">
              <a:spcBef>
                <a:spcPts val="0"/>
              </a:spcBef>
            </a:pPr>
            <a:endParaRPr sz="1800" b="0" i="0" u="none" strike="noStrike" cap="none">
              <a:solidFill>
                <a:schemeClr val="dk1"/>
              </a:solidFill>
              <a:latin typeface="Arial"/>
              <a:ea typeface="Arial"/>
              <a:cs typeface="Arial"/>
              <a:sym typeface="Arial"/>
            </a:endParaRPr>
          </a:p>
          <a:p>
            <a:pPr marL="1371600" marR="0" lvl="3" indent="0" algn="l" rtl="0">
              <a:spcBef>
                <a:spcPts val="0"/>
              </a:spcBef>
            </a:pPr>
            <a:endParaRPr sz="1800" b="0" i="0" u="none" strike="noStrike" cap="none">
              <a:solidFill>
                <a:schemeClr val="dk1"/>
              </a:solidFill>
              <a:latin typeface="Arial"/>
              <a:ea typeface="Arial"/>
              <a:cs typeface="Arial"/>
              <a:sym typeface="Arial"/>
            </a:endParaRPr>
          </a:p>
          <a:p>
            <a:pPr marL="1828800" marR="0" lvl="4" indent="0" algn="l" rtl="0">
              <a:spcBef>
                <a:spcPts val="0"/>
              </a:spcBef>
            </a:pPr>
            <a:endParaRPr sz="1800" b="0" i="0" u="none" strike="noStrike" cap="none">
              <a:solidFill>
                <a:schemeClr val="dk1"/>
              </a:solidFill>
              <a:latin typeface="Arial"/>
              <a:ea typeface="Arial"/>
              <a:cs typeface="Arial"/>
              <a:sym typeface="Arial"/>
            </a:endParaRPr>
          </a:p>
          <a:p>
            <a:pPr marL="2286000" marR="0" lvl="5" indent="0" algn="l" rtl="0">
              <a:spcBef>
                <a:spcPts val="0"/>
              </a:spcBef>
            </a:pPr>
            <a:endParaRPr sz="1800" b="0" i="0" u="none" strike="noStrike" cap="none">
              <a:solidFill>
                <a:schemeClr val="dk1"/>
              </a:solidFill>
              <a:latin typeface="Arial"/>
              <a:ea typeface="Arial"/>
              <a:cs typeface="Arial"/>
              <a:sym typeface="Arial"/>
            </a:endParaRPr>
          </a:p>
          <a:p>
            <a:pPr marL="2743200" marR="0" lvl="6" indent="0" algn="l" rtl="0">
              <a:spcBef>
                <a:spcPts val="0"/>
              </a:spcBef>
            </a:pPr>
            <a:endParaRPr sz="1800" b="0" i="0" u="none" strike="noStrike" cap="none">
              <a:solidFill>
                <a:schemeClr val="dk1"/>
              </a:solidFill>
              <a:latin typeface="Arial"/>
              <a:ea typeface="Arial"/>
              <a:cs typeface="Arial"/>
              <a:sym typeface="Arial"/>
            </a:endParaRPr>
          </a:p>
          <a:p>
            <a:pPr marL="3200400" marR="0" lvl="7" indent="0" algn="l" rtl="0">
              <a:spcBef>
                <a:spcPts val="0"/>
              </a:spcBef>
            </a:pPr>
            <a:endParaRPr sz="1800" b="0" i="0" u="none" strike="noStrike" cap="none">
              <a:solidFill>
                <a:schemeClr val="dk1"/>
              </a:solidFill>
              <a:latin typeface="Arial"/>
              <a:ea typeface="Arial"/>
              <a:cs typeface="Arial"/>
              <a:sym typeface="Arial"/>
            </a:endParaRPr>
          </a:p>
          <a:p>
            <a:pPr marL="3657600" marR="0" lvl="8" indent="0" algn="l" rtl="0">
              <a:spcBef>
                <a:spcPts val="0"/>
              </a:spcBef>
            </a:pPr>
            <a:endParaRPr sz="18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9"/>
        <p:cNvGrpSpPr/>
        <p:nvPr/>
      </p:nvGrpSpPr>
      <p:grpSpPr>
        <a:xfrm>
          <a:off x="0" y="0"/>
          <a:ext cx="0" cy="0"/>
          <a:chOff x="0" y="0"/>
          <a:chExt cx="0" cy="0"/>
        </a:xfrm>
      </p:grpSpPr>
      <p:sp>
        <p:nvSpPr>
          <p:cNvPr id="370" name="Shape 370"/>
          <p:cNvSpPr txBox="1">
            <a:spLocks noGrp="1"/>
          </p:cNvSpPr>
          <p:nvPr>
            <p:ph type="title"/>
          </p:nvPr>
        </p:nvSpPr>
        <p:spPr>
          <a:xfrm>
            <a:off x="477608" y="264367"/>
            <a:ext cx="10387200" cy="674700"/>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Helvetica Neue"/>
              <a:buNone/>
              <a:defRPr sz="3600" b="0" i="0" u="none" strike="noStrike" cap="none">
                <a:solidFill>
                  <a:schemeClr val="dk2"/>
                </a:solidFill>
                <a:latin typeface="Helvetica Neue"/>
                <a:ea typeface="Helvetica Neue"/>
                <a:cs typeface="Helvetica Neue"/>
                <a:sym typeface="Helvetica Neue"/>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371" name="Shape 371"/>
          <p:cNvSpPr txBox="1">
            <a:spLocks noGrp="1"/>
          </p:cNvSpPr>
          <p:nvPr>
            <p:ph type="body" idx="1"/>
          </p:nvPr>
        </p:nvSpPr>
        <p:spPr>
          <a:xfrm>
            <a:off x="477606" y="1347416"/>
            <a:ext cx="10387200" cy="4703400"/>
          </a:xfrm>
          <a:prstGeom prst="rect">
            <a:avLst/>
          </a:prstGeom>
          <a:noFill/>
          <a:ln>
            <a:noFill/>
          </a:ln>
        </p:spPr>
        <p:txBody>
          <a:bodyPr lIns="91425" tIns="91425" rIns="91425" bIns="91425" anchor="t" anchorCtr="0"/>
          <a:lstStyle>
            <a:lvl1pPr marL="342900" marR="0" lvl="0" indent="-2159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1pPr>
            <a:lvl2pPr marL="742950" marR="0" lvl="1" indent="-171450" algn="l" rtl="0">
              <a:spcBef>
                <a:spcPts val="360"/>
              </a:spcBef>
              <a:buClr>
                <a:schemeClr val="dk1"/>
              </a:buClr>
              <a:buSzPct val="100000"/>
              <a:buFont typeface="Arial"/>
              <a:buChar char="–"/>
              <a:defRPr sz="1800" b="0" i="0" u="none" strike="noStrike" cap="none">
                <a:solidFill>
                  <a:schemeClr val="dk1"/>
                </a:solidFill>
                <a:latin typeface="Helvetica Neue"/>
                <a:ea typeface="Helvetica Neue"/>
                <a:cs typeface="Helvetica Neue"/>
                <a:sym typeface="Helvetica Neue"/>
              </a:defRPr>
            </a:lvl2pPr>
            <a:lvl3pPr marL="1143000" marR="0" lvl="2"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Helvetica Neue"/>
                <a:ea typeface="Helvetica Neue"/>
                <a:cs typeface="Helvetica Neue"/>
                <a:sym typeface="Helvetica Neue"/>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Helvetica Neue"/>
                <a:ea typeface="Helvetica Neue"/>
                <a:cs typeface="Helvetica Neue"/>
                <a:sym typeface="Helvetica Neue"/>
              </a:defRPr>
            </a:lvl9pPr>
          </a:lstStyle>
          <a:p>
            <a:endParaRPr/>
          </a:p>
        </p:txBody>
      </p:sp>
      <p:sp>
        <p:nvSpPr>
          <p:cNvPr id="372" name="Shape 372"/>
          <p:cNvSpPr txBox="1">
            <a:spLocks noGrp="1"/>
          </p:cNvSpPr>
          <p:nvPr>
            <p:ph type="ftr" idx="11"/>
          </p:nvPr>
        </p:nvSpPr>
        <p:spPr>
          <a:xfrm>
            <a:off x="7401522" y="6457146"/>
            <a:ext cx="3856800" cy="365100"/>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BFBFBF"/>
                </a:solidFill>
                <a:latin typeface="Helvetica Neue"/>
                <a:ea typeface="Helvetica Neue"/>
                <a:cs typeface="Helvetica Neue"/>
                <a:sym typeface="Helvetica Neue"/>
              </a:defRPr>
            </a:lvl1pPr>
            <a:lvl2pPr marL="457200" marR="0" lvl="1" indent="0" algn="l" rtl="0">
              <a:spcBef>
                <a:spcPts val="0"/>
              </a:spcBef>
              <a:buNone/>
              <a:defRPr sz="1800" b="0" i="0" u="none" strike="noStrike" cap="none">
                <a:solidFill>
                  <a:schemeClr val="dk1"/>
                </a:solidFill>
                <a:latin typeface="Helvetica Neue"/>
                <a:ea typeface="Helvetica Neue"/>
                <a:cs typeface="Helvetica Neue"/>
                <a:sym typeface="Helvetica Neue"/>
              </a:defRPr>
            </a:lvl2pPr>
            <a:lvl3pPr marL="914400" marR="0" lvl="2" indent="0" algn="l" rtl="0">
              <a:spcBef>
                <a:spcPts val="0"/>
              </a:spcBef>
              <a:buNone/>
              <a:defRPr sz="1800" b="0" i="0" u="none" strike="noStrike" cap="none">
                <a:solidFill>
                  <a:schemeClr val="dk1"/>
                </a:solidFill>
                <a:latin typeface="Helvetica Neue"/>
                <a:ea typeface="Helvetica Neue"/>
                <a:cs typeface="Helvetica Neue"/>
                <a:sym typeface="Helvetica Neue"/>
              </a:defRPr>
            </a:lvl3pPr>
            <a:lvl4pPr marL="1371600" marR="0" lvl="3" indent="0" algn="l" rtl="0">
              <a:spcBef>
                <a:spcPts val="0"/>
              </a:spcBef>
              <a:buNone/>
              <a:defRPr sz="1800" b="0" i="0" u="none" strike="noStrike" cap="none">
                <a:solidFill>
                  <a:schemeClr val="dk1"/>
                </a:solidFill>
                <a:latin typeface="Helvetica Neue"/>
                <a:ea typeface="Helvetica Neue"/>
                <a:cs typeface="Helvetica Neue"/>
                <a:sym typeface="Helvetica Neue"/>
              </a:defRPr>
            </a:lvl4pPr>
            <a:lvl5pPr marL="1828800" marR="0" lvl="4" indent="0" algn="l" rtl="0">
              <a:spcBef>
                <a:spcPts val="0"/>
              </a:spcBef>
              <a:buNone/>
              <a:defRPr sz="1800" b="0" i="0" u="none" strike="noStrike" cap="none">
                <a:solidFill>
                  <a:schemeClr val="dk1"/>
                </a:solidFill>
                <a:latin typeface="Helvetica Neue"/>
                <a:ea typeface="Helvetica Neue"/>
                <a:cs typeface="Helvetica Neue"/>
                <a:sym typeface="Helvetica Neue"/>
              </a:defRPr>
            </a:lvl5pPr>
            <a:lvl6pPr marL="2286000" marR="0" lvl="5" indent="0" algn="l" rtl="0">
              <a:spcBef>
                <a:spcPts val="0"/>
              </a:spcBef>
              <a:buNone/>
              <a:defRPr sz="1800" b="0" i="0" u="none" strike="noStrike" cap="none">
                <a:solidFill>
                  <a:schemeClr val="dk1"/>
                </a:solidFill>
                <a:latin typeface="Helvetica Neue"/>
                <a:ea typeface="Helvetica Neue"/>
                <a:cs typeface="Helvetica Neue"/>
                <a:sym typeface="Helvetica Neue"/>
              </a:defRPr>
            </a:lvl6pPr>
            <a:lvl7pPr marL="2743200" marR="0" lvl="6" indent="0" algn="l" rtl="0">
              <a:spcBef>
                <a:spcPts val="0"/>
              </a:spcBef>
              <a:buNone/>
              <a:defRPr sz="1800" b="0" i="0" u="none" strike="noStrike" cap="none">
                <a:solidFill>
                  <a:schemeClr val="dk1"/>
                </a:solidFill>
                <a:latin typeface="Helvetica Neue"/>
                <a:ea typeface="Helvetica Neue"/>
                <a:cs typeface="Helvetica Neue"/>
                <a:sym typeface="Helvetica Neue"/>
              </a:defRPr>
            </a:lvl7pPr>
            <a:lvl8pPr marL="3200400" marR="0" lvl="7" indent="0" algn="l" rtl="0">
              <a:spcBef>
                <a:spcPts val="0"/>
              </a:spcBef>
              <a:buNone/>
              <a:defRPr sz="1800" b="0" i="0" u="none" strike="noStrike" cap="none">
                <a:solidFill>
                  <a:schemeClr val="dk1"/>
                </a:solidFill>
                <a:latin typeface="Helvetica Neue"/>
                <a:ea typeface="Helvetica Neue"/>
                <a:cs typeface="Helvetica Neue"/>
                <a:sym typeface="Helvetica Neue"/>
              </a:defRPr>
            </a:lvl8pPr>
            <a:lvl9pPr marL="3657600" marR="0" lvl="8" indent="0" algn="l" rtl="0">
              <a:spcBef>
                <a:spcPts val="0"/>
              </a:spcBef>
              <a:buNone/>
              <a:defRPr sz="1800" b="0" i="0" u="none" strike="noStrike" cap="none">
                <a:solidFill>
                  <a:schemeClr val="dk1"/>
                </a:solidFill>
                <a:latin typeface="Helvetica Neue"/>
                <a:ea typeface="Helvetica Neue"/>
                <a:cs typeface="Helvetica Neue"/>
                <a:sym typeface="Helvetica Neue"/>
              </a:defRPr>
            </a:lvl9pPr>
          </a:lstStyle>
          <a:p>
            <a:endParaRPr/>
          </a:p>
        </p:txBody>
      </p:sp>
      <p:grpSp>
        <p:nvGrpSpPr>
          <p:cNvPr id="373" name="Shape 373"/>
          <p:cNvGrpSpPr/>
          <p:nvPr/>
        </p:nvGrpSpPr>
        <p:grpSpPr>
          <a:xfrm>
            <a:off x="584385" y="6495989"/>
            <a:ext cx="596502" cy="202013"/>
            <a:chOff x="-6" y="-2"/>
            <a:chExt cx="1194200" cy="404027"/>
          </a:xfrm>
        </p:grpSpPr>
        <p:sp>
          <p:nvSpPr>
            <p:cNvPr id="374" name="Shape 374"/>
            <p:cNvSpPr/>
            <p:nvPr/>
          </p:nvSpPr>
          <p:spPr>
            <a:xfrm>
              <a:off x="531818" y="86925"/>
              <a:ext cx="213000" cy="317100"/>
            </a:xfrm>
            <a:custGeom>
              <a:avLst/>
              <a:gdLst/>
              <a:ahLst/>
              <a:cxnLst/>
              <a:rect l="0" t="0" r="0" b="0"/>
              <a:pathLst>
                <a:path w="120000" h="120000" extrusionOk="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rgbClr val="6F6F6F"/>
            </a:solidFill>
            <a:ln>
              <a:noFill/>
            </a:ln>
          </p:spPr>
          <p:txBody>
            <a:bodyPr lIns="0" tIns="0" rIns="0" bIns="0" anchor="ctr" anchorCtr="0">
              <a:noAutofit/>
            </a:bodyPr>
            <a:lstStyle/>
            <a:p>
              <a:pPr marL="0" marR="0" lvl="0" indent="0" algn="ctr" rtl="0">
                <a:spcBef>
                  <a:spcPts val="0"/>
                </a:spcBef>
                <a:buNone/>
              </a:pPr>
              <a:endParaRPr sz="1800" b="0" i="0" u="none" strike="noStrike" cap="none">
                <a:solidFill>
                  <a:schemeClr val="dk1"/>
                </a:solidFill>
                <a:latin typeface="Helvetica Neue"/>
                <a:ea typeface="Helvetica Neue"/>
                <a:cs typeface="Helvetica Neue"/>
                <a:sym typeface="Helvetica Neue"/>
              </a:endParaRPr>
            </a:p>
          </p:txBody>
        </p:sp>
        <p:sp>
          <p:nvSpPr>
            <p:cNvPr id="375" name="Shape 375"/>
            <p:cNvSpPr/>
            <p:nvPr/>
          </p:nvSpPr>
          <p:spPr>
            <a:xfrm>
              <a:off x="229697" y="86915"/>
              <a:ext cx="214200" cy="316800"/>
            </a:xfrm>
            <a:custGeom>
              <a:avLst/>
              <a:gdLst/>
              <a:ahLst/>
              <a:cxnLst/>
              <a:rect l="0" t="0" r="0" b="0"/>
              <a:pathLst>
                <a:path w="120000" h="120000" extrusionOk="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b="0" i="0" u="none" strike="noStrike" cap="none">
                <a:solidFill>
                  <a:schemeClr val="dk1"/>
                </a:solidFill>
                <a:latin typeface="Helvetica Neue"/>
                <a:ea typeface="Helvetica Neue"/>
                <a:cs typeface="Helvetica Neue"/>
                <a:sym typeface="Helvetica Neue"/>
              </a:endParaRPr>
            </a:p>
          </p:txBody>
        </p:sp>
        <p:sp>
          <p:nvSpPr>
            <p:cNvPr id="376" name="Shape 376"/>
            <p:cNvSpPr/>
            <p:nvPr/>
          </p:nvSpPr>
          <p:spPr>
            <a:xfrm>
              <a:off x="-5" y="86922"/>
              <a:ext cx="213900" cy="232200"/>
            </a:xfrm>
            <a:custGeom>
              <a:avLst/>
              <a:gdLst/>
              <a:ahLst/>
              <a:cxnLst/>
              <a:rect l="0" t="0" r="0" b="0"/>
              <a:pathLst>
                <a:path w="120000" h="120000" extrusionOk="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b="0" i="0" u="none" strike="noStrike" cap="none">
                <a:solidFill>
                  <a:schemeClr val="dk1"/>
                </a:solidFill>
                <a:latin typeface="Helvetica Neue"/>
                <a:ea typeface="Helvetica Neue"/>
                <a:cs typeface="Helvetica Neue"/>
                <a:sym typeface="Helvetica Neue"/>
              </a:endParaRPr>
            </a:p>
          </p:txBody>
        </p:sp>
        <p:sp>
          <p:nvSpPr>
            <p:cNvPr id="377" name="Shape 377"/>
            <p:cNvSpPr/>
            <p:nvPr/>
          </p:nvSpPr>
          <p:spPr>
            <a:xfrm>
              <a:off x="978794" y="86916"/>
              <a:ext cx="215400" cy="231600"/>
            </a:xfrm>
            <a:custGeom>
              <a:avLst/>
              <a:gdLst/>
              <a:ahLst/>
              <a:cxnLst/>
              <a:rect l="0" t="0" r="0" b="0"/>
              <a:pathLst>
                <a:path w="120000" h="120000" extrusionOk="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rgbClr val="6F6F6F"/>
            </a:solidFill>
            <a:ln>
              <a:noFill/>
            </a:ln>
          </p:spPr>
          <p:txBody>
            <a:bodyPr lIns="0" tIns="0" rIns="0" bIns="0" anchor="ctr" anchorCtr="0">
              <a:noAutofit/>
            </a:bodyPr>
            <a:lstStyle/>
            <a:p>
              <a:pPr marL="0" marR="0" lvl="0" indent="0" algn="ctr" rtl="0">
                <a:spcBef>
                  <a:spcPts val="0"/>
                </a:spcBef>
                <a:buNone/>
              </a:pPr>
              <a:endParaRPr sz="1800" b="0" i="0" u="none" strike="noStrike" cap="none">
                <a:solidFill>
                  <a:schemeClr val="dk1"/>
                </a:solidFill>
                <a:latin typeface="Helvetica Neue"/>
                <a:ea typeface="Helvetica Neue"/>
                <a:cs typeface="Helvetica Neue"/>
                <a:sym typeface="Helvetica Neue"/>
              </a:endParaRPr>
            </a:p>
          </p:txBody>
        </p:sp>
        <p:sp>
          <p:nvSpPr>
            <p:cNvPr id="378" name="Shape 378"/>
            <p:cNvSpPr/>
            <p:nvPr/>
          </p:nvSpPr>
          <p:spPr>
            <a:xfrm>
              <a:off x="753241" y="86922"/>
              <a:ext cx="214200" cy="231300"/>
            </a:xfrm>
            <a:custGeom>
              <a:avLst/>
              <a:gdLst/>
              <a:ahLst/>
              <a:cxnLst/>
              <a:rect l="0" t="0" r="0" b="0"/>
              <a:pathLst>
                <a:path w="120000" h="120000" extrusionOk="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rgbClr val="6F6F6F"/>
            </a:solidFill>
            <a:ln>
              <a:noFill/>
            </a:ln>
          </p:spPr>
          <p:txBody>
            <a:bodyPr lIns="0" tIns="0" rIns="0" bIns="0" anchor="ctr" anchorCtr="0">
              <a:noAutofit/>
            </a:bodyPr>
            <a:lstStyle/>
            <a:p>
              <a:pPr marL="0" marR="0" lvl="0" indent="0" algn="ctr" rtl="0">
                <a:spcBef>
                  <a:spcPts val="0"/>
                </a:spcBef>
                <a:buNone/>
              </a:pPr>
              <a:endParaRPr sz="1800" b="0" i="0" u="none" strike="noStrike" cap="none">
                <a:solidFill>
                  <a:schemeClr val="dk1"/>
                </a:solidFill>
                <a:latin typeface="Helvetica Neue"/>
                <a:ea typeface="Helvetica Neue"/>
                <a:cs typeface="Helvetica Neue"/>
                <a:sym typeface="Helvetica Neue"/>
              </a:endParaRPr>
            </a:p>
          </p:txBody>
        </p:sp>
        <p:sp>
          <p:nvSpPr>
            <p:cNvPr id="379" name="Shape 379"/>
            <p:cNvSpPr/>
            <p:nvPr/>
          </p:nvSpPr>
          <p:spPr>
            <a:xfrm>
              <a:off x="457329" y="88985"/>
              <a:ext cx="60000" cy="226500"/>
            </a:xfrm>
            <a:custGeom>
              <a:avLst/>
              <a:gdLst/>
              <a:ahLst/>
              <a:cxnLst/>
              <a:rect l="0" t="0" r="0" b="0"/>
              <a:pathLst>
                <a:path w="120000" h="120000" extrusionOk="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b="0" i="0" u="none" strike="noStrike" cap="none">
                <a:solidFill>
                  <a:schemeClr val="dk1"/>
                </a:solidFill>
                <a:latin typeface="Helvetica Neue"/>
                <a:ea typeface="Helvetica Neue"/>
                <a:cs typeface="Helvetica Neue"/>
                <a:sym typeface="Helvetica Neue"/>
              </a:endParaRPr>
            </a:p>
          </p:txBody>
        </p:sp>
        <p:sp>
          <p:nvSpPr>
            <p:cNvPr id="380" name="Shape 380"/>
            <p:cNvSpPr/>
            <p:nvPr/>
          </p:nvSpPr>
          <p:spPr>
            <a:xfrm>
              <a:off x="452968" y="-1"/>
              <a:ext cx="67800" cy="67800"/>
            </a:xfrm>
            <a:custGeom>
              <a:avLst/>
              <a:gdLst/>
              <a:ahLst/>
              <a:cxnLst/>
              <a:rect l="0" t="0" r="0" b="0"/>
              <a:pathLst>
                <a:path w="120000" h="120000" extrusionOk="0">
                  <a:moveTo>
                    <a:pt x="102419" y="17574"/>
                  </a:moveTo>
                  <a:cubicBezTo>
                    <a:pt x="125853" y="41002"/>
                    <a:pt x="125853" y="78991"/>
                    <a:pt x="102419" y="102419"/>
                  </a:cubicBezTo>
                  <a:cubicBezTo>
                    <a:pt x="78991" y="125853"/>
                    <a:pt x="41002" y="125853"/>
                    <a:pt x="17574" y="102419"/>
                  </a:cubicBezTo>
                  <a:cubicBezTo>
                    <a:pt x="-5860" y="78991"/>
                    <a:pt x="-5860" y="41002"/>
                    <a:pt x="17574" y="17574"/>
                  </a:cubicBezTo>
                  <a:cubicBezTo>
                    <a:pt x="41002" y="-5860"/>
                    <a:pt x="78991" y="-5860"/>
                    <a:pt x="102419" y="17574"/>
                  </a:cubicBezTo>
                  <a:close/>
                </a:path>
              </a:pathLst>
            </a:custGeom>
            <a:solidFill>
              <a:srgbClr val="FD2A00"/>
            </a:solidFill>
            <a:ln>
              <a:noFill/>
            </a:ln>
          </p:spPr>
          <p:txBody>
            <a:bodyPr lIns="0" tIns="0" rIns="0" bIns="0" anchor="ctr" anchorCtr="0">
              <a:noAutofit/>
            </a:bodyPr>
            <a:lstStyle/>
            <a:p>
              <a:pPr marL="0" marR="0" lvl="0" indent="0" algn="ctr" rtl="0">
                <a:spcBef>
                  <a:spcPts val="0"/>
                </a:spcBef>
                <a:buNone/>
              </a:pPr>
              <a:endParaRPr sz="1800" b="0" i="0" u="none" strike="noStrike" cap="none">
                <a:solidFill>
                  <a:schemeClr val="dk1"/>
                </a:solidFill>
                <a:latin typeface="Helvetica Neue"/>
                <a:ea typeface="Helvetica Neue"/>
                <a:cs typeface="Helvetica Neue"/>
                <a:sym typeface="Helvetica Neue"/>
              </a:endParaRPr>
            </a:p>
          </p:txBody>
        </p:sp>
      </p:grpSp>
      <p:sp>
        <p:nvSpPr>
          <p:cNvPr id="381" name="Shape 381"/>
          <p:cNvSpPr txBox="1">
            <a:spLocks noGrp="1"/>
          </p:cNvSpPr>
          <p:nvPr>
            <p:ph type="sldNum" idx="12"/>
          </p:nvPr>
        </p:nvSpPr>
        <p:spPr>
          <a:xfrm>
            <a:off x="11364286" y="6457146"/>
            <a:ext cx="611100" cy="365100"/>
          </a:xfrm>
          <a:prstGeom prst="rect">
            <a:avLst/>
          </a:prstGeom>
          <a:noFill/>
          <a:ln>
            <a:noFill/>
          </a:ln>
        </p:spPr>
        <p:txBody>
          <a:bodyPr lIns="91375" tIns="45675" rIns="91375" bIns="45675" anchor="ctr" anchorCtr="0">
            <a:noAutofit/>
          </a:bodyPr>
          <a:lstStyle/>
          <a:p>
            <a:pPr marL="0" marR="0" lvl="0" indent="0" algn="r" rtl="0">
              <a:spcBef>
                <a:spcPts val="0"/>
              </a:spcBef>
              <a:buSzPct val="25000"/>
              <a:buNone/>
            </a:pPr>
            <a:fld id="{00000000-1234-1234-1234-123412341234}" type="slidenum">
              <a:rPr lang="en-US" sz="1000" b="0" i="0" u="none" strike="noStrike" cap="none">
                <a:solidFill>
                  <a:srgbClr val="BDBDBD"/>
                </a:solidFill>
                <a:latin typeface="Helvetica Neue"/>
                <a:ea typeface="Helvetica Neue"/>
                <a:cs typeface="Helvetica Neue"/>
                <a:sym typeface="Helvetica Neue"/>
              </a:rPr>
              <a:t>‹#›</a:t>
            </a:fld>
            <a:endParaRPr lang="en-US" sz="1000" b="0" i="0" u="none" strike="noStrike" cap="none">
              <a:solidFill>
                <a:srgbClr val="BDBDBD"/>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pigeesc.atlassian.net/issues/?jql=project=%22Developer%20Services%20Run%20time%22%20and%20type%20=%20Bug%20and%20cf%5b10701%5d%20=%20P1%20and%20created%20%3e=%20'2016-01-01'"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apigeesc.atlassian.net/wiki/display/EH/Metrics"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samr.apigee.net/dashboard/db/mint_qpid"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docs.apigee.com/monetization/content/create-rate-plans#public-versus-private-rate-plan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hyperlink" Target="http://docs.apigee.com/monetization/content/set-up-notification-webhooks"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ocs.apigee.com/monetization/content/migrating-developers-monetization"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ocs.apigee.com/monetization/content/combine-rate-plan-transaction-totals-company-and-its-developers"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docs.apigee.com/monetization/content/testing-monetization#testwebhooks"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hyperlink" Target="http://docs.apigee.com/monetization/content/testing-monetization#viewtranstatus" TargetMode="External"/><Relationship Id="rId4" Type="http://schemas.openxmlformats.org/officeDocument/2006/relationships/hyperlink" Target="http://docs.apigee.com/monetization/content/testing-monetization#reprocessnotifications"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hyperlink" Target="http://apigee.com/docs/monetization/content/synchronize-apigee-edge-data-monetization" TargetMode="External"/><Relationship Id="rId2" Type="http://schemas.openxmlformats.org/officeDocument/2006/relationships/notesSlide" Target="../notesSlides/notesSlide6.xml"/><Relationship Id="rId1" Type="http://schemas.openxmlformats.org/officeDocument/2006/relationships/slideLayout" Target="../slideLayouts/slideLayout20.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hyperlink" Target="http://apigee.com/docs/api-platform/content/terms-and-definitions#package_def" TargetMode="External"/><Relationship Id="rId2" Type="http://schemas.openxmlformats.org/officeDocument/2006/relationships/notesSlide" Target="../notesSlides/notesSlide8.xml"/><Relationship Id="rId1" Type="http://schemas.openxmlformats.org/officeDocument/2006/relationships/slideLayout" Target="../slideLayouts/slideLayout20.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Shape 573"/>
          <p:cNvSpPr txBox="1">
            <a:spLocks noGrp="1"/>
          </p:cNvSpPr>
          <p:nvPr>
            <p:ph type="ftr" idx="11"/>
          </p:nvPr>
        </p:nvSpPr>
        <p:spPr>
          <a:xfrm>
            <a:off x="7401522" y="6457146"/>
            <a:ext cx="3856778" cy="365125"/>
          </a:xfrm>
          <a:prstGeom prst="rect">
            <a:avLst/>
          </a:prstGeom>
          <a:noFill/>
          <a:ln>
            <a:noFill/>
          </a:ln>
        </p:spPr>
        <p:txBody>
          <a:bodyPr lIns="45675" tIns="22825" rIns="45675" bIns="22825" anchor="ctr" anchorCtr="0">
            <a:noAutofit/>
          </a:bodyPr>
          <a:lstStyle/>
          <a:p>
            <a:pPr marL="0" marR="0" lvl="0" indent="0" algn="r" rtl="0">
              <a:spcBef>
                <a:spcPts val="0"/>
              </a:spcBef>
              <a:buSzPct val="25000"/>
              <a:buNone/>
            </a:pPr>
            <a:r>
              <a:rPr lang="en-US" sz="900" b="0" i="0">
                <a:solidFill>
                  <a:srgbClr val="FF7E65"/>
                </a:solidFill>
                <a:latin typeface="Helvetica Neue"/>
                <a:ea typeface="Helvetica Neue"/>
                <a:cs typeface="Helvetica Neue"/>
                <a:sym typeface="Helvetica Neue"/>
              </a:rPr>
              <a:t>©2015 Apigee. All Rights Reserved. </a:t>
            </a:r>
          </a:p>
        </p:txBody>
      </p:sp>
      <p:sp>
        <p:nvSpPr>
          <p:cNvPr id="574" name="Shape 574"/>
          <p:cNvSpPr txBox="1">
            <a:spLocks noGrp="1"/>
          </p:cNvSpPr>
          <p:nvPr>
            <p:ph type="ctrTitle"/>
          </p:nvPr>
        </p:nvSpPr>
        <p:spPr>
          <a:xfrm>
            <a:off x="950912" y="2497309"/>
            <a:ext cx="8085692" cy="1376515"/>
          </a:xfrm>
          <a:prstGeom prst="rect">
            <a:avLst/>
          </a:prstGeom>
          <a:noFill/>
          <a:ln>
            <a:noFill/>
          </a:ln>
        </p:spPr>
        <p:txBody>
          <a:bodyPr lIns="91375" tIns="45675" rIns="0" bIns="45675" anchor="b" anchorCtr="0">
            <a:noAutofit/>
          </a:bodyPr>
          <a:lstStyle/>
          <a:p>
            <a:pPr marL="0" marR="0" lvl="0" indent="0" algn="l" rtl="0">
              <a:spcBef>
                <a:spcPts val="0"/>
              </a:spcBef>
              <a:buClr>
                <a:schemeClr val="lt1"/>
              </a:buClr>
              <a:buSzPct val="25000"/>
              <a:buFont typeface="Helvetica Neue"/>
              <a:buNone/>
            </a:pPr>
            <a:r>
              <a:rPr lang="en-US" dirty="0"/>
              <a:t>Developer Training</a:t>
            </a:r>
          </a:p>
        </p:txBody>
      </p:sp>
      <p:sp>
        <p:nvSpPr>
          <p:cNvPr id="575" name="Shape 575"/>
          <p:cNvSpPr txBox="1"/>
          <p:nvPr/>
        </p:nvSpPr>
        <p:spPr>
          <a:xfrm>
            <a:off x="1040450" y="4003900"/>
            <a:ext cx="3719100" cy="592200"/>
          </a:xfrm>
          <a:prstGeom prst="rect">
            <a:avLst/>
          </a:prstGeom>
          <a:noFill/>
          <a:ln>
            <a:noFill/>
          </a:ln>
        </p:spPr>
        <p:txBody>
          <a:bodyPr lIns="91425" tIns="91425" rIns="91425" bIns="91425" anchor="t" anchorCtr="0">
            <a:noAutofit/>
          </a:bodyPr>
          <a:lstStyle/>
          <a:p>
            <a:pPr lvl="0"/>
            <a:r>
              <a:rPr lang="en-US" sz="3600" dirty="0">
                <a:solidFill>
                  <a:srgbClr val="FFFFFF"/>
                </a:solidFill>
              </a:rPr>
              <a:t>Monetization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Shape 645"/>
          <p:cNvSpPr txBox="1">
            <a:spLocks noGrp="1"/>
          </p:cNvSpPr>
          <p:nvPr>
            <p:ph type="title"/>
          </p:nvPr>
        </p:nvSpPr>
        <p:spPr>
          <a:xfrm>
            <a:off x="477608" y="264367"/>
            <a:ext cx="10387200" cy="674700"/>
          </a:xfrm>
          <a:prstGeom prst="rect">
            <a:avLst/>
          </a:prstGeom>
        </p:spPr>
        <p:txBody>
          <a:bodyPr lIns="91425" tIns="91425" rIns="91425" bIns="91425" anchor="ctr" anchorCtr="0">
            <a:noAutofit/>
          </a:bodyPr>
          <a:lstStyle/>
          <a:p>
            <a:pPr lvl="0">
              <a:spcBef>
                <a:spcPts val="0"/>
              </a:spcBef>
              <a:buNone/>
            </a:pPr>
            <a:r>
              <a:rPr lang="en-US"/>
              <a:t>Customers</a:t>
            </a:r>
          </a:p>
        </p:txBody>
      </p:sp>
      <p:sp>
        <p:nvSpPr>
          <p:cNvPr id="646" name="Shape 646"/>
          <p:cNvSpPr txBox="1">
            <a:spLocks noGrp="1"/>
          </p:cNvSpPr>
          <p:nvPr>
            <p:ph type="body" idx="1"/>
          </p:nvPr>
        </p:nvSpPr>
        <p:spPr>
          <a:xfrm>
            <a:off x="477608" y="1250558"/>
            <a:ext cx="10387200" cy="4703400"/>
          </a:xfrm>
          <a:prstGeom prst="rect">
            <a:avLst/>
          </a:prstGeom>
        </p:spPr>
        <p:txBody>
          <a:bodyPr lIns="91425" tIns="91425" rIns="91425" bIns="91425" anchor="t" anchorCtr="0">
            <a:noAutofit/>
          </a:bodyPr>
          <a:lstStyle/>
          <a:p>
            <a:pPr marL="457200" lvl="0" indent="-228600">
              <a:spcBef>
                <a:spcPts val="0"/>
              </a:spcBef>
            </a:pPr>
            <a:r>
              <a:rPr lang="en-US"/>
              <a:t>12 customers as of now, 3 new customers in past 3 months</a:t>
            </a:r>
          </a:p>
          <a:p>
            <a:pPr marL="457200" lvl="0" indent="-228600">
              <a:spcBef>
                <a:spcPts val="0"/>
              </a:spcBef>
            </a:pPr>
            <a:r>
              <a:rPr lang="en-US"/>
              <a:t>Load ranges from 0.2TPS to </a:t>
            </a:r>
            <a:r>
              <a:rPr lang="en-US" strike="sngStrike"/>
              <a:t>&gt;2000TPS(5 months ago)</a:t>
            </a:r>
            <a:r>
              <a:rPr lang="en-US"/>
              <a:t> &gt;10000TPS</a:t>
            </a:r>
          </a:p>
          <a:p>
            <a:pPr marL="457200" lvl="0" indent="-228600">
              <a:spcBef>
                <a:spcPts val="0"/>
              </a:spcBef>
            </a:pPr>
            <a:r>
              <a:rPr lang="en-US"/>
              <a:t>More than 40k developers using system</a:t>
            </a:r>
          </a:p>
          <a:p>
            <a:pPr lvl="0">
              <a:spcBef>
                <a:spcPts val="0"/>
              </a:spcBef>
              <a:buNone/>
            </a:pPr>
            <a:endParaRPr/>
          </a:p>
          <a:p>
            <a:pPr lvl="0">
              <a:spcBef>
                <a:spcPts val="0"/>
              </a:spcBef>
              <a:buNone/>
            </a:pPr>
            <a:endParaRPr/>
          </a:p>
          <a:p>
            <a:pPr marL="457200" lvl="0" indent="-228600">
              <a:spcBef>
                <a:spcPts val="0"/>
              </a:spcBef>
            </a:pPr>
            <a:r>
              <a:rPr lang="en-US"/>
              <a:t>Mapquest, Ordnance, TMobile, TomTom, Pitney Bowes, Everything Everywhere, Indix, Swisscom, SaS institute, PointClickCare, Dnb,  etc </a:t>
            </a:r>
          </a:p>
          <a:p>
            <a:pPr marL="0" lvl="0" indent="0" rtl="0">
              <a:spcBef>
                <a:spcPts val="0"/>
              </a:spcBef>
              <a:buNone/>
            </a:pPr>
            <a:endParaRPr/>
          </a:p>
        </p:txBody>
      </p:sp>
      <p:sp>
        <p:nvSpPr>
          <p:cNvPr id="647" name="Shape 647"/>
          <p:cNvSpPr txBox="1">
            <a:spLocks noGrp="1"/>
          </p:cNvSpPr>
          <p:nvPr>
            <p:ph type="sldNum" idx="12"/>
          </p:nvPr>
        </p:nvSpPr>
        <p:spPr>
          <a:xfrm>
            <a:off x="11364286" y="6457146"/>
            <a:ext cx="611100" cy="365100"/>
          </a:xfrm>
          <a:prstGeom prst="rect">
            <a:avLst/>
          </a:prstGeom>
        </p:spPr>
        <p:txBody>
          <a:bodyPr lIns="91375" tIns="45675" rIns="91375" bIns="45675" anchor="ctr" anchorCtr="0">
            <a:noAutofit/>
          </a:bodyPr>
          <a:lstStyle/>
          <a:p>
            <a:pPr lvl="0">
              <a:spcBef>
                <a:spcPts val="0"/>
              </a:spcBef>
              <a:buClr>
                <a:srgbClr val="000000"/>
              </a:buClr>
              <a:buSzPct val="25000"/>
              <a:buFont typeface="Arial"/>
              <a:buNone/>
            </a:pPr>
            <a:fld id="{00000000-1234-1234-1234-123412341234}" type="slidenum">
              <a:rPr lang="en-US"/>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Shape 653"/>
          <p:cNvSpPr txBox="1">
            <a:spLocks noGrp="1"/>
          </p:cNvSpPr>
          <p:nvPr>
            <p:ph type="title"/>
          </p:nvPr>
        </p:nvSpPr>
        <p:spPr>
          <a:xfrm>
            <a:off x="477608" y="264367"/>
            <a:ext cx="10387200" cy="674700"/>
          </a:xfrm>
          <a:prstGeom prst="rect">
            <a:avLst/>
          </a:prstGeom>
        </p:spPr>
        <p:txBody>
          <a:bodyPr lIns="91425" tIns="91425" rIns="91425" bIns="91425" anchor="ctr" anchorCtr="0">
            <a:noAutofit/>
          </a:bodyPr>
          <a:lstStyle/>
          <a:p>
            <a:pPr lvl="0">
              <a:spcBef>
                <a:spcPts val="0"/>
              </a:spcBef>
              <a:buNone/>
            </a:pPr>
            <a:r>
              <a:rPr lang="en-US"/>
              <a:t>Stability</a:t>
            </a:r>
          </a:p>
        </p:txBody>
      </p:sp>
      <p:sp>
        <p:nvSpPr>
          <p:cNvPr id="654" name="Shape 654"/>
          <p:cNvSpPr txBox="1">
            <a:spLocks noGrp="1"/>
          </p:cNvSpPr>
          <p:nvPr>
            <p:ph type="body" idx="1"/>
          </p:nvPr>
        </p:nvSpPr>
        <p:spPr>
          <a:xfrm>
            <a:off x="477608" y="1250558"/>
            <a:ext cx="10387200" cy="4703400"/>
          </a:xfrm>
          <a:prstGeom prst="rect">
            <a:avLst/>
          </a:prstGeom>
        </p:spPr>
        <p:txBody>
          <a:bodyPr lIns="91425" tIns="91425" rIns="91425" bIns="91425" anchor="t" anchorCtr="0">
            <a:noAutofit/>
          </a:bodyPr>
          <a:lstStyle/>
          <a:p>
            <a:pPr lvl="0">
              <a:spcBef>
                <a:spcPts val="0"/>
              </a:spcBef>
              <a:buNone/>
            </a:pPr>
            <a:r>
              <a:rPr lang="en-US"/>
              <a:t>In the past 6 months we had </a:t>
            </a:r>
            <a:r>
              <a:rPr lang="en-US" u="sng">
                <a:solidFill>
                  <a:schemeClr val="hlink"/>
                </a:solidFill>
                <a:hlinkClick r:id="rId3"/>
              </a:rPr>
              <a:t>6 P1s</a:t>
            </a:r>
            <a:r>
              <a:rPr lang="en-US"/>
              <a:t> and only 1 is reported by customers all other ones are internal P1s captured by alerting and monitoring systems. All 5 we solved P1s before customer even noticed.</a:t>
            </a:r>
          </a:p>
          <a:p>
            <a:pPr lvl="0">
              <a:spcBef>
                <a:spcPts val="0"/>
              </a:spcBef>
              <a:buNone/>
            </a:pPr>
            <a:endParaRPr/>
          </a:p>
          <a:p>
            <a:pPr lvl="0">
              <a:spcBef>
                <a:spcPts val="0"/>
              </a:spcBef>
              <a:buNone/>
            </a:pPr>
            <a:r>
              <a:rPr lang="en-US"/>
              <a:t>Availability of monetization product for past 6 months is </a:t>
            </a:r>
            <a:r>
              <a:rPr lang="en-US" u="sng">
                <a:solidFill>
                  <a:schemeClr val="hlink"/>
                </a:solidFill>
                <a:hlinkClick r:id="rId4"/>
              </a:rPr>
              <a:t>99.99% </a:t>
            </a:r>
          </a:p>
          <a:p>
            <a:pPr lvl="0">
              <a:spcBef>
                <a:spcPts val="0"/>
              </a:spcBef>
              <a:buNone/>
            </a:pPr>
            <a:endParaRPr/>
          </a:p>
          <a:p>
            <a:pPr lvl="0" rtl="0">
              <a:spcBef>
                <a:spcPts val="0"/>
              </a:spcBef>
              <a:buNone/>
            </a:pPr>
            <a:endParaRPr/>
          </a:p>
        </p:txBody>
      </p:sp>
      <p:sp>
        <p:nvSpPr>
          <p:cNvPr id="655" name="Shape 655"/>
          <p:cNvSpPr txBox="1">
            <a:spLocks noGrp="1"/>
          </p:cNvSpPr>
          <p:nvPr>
            <p:ph type="sldNum" idx="12"/>
          </p:nvPr>
        </p:nvSpPr>
        <p:spPr>
          <a:xfrm>
            <a:off x="11364286" y="6457146"/>
            <a:ext cx="611100" cy="365100"/>
          </a:xfrm>
          <a:prstGeom prst="rect">
            <a:avLst/>
          </a:prstGeom>
        </p:spPr>
        <p:txBody>
          <a:bodyPr lIns="91375" tIns="45675" rIns="91375" bIns="45675" anchor="ctr" anchorCtr="0">
            <a:noAutofit/>
          </a:bodyPr>
          <a:lstStyle/>
          <a:p>
            <a:pPr lvl="0">
              <a:spcBef>
                <a:spcPts val="0"/>
              </a:spcBef>
              <a:buClr>
                <a:srgbClr val="000000"/>
              </a:buClr>
              <a:buSzPct val="25000"/>
              <a:buFont typeface="Arial"/>
              <a:buNone/>
            </a:pPr>
            <a:fld id="{00000000-1234-1234-1234-123412341234}" type="slidenum">
              <a:rPr lang="en-US"/>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Shape 661"/>
          <p:cNvSpPr txBox="1">
            <a:spLocks noGrp="1"/>
          </p:cNvSpPr>
          <p:nvPr>
            <p:ph type="title"/>
          </p:nvPr>
        </p:nvSpPr>
        <p:spPr>
          <a:xfrm>
            <a:off x="477608" y="264367"/>
            <a:ext cx="10387200" cy="674700"/>
          </a:xfrm>
          <a:prstGeom prst="rect">
            <a:avLst/>
          </a:prstGeom>
        </p:spPr>
        <p:txBody>
          <a:bodyPr lIns="91425" tIns="91425" rIns="91425" bIns="91425" anchor="ctr" anchorCtr="0">
            <a:noAutofit/>
          </a:bodyPr>
          <a:lstStyle/>
          <a:p>
            <a:pPr lvl="0" rtl="0">
              <a:spcBef>
                <a:spcPts val="0"/>
              </a:spcBef>
              <a:buNone/>
            </a:pPr>
            <a:r>
              <a:rPr lang="en-US"/>
              <a:t>Stability</a:t>
            </a:r>
          </a:p>
        </p:txBody>
      </p:sp>
      <p:sp>
        <p:nvSpPr>
          <p:cNvPr id="662" name="Shape 662"/>
          <p:cNvSpPr txBox="1">
            <a:spLocks noGrp="1"/>
          </p:cNvSpPr>
          <p:nvPr>
            <p:ph type="body" idx="1"/>
          </p:nvPr>
        </p:nvSpPr>
        <p:spPr>
          <a:xfrm>
            <a:off x="477608" y="1250558"/>
            <a:ext cx="10387200" cy="4703400"/>
          </a:xfrm>
          <a:prstGeom prst="rect">
            <a:avLst/>
          </a:prstGeom>
        </p:spPr>
        <p:txBody>
          <a:bodyPr lIns="91425" tIns="91425" rIns="91425" bIns="91425" anchor="t" anchorCtr="0">
            <a:noAutofit/>
          </a:bodyPr>
          <a:lstStyle/>
          <a:p>
            <a:pPr lvl="0">
              <a:spcBef>
                <a:spcPts val="0"/>
              </a:spcBef>
              <a:buNone/>
            </a:pPr>
            <a:r>
              <a:rPr lang="en-US"/>
              <a:t>We use heavily Sumo Logic and Grafana to monitor the system.</a:t>
            </a:r>
          </a:p>
          <a:p>
            <a:pPr lvl="0">
              <a:spcBef>
                <a:spcPts val="0"/>
              </a:spcBef>
              <a:buNone/>
            </a:pPr>
            <a:endParaRPr/>
          </a:p>
          <a:p>
            <a:pPr lvl="0">
              <a:spcBef>
                <a:spcPts val="0"/>
              </a:spcBef>
              <a:buNone/>
            </a:pPr>
            <a:endParaRPr/>
          </a:p>
          <a:p>
            <a:pPr lvl="0" rtl="0">
              <a:spcBef>
                <a:spcPts val="0"/>
              </a:spcBef>
              <a:buNone/>
            </a:pPr>
            <a:endParaRPr/>
          </a:p>
        </p:txBody>
      </p:sp>
      <p:sp>
        <p:nvSpPr>
          <p:cNvPr id="663" name="Shape 663"/>
          <p:cNvSpPr txBox="1">
            <a:spLocks noGrp="1"/>
          </p:cNvSpPr>
          <p:nvPr>
            <p:ph type="sldNum" idx="12"/>
          </p:nvPr>
        </p:nvSpPr>
        <p:spPr>
          <a:xfrm>
            <a:off x="11364286" y="6457146"/>
            <a:ext cx="611100" cy="365100"/>
          </a:xfrm>
          <a:prstGeom prst="rect">
            <a:avLst/>
          </a:prstGeom>
        </p:spPr>
        <p:txBody>
          <a:bodyPr lIns="91375" tIns="45675" rIns="91375" bIns="45675" anchor="ctr" anchorCtr="0">
            <a:noAutofit/>
          </a:bodyPr>
          <a:lstStyle/>
          <a:p>
            <a:pPr lvl="0" rtl="0">
              <a:spcBef>
                <a:spcPts val="0"/>
              </a:spcBef>
              <a:buNone/>
            </a:pPr>
            <a:fld id="{00000000-1234-1234-1234-123412341234}" type="slidenum">
              <a:rPr lang="en-US"/>
              <a:t>12</a:t>
            </a:fld>
            <a:endParaRPr lang="en-US"/>
          </a:p>
        </p:txBody>
      </p:sp>
      <p:pic>
        <p:nvPicPr>
          <p:cNvPr id="664" name="Shape 664" descr="Screen Shot 2016-07-18 at 3.48.12 PM.png">
            <a:hlinkClick r:id="rId3"/>
          </p:cNvPr>
          <p:cNvPicPr preferRelativeResize="0"/>
          <p:nvPr/>
        </p:nvPicPr>
        <p:blipFill>
          <a:blip r:embed="rId4">
            <a:alphaModFix/>
          </a:blip>
          <a:stretch>
            <a:fillRect/>
          </a:stretch>
        </p:blipFill>
        <p:spPr>
          <a:xfrm>
            <a:off x="644375" y="1733345"/>
            <a:ext cx="6172801" cy="2872149"/>
          </a:xfrm>
          <a:prstGeom prst="rect">
            <a:avLst/>
          </a:prstGeom>
          <a:noFill/>
          <a:ln>
            <a:noFill/>
          </a:ln>
        </p:spPr>
      </p:pic>
      <p:pic>
        <p:nvPicPr>
          <p:cNvPr id="665" name="Shape 665" descr="Screen Shot 2016-07-18 at 3.49.05 PM.png"/>
          <p:cNvPicPr preferRelativeResize="0"/>
          <p:nvPr/>
        </p:nvPicPr>
        <p:blipFill>
          <a:blip r:embed="rId5">
            <a:alphaModFix/>
          </a:blip>
          <a:stretch>
            <a:fillRect/>
          </a:stretch>
        </p:blipFill>
        <p:spPr>
          <a:xfrm>
            <a:off x="7011774" y="1733350"/>
            <a:ext cx="3742050" cy="4601448"/>
          </a:xfrm>
          <a:prstGeom prst="rect">
            <a:avLst/>
          </a:prstGeom>
          <a:noFill/>
          <a:ln>
            <a:noFill/>
          </a:ln>
        </p:spPr>
      </p:pic>
      <p:sp>
        <p:nvSpPr>
          <p:cNvPr id="666" name="Shape 666"/>
          <p:cNvSpPr txBox="1"/>
          <p:nvPr/>
        </p:nvSpPr>
        <p:spPr>
          <a:xfrm>
            <a:off x="693325" y="5439900"/>
            <a:ext cx="6174000" cy="1030500"/>
          </a:xfrm>
          <a:prstGeom prst="rect">
            <a:avLst/>
          </a:prstGeom>
          <a:noFill/>
          <a:ln>
            <a:noFill/>
          </a:ln>
        </p:spPr>
        <p:txBody>
          <a:bodyPr lIns="91425" tIns="91425" rIns="91425" bIns="91425" anchor="t" anchorCtr="0">
            <a:noAutofit/>
          </a:bodyPr>
          <a:lstStyle/>
          <a:p>
            <a:pPr marL="230187" lvl="0" indent="-103187" rtl="0">
              <a:spcBef>
                <a:spcPts val="400"/>
              </a:spcBef>
              <a:buNone/>
            </a:pPr>
            <a:r>
              <a:rPr lang="en-US" sz="2000">
                <a:solidFill>
                  <a:schemeClr val="dk1"/>
                </a:solidFill>
                <a:latin typeface="Helvetica Neue"/>
                <a:ea typeface="Helvetica Neue"/>
                <a:cs typeface="Helvetica Neue"/>
                <a:sym typeface="Helvetica Neue"/>
              </a:rPr>
              <a:t>Weekly on-call schedule by PagerDuty with all the critical alerts to be notified to on-call person.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Shape 672"/>
          <p:cNvSpPr txBox="1">
            <a:spLocks noGrp="1"/>
          </p:cNvSpPr>
          <p:nvPr>
            <p:ph type="title"/>
          </p:nvPr>
        </p:nvSpPr>
        <p:spPr>
          <a:xfrm>
            <a:off x="477608" y="264367"/>
            <a:ext cx="10387200" cy="674700"/>
          </a:xfrm>
          <a:prstGeom prst="rect">
            <a:avLst/>
          </a:prstGeom>
        </p:spPr>
        <p:txBody>
          <a:bodyPr lIns="91425" tIns="91425" rIns="91425" bIns="91425" anchor="ctr" anchorCtr="0">
            <a:noAutofit/>
          </a:bodyPr>
          <a:lstStyle/>
          <a:p>
            <a:pPr lvl="0" rtl="0">
              <a:spcBef>
                <a:spcPts val="0"/>
              </a:spcBef>
              <a:buNone/>
            </a:pPr>
            <a:r>
              <a:rPr lang="en-US"/>
              <a:t>Scalability</a:t>
            </a:r>
          </a:p>
        </p:txBody>
      </p:sp>
      <p:sp>
        <p:nvSpPr>
          <p:cNvPr id="673" name="Shape 673"/>
          <p:cNvSpPr txBox="1">
            <a:spLocks noGrp="1"/>
          </p:cNvSpPr>
          <p:nvPr>
            <p:ph type="body" idx="1"/>
          </p:nvPr>
        </p:nvSpPr>
        <p:spPr>
          <a:xfrm>
            <a:off x="477608" y="1250558"/>
            <a:ext cx="10387200" cy="4703400"/>
          </a:xfrm>
          <a:prstGeom prst="rect">
            <a:avLst/>
          </a:prstGeom>
        </p:spPr>
        <p:txBody>
          <a:bodyPr lIns="91425" tIns="91425" rIns="91425" bIns="91425" anchor="t" anchorCtr="0">
            <a:noAutofit/>
          </a:bodyPr>
          <a:lstStyle/>
          <a:p>
            <a:pPr lvl="0">
              <a:spcBef>
                <a:spcPts val="0"/>
              </a:spcBef>
              <a:buNone/>
            </a:pPr>
            <a:r>
              <a:rPr lang="en-US"/>
              <a:t>Each Component can be Scale Up and Down</a:t>
            </a:r>
          </a:p>
          <a:p>
            <a:pPr lvl="0">
              <a:spcBef>
                <a:spcPts val="0"/>
              </a:spcBef>
              <a:buNone/>
            </a:pPr>
            <a:r>
              <a:rPr lang="en-US"/>
              <a:t>All Components except PostgreSQL are horizontally scalable</a:t>
            </a: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r>
              <a:rPr lang="en-US"/>
              <a:t>In case we experience outage we </a:t>
            </a:r>
          </a:p>
          <a:p>
            <a:pPr lvl="0">
              <a:spcBef>
                <a:spcPts val="0"/>
              </a:spcBef>
              <a:buNone/>
            </a:pPr>
            <a:r>
              <a:rPr lang="en-US"/>
              <a:t>recover data from UAP. We have </a:t>
            </a:r>
          </a:p>
          <a:p>
            <a:pPr lvl="0">
              <a:spcBef>
                <a:spcPts val="0"/>
              </a:spcBef>
              <a:buNone/>
            </a:pPr>
            <a:r>
              <a:rPr lang="en-US"/>
              <a:t>tools built for this. Customer will</a:t>
            </a:r>
          </a:p>
          <a:p>
            <a:pPr lvl="0" rtl="0">
              <a:spcBef>
                <a:spcPts val="0"/>
              </a:spcBef>
              <a:buNone/>
            </a:pPr>
            <a:r>
              <a:rPr lang="en-US"/>
              <a:t> not lose a single penny.</a:t>
            </a:r>
          </a:p>
        </p:txBody>
      </p:sp>
      <p:sp>
        <p:nvSpPr>
          <p:cNvPr id="674" name="Shape 674"/>
          <p:cNvSpPr txBox="1">
            <a:spLocks noGrp="1"/>
          </p:cNvSpPr>
          <p:nvPr>
            <p:ph type="sldNum" idx="12"/>
          </p:nvPr>
        </p:nvSpPr>
        <p:spPr>
          <a:xfrm>
            <a:off x="11364286" y="6457146"/>
            <a:ext cx="611100" cy="365100"/>
          </a:xfrm>
          <a:prstGeom prst="rect">
            <a:avLst/>
          </a:prstGeom>
        </p:spPr>
        <p:txBody>
          <a:bodyPr lIns="91375" tIns="45675" rIns="91375" bIns="45675" anchor="ctr" anchorCtr="0">
            <a:noAutofit/>
          </a:bodyPr>
          <a:lstStyle/>
          <a:p>
            <a:pPr lvl="0" rtl="0">
              <a:spcBef>
                <a:spcPts val="0"/>
              </a:spcBef>
              <a:buNone/>
            </a:pPr>
            <a:fld id="{00000000-1234-1234-1234-123412341234}" type="slidenum">
              <a:rPr lang="en-US"/>
              <a:t>13</a:t>
            </a:fld>
            <a:endParaRPr lang="en-US"/>
          </a:p>
        </p:txBody>
      </p:sp>
      <p:pic>
        <p:nvPicPr>
          <p:cNvPr id="675" name="Shape 675" descr="Mint.png"/>
          <p:cNvPicPr preferRelativeResize="0"/>
          <p:nvPr/>
        </p:nvPicPr>
        <p:blipFill>
          <a:blip r:embed="rId3">
            <a:alphaModFix/>
          </a:blip>
          <a:stretch>
            <a:fillRect/>
          </a:stretch>
        </p:blipFill>
        <p:spPr>
          <a:xfrm>
            <a:off x="5068949" y="2219524"/>
            <a:ext cx="6559499" cy="37344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Shape 681"/>
          <p:cNvSpPr txBox="1">
            <a:spLocks noGrp="1"/>
          </p:cNvSpPr>
          <p:nvPr>
            <p:ph type="title"/>
          </p:nvPr>
        </p:nvSpPr>
        <p:spPr>
          <a:xfrm>
            <a:off x="477608" y="264367"/>
            <a:ext cx="10387200" cy="674700"/>
          </a:xfrm>
          <a:prstGeom prst="rect">
            <a:avLst/>
          </a:prstGeom>
        </p:spPr>
        <p:txBody>
          <a:bodyPr lIns="91425" tIns="91425" rIns="91425" bIns="91425" anchor="ctr" anchorCtr="0">
            <a:noAutofit/>
          </a:bodyPr>
          <a:lstStyle/>
          <a:p>
            <a:pPr lvl="0" rtl="0">
              <a:spcBef>
                <a:spcPts val="0"/>
              </a:spcBef>
              <a:buNone/>
            </a:pPr>
            <a:r>
              <a:rPr lang="en-US"/>
              <a:t>Overview</a:t>
            </a:r>
          </a:p>
        </p:txBody>
      </p:sp>
      <p:sp>
        <p:nvSpPr>
          <p:cNvPr id="682" name="Shape 682"/>
          <p:cNvSpPr txBox="1">
            <a:spLocks noGrp="1"/>
          </p:cNvSpPr>
          <p:nvPr>
            <p:ph type="sldNum" idx="12"/>
          </p:nvPr>
        </p:nvSpPr>
        <p:spPr>
          <a:xfrm>
            <a:off x="11364286" y="6457146"/>
            <a:ext cx="611100" cy="365100"/>
          </a:xfrm>
          <a:prstGeom prst="rect">
            <a:avLst/>
          </a:prstGeom>
        </p:spPr>
        <p:txBody>
          <a:bodyPr lIns="91375" tIns="45675" rIns="91375" bIns="45675" anchor="ctr" anchorCtr="0">
            <a:noAutofit/>
          </a:bodyPr>
          <a:lstStyle/>
          <a:p>
            <a:pPr lvl="0" rtl="0">
              <a:spcBef>
                <a:spcPts val="0"/>
              </a:spcBef>
              <a:buNone/>
            </a:pPr>
            <a:fld id="{00000000-1234-1234-1234-123412341234}" type="slidenum">
              <a:rPr lang="en-US"/>
              <a:t>14</a:t>
            </a:fld>
            <a:endParaRPr lang="en-US"/>
          </a:p>
        </p:txBody>
      </p:sp>
      <p:grpSp>
        <p:nvGrpSpPr>
          <p:cNvPr id="683" name="Shape 683"/>
          <p:cNvGrpSpPr/>
          <p:nvPr/>
        </p:nvGrpSpPr>
        <p:grpSpPr>
          <a:xfrm>
            <a:off x="6188797" y="864366"/>
            <a:ext cx="2908199" cy="6219569"/>
            <a:chOff x="-191077" y="1094041"/>
            <a:chExt cx="2908200" cy="6219569"/>
          </a:xfrm>
        </p:grpSpPr>
        <p:sp>
          <p:nvSpPr>
            <p:cNvPr id="684" name="Shape 684"/>
            <p:cNvSpPr/>
            <p:nvPr/>
          </p:nvSpPr>
          <p:spPr>
            <a:xfrm>
              <a:off x="-191077" y="1094041"/>
              <a:ext cx="2908200" cy="42840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en-US" sz="1400" b="1">
                  <a:solidFill>
                    <a:srgbClr val="656565"/>
                  </a:solidFill>
                  <a:latin typeface="Arial"/>
                  <a:ea typeface="Arial"/>
                  <a:cs typeface="Arial"/>
                  <a:sym typeface="Arial"/>
                </a:rPr>
                <a:t>API Provider / Business</a:t>
              </a:r>
            </a:p>
          </p:txBody>
        </p:sp>
        <p:pic>
          <p:nvPicPr>
            <p:cNvPr id="685" name="Shape 685"/>
            <p:cNvPicPr preferRelativeResize="0"/>
            <p:nvPr/>
          </p:nvPicPr>
          <p:blipFill rotWithShape="1">
            <a:blip r:embed="rId3">
              <a:alphaModFix/>
            </a:blip>
            <a:srcRect/>
            <a:stretch/>
          </p:blipFill>
          <p:spPr>
            <a:xfrm>
              <a:off x="1008646" y="1465262"/>
              <a:ext cx="508500" cy="399900"/>
            </a:xfrm>
            <a:prstGeom prst="rect">
              <a:avLst/>
            </a:prstGeom>
            <a:noFill/>
            <a:ln>
              <a:noFill/>
            </a:ln>
          </p:spPr>
        </p:pic>
        <p:grpSp>
          <p:nvGrpSpPr>
            <p:cNvPr id="686" name="Shape 686"/>
            <p:cNvGrpSpPr/>
            <p:nvPr/>
          </p:nvGrpSpPr>
          <p:grpSpPr>
            <a:xfrm>
              <a:off x="589864" y="1884116"/>
              <a:ext cx="1346099" cy="5429495"/>
              <a:chOff x="589864" y="1884116"/>
              <a:chExt cx="1346099" cy="5429495"/>
            </a:xfrm>
          </p:grpSpPr>
          <p:sp>
            <p:nvSpPr>
              <p:cNvPr id="687" name="Shape 687"/>
              <p:cNvSpPr/>
              <p:nvPr/>
            </p:nvSpPr>
            <p:spPr>
              <a:xfrm rot="10800000">
                <a:off x="1262963" y="6523843"/>
                <a:ext cx="0" cy="430800"/>
              </a:xfrm>
              <a:prstGeom prst="rect">
                <a:avLst/>
              </a:prstGeom>
              <a:noFill/>
              <a:ln>
                <a:noFill/>
              </a:ln>
            </p:spPr>
            <p:txBody>
              <a:bodyPr lIns="0" tIns="0" rIns="0" bIns="0" anchor="ctr" anchorCtr="0">
                <a:noAutofit/>
              </a:bodyPr>
              <a:lstStyle/>
              <a:p>
                <a:pPr marL="0" marR="0" lvl="0" indent="0" algn="l" rtl="0">
                  <a:spcBef>
                    <a:spcPts val="0"/>
                  </a:spcBef>
                  <a:buNone/>
                </a:pPr>
                <a:endParaRPr sz="2600" b="1">
                  <a:solidFill>
                    <a:srgbClr val="44424D"/>
                  </a:solidFill>
                  <a:latin typeface="Arial"/>
                  <a:ea typeface="Arial"/>
                  <a:cs typeface="Arial"/>
                  <a:sym typeface="Arial"/>
                </a:endParaRPr>
              </a:p>
            </p:txBody>
          </p:sp>
          <p:sp>
            <p:nvSpPr>
              <p:cNvPr id="688" name="Shape 688"/>
              <p:cNvSpPr/>
              <p:nvPr/>
            </p:nvSpPr>
            <p:spPr>
              <a:xfrm rot="-5400000">
                <a:off x="-1296685" y="3794528"/>
                <a:ext cx="5119200" cy="1346099"/>
              </a:xfrm>
              <a:prstGeom prst="roundRect">
                <a:avLst>
                  <a:gd name="adj" fmla="val 6250"/>
                </a:avLst>
              </a:prstGeom>
              <a:solidFill>
                <a:srgbClr val="F5F6F6"/>
              </a:solidFill>
              <a:ln w="12700" cap="flat" cmpd="sng">
                <a:solidFill>
                  <a:srgbClr val="FF4300">
                    <a:alpha val="42750"/>
                  </a:srgbClr>
                </a:solidFill>
                <a:prstDash val="dash"/>
                <a:miter/>
                <a:headEnd type="none" w="med" len="med"/>
                <a:tailEnd type="none" w="med" len="med"/>
              </a:ln>
              <a:effectLst>
                <a:outerShdw blurRad="38100" dist="12698" dir="5400000" algn="ctr" rotWithShape="0">
                  <a:srgbClr val="000000">
                    <a:alpha val="17650"/>
                  </a:srgbClr>
                </a:outerShdw>
              </a:effectLst>
            </p:spPr>
            <p:txBody>
              <a:bodyPr lIns="0" tIns="0" rIns="0" bIns="0" anchor="t" anchorCtr="0">
                <a:noAutofit/>
              </a:bodyPr>
              <a:lstStyle/>
              <a:p>
                <a:pPr marL="0" marR="0" lvl="0" indent="0" algn="l" rtl="0">
                  <a:spcBef>
                    <a:spcPts val="0"/>
                  </a:spcBef>
                  <a:buNone/>
                </a:pPr>
                <a:endParaRPr sz="2000">
                  <a:solidFill>
                    <a:srgbClr val="656565"/>
                  </a:solidFill>
                  <a:latin typeface="Arial"/>
                  <a:ea typeface="Arial"/>
                  <a:cs typeface="Arial"/>
                  <a:sym typeface="Arial"/>
                </a:endParaRPr>
              </a:p>
            </p:txBody>
          </p:sp>
          <p:cxnSp>
            <p:nvCxnSpPr>
              <p:cNvPr id="689" name="Shape 689"/>
              <p:cNvCxnSpPr/>
              <p:nvPr/>
            </p:nvCxnSpPr>
            <p:spPr>
              <a:xfrm rot="10800000">
                <a:off x="1262981" y="4417178"/>
                <a:ext cx="0" cy="1257600"/>
              </a:xfrm>
              <a:prstGeom prst="straightConnector1">
                <a:avLst/>
              </a:prstGeom>
              <a:noFill/>
              <a:ln w="12700" cap="flat" cmpd="sng">
                <a:solidFill>
                  <a:srgbClr val="FF4300">
                    <a:alpha val="42750"/>
                  </a:srgbClr>
                </a:solidFill>
                <a:prstDash val="dash"/>
                <a:miter/>
                <a:headEnd type="none" w="med" len="med"/>
                <a:tailEnd type="none" w="med" len="med"/>
              </a:ln>
            </p:spPr>
          </p:cxnSp>
          <p:sp>
            <p:nvSpPr>
              <p:cNvPr id="690" name="Shape 690"/>
              <p:cNvSpPr/>
              <p:nvPr/>
            </p:nvSpPr>
            <p:spPr>
              <a:xfrm rot="-5400000">
                <a:off x="562374" y="6064261"/>
                <a:ext cx="1401300" cy="1097400"/>
              </a:xfrm>
              <a:prstGeom prst="rect">
                <a:avLst/>
              </a:prstGeom>
              <a:noFill/>
              <a:ln>
                <a:noFill/>
              </a:ln>
            </p:spPr>
            <p:txBody>
              <a:bodyPr lIns="0" tIns="0" rIns="0" bIns="0" anchor="t" anchorCtr="0">
                <a:noAutofit/>
              </a:bodyPr>
              <a:lstStyle/>
              <a:p>
                <a:pPr marL="0" marR="0" lvl="0" indent="0" algn="l" rtl="0">
                  <a:spcBef>
                    <a:spcPts val="0"/>
                  </a:spcBef>
                  <a:buNone/>
                </a:pPr>
                <a:endParaRPr sz="1100">
                  <a:solidFill>
                    <a:srgbClr val="FFFFFF"/>
                  </a:solidFill>
                  <a:latin typeface="Arial"/>
                  <a:ea typeface="Arial"/>
                  <a:cs typeface="Arial"/>
                  <a:sym typeface="Arial"/>
                </a:endParaRPr>
              </a:p>
            </p:txBody>
          </p:sp>
          <p:sp>
            <p:nvSpPr>
              <p:cNvPr id="691" name="Shape 691"/>
              <p:cNvSpPr/>
              <p:nvPr/>
            </p:nvSpPr>
            <p:spPr>
              <a:xfrm rot="-5400000">
                <a:off x="669174" y="1929266"/>
                <a:ext cx="1187700" cy="1097400"/>
              </a:xfrm>
              <a:prstGeom prst="rect">
                <a:avLst/>
              </a:prstGeom>
              <a:noFill/>
              <a:ln>
                <a:noFill/>
              </a:ln>
            </p:spPr>
            <p:txBody>
              <a:bodyPr lIns="0" tIns="0" rIns="0" bIns="0" anchor="t" anchorCtr="0">
                <a:noAutofit/>
              </a:bodyPr>
              <a:lstStyle/>
              <a:p>
                <a:pPr marL="0" marR="0" lvl="0" indent="0" algn="l" rtl="0">
                  <a:spcBef>
                    <a:spcPts val="0"/>
                  </a:spcBef>
                  <a:buNone/>
                </a:pPr>
                <a:endParaRPr sz="1400">
                  <a:solidFill>
                    <a:srgbClr val="FFFFFF"/>
                  </a:solidFill>
                  <a:latin typeface="Arial"/>
                  <a:ea typeface="Arial"/>
                  <a:cs typeface="Arial"/>
                  <a:sym typeface="Arial"/>
                </a:endParaRPr>
              </a:p>
            </p:txBody>
          </p:sp>
          <p:sp>
            <p:nvSpPr>
              <p:cNvPr id="692" name="Shape 692"/>
              <p:cNvSpPr/>
              <p:nvPr/>
            </p:nvSpPr>
            <p:spPr>
              <a:xfrm>
                <a:off x="650214" y="5797057"/>
                <a:ext cx="1225499" cy="54420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en-US" sz="1400" b="1">
                    <a:solidFill>
                      <a:srgbClr val="656565"/>
                    </a:solidFill>
                    <a:latin typeface="Arial"/>
                    <a:ea typeface="Arial"/>
                    <a:cs typeface="Arial"/>
                    <a:sym typeface="Arial"/>
                  </a:rPr>
                  <a:t>Reports</a:t>
                </a:r>
              </a:p>
            </p:txBody>
          </p:sp>
          <p:cxnSp>
            <p:nvCxnSpPr>
              <p:cNvPr id="693" name="Shape 693"/>
              <p:cNvCxnSpPr/>
              <p:nvPr/>
            </p:nvCxnSpPr>
            <p:spPr>
              <a:xfrm rot="10800000">
                <a:off x="1262981" y="2893178"/>
                <a:ext cx="0" cy="1257600"/>
              </a:xfrm>
              <a:prstGeom prst="straightConnector1">
                <a:avLst/>
              </a:prstGeom>
              <a:noFill/>
              <a:ln w="12700" cap="flat" cmpd="sng">
                <a:solidFill>
                  <a:srgbClr val="FF4300">
                    <a:alpha val="42750"/>
                  </a:srgbClr>
                </a:solidFill>
                <a:prstDash val="dash"/>
                <a:miter/>
                <a:headEnd type="none" w="med" len="med"/>
                <a:tailEnd type="none" w="med" len="med"/>
              </a:ln>
            </p:spPr>
          </p:cxnSp>
          <p:cxnSp>
            <p:nvCxnSpPr>
              <p:cNvPr id="694" name="Shape 694"/>
              <p:cNvCxnSpPr/>
              <p:nvPr/>
            </p:nvCxnSpPr>
            <p:spPr>
              <a:xfrm rot="10800000">
                <a:off x="1262981" y="1940066"/>
                <a:ext cx="0" cy="1257600"/>
              </a:xfrm>
              <a:prstGeom prst="straightConnector1">
                <a:avLst/>
              </a:prstGeom>
              <a:noFill/>
              <a:ln w="12700" cap="flat" cmpd="sng">
                <a:solidFill>
                  <a:srgbClr val="FF4300">
                    <a:alpha val="42750"/>
                  </a:srgbClr>
                </a:solidFill>
                <a:prstDash val="dash"/>
                <a:miter/>
                <a:headEnd type="none" w="med" len="med"/>
                <a:tailEnd type="none" w="med" len="med"/>
              </a:ln>
            </p:spPr>
          </p:cxnSp>
          <p:cxnSp>
            <p:nvCxnSpPr>
              <p:cNvPr id="695" name="Shape 695"/>
              <p:cNvCxnSpPr/>
              <p:nvPr/>
            </p:nvCxnSpPr>
            <p:spPr>
              <a:xfrm rot="10800000">
                <a:off x="1262981" y="5102978"/>
                <a:ext cx="0" cy="1257600"/>
              </a:xfrm>
              <a:prstGeom prst="straightConnector1">
                <a:avLst/>
              </a:prstGeom>
              <a:noFill/>
              <a:ln w="12700" cap="flat" cmpd="sng">
                <a:solidFill>
                  <a:srgbClr val="FF4300">
                    <a:alpha val="42750"/>
                  </a:srgbClr>
                </a:solidFill>
                <a:prstDash val="dash"/>
                <a:miter/>
                <a:headEnd type="none" w="med" len="med"/>
                <a:tailEnd type="none" w="med" len="med"/>
              </a:ln>
            </p:spPr>
          </p:cxnSp>
          <p:cxnSp>
            <p:nvCxnSpPr>
              <p:cNvPr id="696" name="Shape 696"/>
              <p:cNvCxnSpPr/>
              <p:nvPr/>
            </p:nvCxnSpPr>
            <p:spPr>
              <a:xfrm rot="10800000">
                <a:off x="1262981" y="5661037"/>
                <a:ext cx="0" cy="1257600"/>
              </a:xfrm>
              <a:prstGeom prst="straightConnector1">
                <a:avLst/>
              </a:prstGeom>
              <a:noFill/>
              <a:ln w="12700" cap="flat" cmpd="sng">
                <a:solidFill>
                  <a:srgbClr val="FF4300">
                    <a:alpha val="42750"/>
                  </a:srgbClr>
                </a:solidFill>
                <a:prstDash val="dash"/>
                <a:miter/>
                <a:headEnd type="none" w="med" len="med"/>
                <a:tailEnd type="none" w="med" len="med"/>
              </a:ln>
            </p:spPr>
          </p:cxnSp>
          <p:sp>
            <p:nvSpPr>
              <p:cNvPr id="697" name="Shape 697"/>
              <p:cNvSpPr/>
              <p:nvPr/>
            </p:nvSpPr>
            <p:spPr>
              <a:xfrm>
                <a:off x="705918" y="6341378"/>
                <a:ext cx="1114200" cy="515700"/>
              </a:xfrm>
              <a:prstGeom prst="rect">
                <a:avLst/>
              </a:prstGeom>
              <a:noFill/>
              <a:ln>
                <a:noFill/>
              </a:ln>
            </p:spPr>
            <p:txBody>
              <a:bodyPr lIns="0" tIns="0" rIns="0" bIns="0" anchor="t" anchorCtr="0">
                <a:noAutofit/>
              </a:bodyPr>
              <a:lstStyle/>
              <a:p>
                <a:pPr marL="0" marR="0" lvl="0" indent="0" algn="l" rtl="0">
                  <a:spcBef>
                    <a:spcPts val="0"/>
                  </a:spcBef>
                  <a:buNone/>
                </a:pPr>
                <a:r>
                  <a:rPr lang="en-US" b="1">
                    <a:solidFill>
                      <a:srgbClr val="656565"/>
                    </a:solidFill>
                  </a:rPr>
                  <a:t>  </a:t>
                </a:r>
                <a:r>
                  <a:rPr lang="en-US" sz="1400" b="1">
                    <a:solidFill>
                      <a:srgbClr val="656565"/>
                    </a:solidFill>
                    <a:latin typeface="Arial"/>
                    <a:ea typeface="Arial"/>
                    <a:cs typeface="Arial"/>
                    <a:sym typeface="Arial"/>
                  </a:rPr>
                  <a:t>Limits &amp; Notifications</a:t>
                </a:r>
              </a:p>
            </p:txBody>
          </p:sp>
          <p:sp>
            <p:nvSpPr>
              <p:cNvPr id="698" name="Shape 698"/>
              <p:cNvSpPr/>
              <p:nvPr/>
            </p:nvSpPr>
            <p:spPr>
              <a:xfrm>
                <a:off x="705918" y="5161391"/>
                <a:ext cx="1114200" cy="544200"/>
              </a:xfrm>
              <a:prstGeom prst="rect">
                <a:avLst/>
              </a:prstGeom>
              <a:noFill/>
              <a:ln>
                <a:noFill/>
              </a:ln>
            </p:spPr>
            <p:txBody>
              <a:bodyPr lIns="0" tIns="0" rIns="0" bIns="0" anchor="t" anchorCtr="0">
                <a:noAutofit/>
              </a:bodyPr>
              <a:lstStyle/>
              <a:p>
                <a:pPr marL="0" marR="0" lvl="0" indent="0" algn="ctr" rtl="0">
                  <a:spcBef>
                    <a:spcPts val="0"/>
                  </a:spcBef>
                  <a:buSzPct val="25000"/>
                  <a:buNone/>
                </a:pPr>
                <a:r>
                  <a:rPr lang="en-US" sz="1400" b="1">
                    <a:solidFill>
                      <a:srgbClr val="656565"/>
                    </a:solidFill>
                    <a:latin typeface="Arial"/>
                    <a:ea typeface="Arial"/>
                    <a:cs typeface="Arial"/>
                    <a:sym typeface="Arial"/>
                  </a:rPr>
                  <a:t>Billing </a:t>
                </a:r>
              </a:p>
              <a:p>
                <a:pPr marL="0" marR="0" lvl="0" indent="0" algn="ctr" rtl="0">
                  <a:spcBef>
                    <a:spcPts val="0"/>
                  </a:spcBef>
                  <a:buSzPct val="25000"/>
                  <a:buNone/>
                </a:pPr>
                <a:r>
                  <a:rPr lang="en-US" sz="1400" b="1">
                    <a:solidFill>
                      <a:srgbClr val="656565"/>
                    </a:solidFill>
                    <a:latin typeface="Arial"/>
                    <a:ea typeface="Arial"/>
                    <a:cs typeface="Arial"/>
                    <a:sym typeface="Arial"/>
                  </a:rPr>
                  <a:t>Documents</a:t>
                </a:r>
              </a:p>
            </p:txBody>
          </p:sp>
          <p:sp>
            <p:nvSpPr>
              <p:cNvPr id="699" name="Shape 699"/>
              <p:cNvSpPr/>
              <p:nvPr/>
            </p:nvSpPr>
            <p:spPr>
              <a:xfrm>
                <a:off x="696210" y="3674378"/>
                <a:ext cx="1133400" cy="537600"/>
              </a:xfrm>
              <a:prstGeom prst="rect">
                <a:avLst/>
              </a:prstGeom>
              <a:noFill/>
              <a:ln>
                <a:noFill/>
              </a:ln>
            </p:spPr>
            <p:txBody>
              <a:bodyPr lIns="0" tIns="0" rIns="0" bIns="0" anchor="t" anchorCtr="0">
                <a:noAutofit/>
              </a:bodyPr>
              <a:lstStyle/>
              <a:p>
                <a:pPr marL="0" marR="0" lvl="0" indent="0" algn="ctr" rtl="0">
                  <a:spcBef>
                    <a:spcPts val="0"/>
                  </a:spcBef>
                  <a:buSzPct val="25000"/>
                  <a:buNone/>
                </a:pPr>
                <a:r>
                  <a:rPr lang="en-US" sz="1400" b="1">
                    <a:solidFill>
                      <a:srgbClr val="656565"/>
                    </a:solidFill>
                    <a:latin typeface="Arial"/>
                    <a:ea typeface="Arial"/>
                    <a:cs typeface="Arial"/>
                    <a:sym typeface="Arial"/>
                  </a:rPr>
                  <a:t>Billing Type </a:t>
                </a:r>
                <a:r>
                  <a:rPr lang="en-US" sz="1200">
                    <a:solidFill>
                      <a:srgbClr val="656565"/>
                    </a:solidFill>
                    <a:latin typeface="Arial"/>
                    <a:ea typeface="Arial"/>
                    <a:cs typeface="Arial"/>
                    <a:sym typeface="Arial"/>
                  </a:rPr>
                  <a:t>(Prepaid &amp; Postpaid)</a:t>
                </a:r>
              </a:p>
              <a:p>
                <a:pPr marL="0" marR="0" lvl="0" indent="0" algn="ctr" rtl="0">
                  <a:spcBef>
                    <a:spcPts val="0"/>
                  </a:spcBef>
                  <a:buSzPct val="25000"/>
                  <a:buNone/>
                </a:pPr>
                <a:r>
                  <a:rPr lang="en-US" sz="1400" b="1">
                    <a:solidFill>
                      <a:srgbClr val="656565"/>
                    </a:solidFill>
                    <a:latin typeface="Arial"/>
                    <a:ea typeface="Arial"/>
                    <a:cs typeface="Arial"/>
                    <a:sym typeface="Arial"/>
                  </a:rPr>
                  <a:t>Management &amp;  Integration</a:t>
                </a:r>
              </a:p>
            </p:txBody>
          </p:sp>
          <p:sp>
            <p:nvSpPr>
              <p:cNvPr id="700" name="Shape 700"/>
              <p:cNvSpPr/>
              <p:nvPr/>
            </p:nvSpPr>
            <p:spPr>
              <a:xfrm>
                <a:off x="636287" y="2683778"/>
                <a:ext cx="1253400" cy="761400"/>
              </a:xfrm>
              <a:prstGeom prst="rect">
                <a:avLst/>
              </a:prstGeom>
              <a:noFill/>
              <a:ln>
                <a:noFill/>
              </a:ln>
            </p:spPr>
            <p:txBody>
              <a:bodyPr lIns="0" tIns="0" rIns="0" bIns="0" anchor="t" anchorCtr="0">
                <a:noAutofit/>
              </a:bodyPr>
              <a:lstStyle/>
              <a:p>
                <a:pPr marL="0" marR="0" lvl="0" indent="0" algn="ctr" rtl="0">
                  <a:spcBef>
                    <a:spcPts val="0"/>
                  </a:spcBef>
                  <a:buSzPct val="25000"/>
                  <a:buNone/>
                </a:pPr>
                <a:r>
                  <a:rPr lang="en-US" sz="1400" b="1">
                    <a:solidFill>
                      <a:srgbClr val="656565"/>
                    </a:solidFill>
                    <a:latin typeface="Arial"/>
                    <a:ea typeface="Arial"/>
                    <a:cs typeface="Arial"/>
                    <a:sym typeface="Arial"/>
                  </a:rPr>
                  <a:t>Catalog &amp; </a:t>
                </a:r>
              </a:p>
              <a:p>
                <a:pPr marL="0" marR="0" lvl="0" indent="0" algn="ctr" rtl="0">
                  <a:spcBef>
                    <a:spcPts val="0"/>
                  </a:spcBef>
                  <a:buSzPct val="25000"/>
                  <a:buNone/>
                </a:pPr>
                <a:r>
                  <a:rPr lang="en-US" sz="1400" b="1">
                    <a:solidFill>
                      <a:srgbClr val="656565"/>
                    </a:solidFill>
                    <a:latin typeface="Arial"/>
                    <a:ea typeface="Arial"/>
                    <a:cs typeface="Arial"/>
                    <a:sym typeface="Arial"/>
                  </a:rPr>
                  <a:t>Plan Configuration </a:t>
                </a:r>
              </a:p>
            </p:txBody>
          </p:sp>
          <p:sp>
            <p:nvSpPr>
              <p:cNvPr id="701" name="Shape 701"/>
              <p:cNvSpPr/>
              <p:nvPr/>
            </p:nvSpPr>
            <p:spPr>
              <a:xfrm>
                <a:off x="636287" y="2029833"/>
                <a:ext cx="1253400" cy="501600"/>
              </a:xfrm>
              <a:prstGeom prst="rect">
                <a:avLst/>
              </a:prstGeom>
              <a:noFill/>
              <a:ln>
                <a:noFill/>
              </a:ln>
            </p:spPr>
            <p:txBody>
              <a:bodyPr lIns="0" tIns="0" rIns="0" bIns="0" anchor="t" anchorCtr="0">
                <a:noAutofit/>
              </a:bodyPr>
              <a:lstStyle/>
              <a:p>
                <a:pPr marL="0" marR="0" lvl="0" indent="0" algn="ctr" rtl="0">
                  <a:spcBef>
                    <a:spcPts val="0"/>
                  </a:spcBef>
                  <a:buSzPct val="25000"/>
                  <a:buNone/>
                </a:pPr>
                <a:r>
                  <a:rPr lang="en-US" sz="1400" b="1">
                    <a:solidFill>
                      <a:srgbClr val="656565"/>
                    </a:solidFill>
                    <a:latin typeface="Arial"/>
                    <a:ea typeface="Arial"/>
                    <a:cs typeface="Arial"/>
                    <a:sym typeface="Arial"/>
                  </a:rPr>
                  <a:t>API Provider</a:t>
                </a:r>
                <a:br>
                  <a:rPr lang="en-US" sz="1400" b="1">
                    <a:solidFill>
                      <a:srgbClr val="656565"/>
                    </a:solidFill>
                    <a:latin typeface="Arial"/>
                    <a:ea typeface="Arial"/>
                    <a:cs typeface="Arial"/>
                    <a:sym typeface="Arial"/>
                  </a:rPr>
                </a:br>
                <a:r>
                  <a:rPr lang="en-US" sz="1400" b="1">
                    <a:solidFill>
                      <a:srgbClr val="656565"/>
                    </a:solidFill>
                    <a:latin typeface="Arial"/>
                    <a:ea typeface="Arial"/>
                    <a:cs typeface="Arial"/>
                    <a:sym typeface="Arial"/>
                  </a:rPr>
                  <a:t>Profile</a:t>
                </a:r>
              </a:p>
            </p:txBody>
          </p:sp>
        </p:grpSp>
      </p:grpSp>
      <p:grpSp>
        <p:nvGrpSpPr>
          <p:cNvPr id="702" name="Shape 702"/>
          <p:cNvGrpSpPr/>
          <p:nvPr/>
        </p:nvGrpSpPr>
        <p:grpSpPr>
          <a:xfrm>
            <a:off x="9516281" y="939071"/>
            <a:ext cx="1848000" cy="5863494"/>
            <a:chOff x="8203406" y="1139671"/>
            <a:chExt cx="1848000" cy="5863494"/>
          </a:xfrm>
        </p:grpSpPr>
        <p:sp>
          <p:nvSpPr>
            <p:cNvPr id="703" name="Shape 703"/>
            <p:cNvSpPr/>
            <p:nvPr/>
          </p:nvSpPr>
          <p:spPr>
            <a:xfrm>
              <a:off x="8203406" y="1139671"/>
              <a:ext cx="1848000" cy="33720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en-US" sz="1400" b="1">
                  <a:solidFill>
                    <a:srgbClr val="656565"/>
                  </a:solidFill>
                  <a:latin typeface="Arial"/>
                  <a:ea typeface="Arial"/>
                  <a:cs typeface="Arial"/>
                  <a:sym typeface="Arial"/>
                </a:rPr>
                <a:t>Developer/Partner </a:t>
              </a:r>
            </a:p>
          </p:txBody>
        </p:sp>
        <p:pic>
          <p:nvPicPr>
            <p:cNvPr id="704" name="Shape 704"/>
            <p:cNvPicPr preferRelativeResize="0"/>
            <p:nvPr/>
          </p:nvPicPr>
          <p:blipFill rotWithShape="1">
            <a:blip r:embed="rId4">
              <a:alphaModFix/>
            </a:blip>
            <a:srcRect/>
            <a:stretch/>
          </p:blipFill>
          <p:spPr>
            <a:xfrm>
              <a:off x="8965407" y="1467591"/>
              <a:ext cx="261000" cy="379799"/>
            </a:xfrm>
            <a:prstGeom prst="rect">
              <a:avLst/>
            </a:prstGeom>
            <a:noFill/>
            <a:ln>
              <a:noFill/>
            </a:ln>
          </p:spPr>
        </p:pic>
        <p:sp>
          <p:nvSpPr>
            <p:cNvPr id="705" name="Shape 705"/>
            <p:cNvSpPr/>
            <p:nvPr/>
          </p:nvSpPr>
          <p:spPr>
            <a:xfrm rot="-5400000">
              <a:off x="6548630" y="3770516"/>
              <a:ext cx="5119200" cy="1346100"/>
            </a:xfrm>
            <a:prstGeom prst="roundRect">
              <a:avLst>
                <a:gd name="adj" fmla="val 6250"/>
              </a:avLst>
            </a:prstGeom>
            <a:solidFill>
              <a:srgbClr val="F5F6F6"/>
            </a:solidFill>
            <a:ln w="12700" cap="flat" cmpd="sng">
              <a:solidFill>
                <a:srgbClr val="FF4300">
                  <a:alpha val="42750"/>
                </a:srgbClr>
              </a:solidFill>
              <a:prstDash val="dash"/>
              <a:miter/>
              <a:headEnd type="none" w="med" len="med"/>
              <a:tailEnd type="none" w="med" len="med"/>
            </a:ln>
            <a:effectLst>
              <a:outerShdw blurRad="38100" dist="12698" dir="5400000" algn="ctr" rotWithShape="0">
                <a:srgbClr val="000000">
                  <a:alpha val="17650"/>
                </a:srgbClr>
              </a:outerShdw>
            </a:effectLst>
          </p:spPr>
          <p:txBody>
            <a:bodyPr lIns="0" tIns="0" rIns="0" bIns="0" anchor="t" anchorCtr="0">
              <a:noAutofit/>
            </a:bodyPr>
            <a:lstStyle/>
            <a:p>
              <a:pPr marL="0" marR="0" lvl="0" indent="0" algn="l" rtl="0">
                <a:spcBef>
                  <a:spcPts val="0"/>
                </a:spcBef>
                <a:buNone/>
              </a:pPr>
              <a:endParaRPr sz="2000">
                <a:solidFill>
                  <a:srgbClr val="656565"/>
                </a:solidFill>
                <a:latin typeface="Arial"/>
                <a:ea typeface="Arial"/>
                <a:cs typeface="Arial"/>
                <a:sym typeface="Arial"/>
              </a:endParaRPr>
            </a:p>
          </p:txBody>
        </p:sp>
        <p:cxnSp>
          <p:nvCxnSpPr>
            <p:cNvPr id="706" name="Shape 706"/>
            <p:cNvCxnSpPr/>
            <p:nvPr/>
          </p:nvCxnSpPr>
          <p:spPr>
            <a:xfrm rot="10800000">
              <a:off x="9108296" y="3160292"/>
              <a:ext cx="0" cy="1257600"/>
            </a:xfrm>
            <a:prstGeom prst="straightConnector1">
              <a:avLst/>
            </a:prstGeom>
            <a:noFill/>
            <a:ln w="12700" cap="flat" cmpd="sng">
              <a:solidFill>
                <a:srgbClr val="FF4300">
                  <a:alpha val="42750"/>
                </a:srgbClr>
              </a:solidFill>
              <a:prstDash val="dash"/>
              <a:miter/>
              <a:headEnd type="none" w="med" len="med"/>
              <a:tailEnd type="none" w="med" len="med"/>
            </a:ln>
          </p:spPr>
        </p:cxnSp>
        <p:cxnSp>
          <p:nvCxnSpPr>
            <p:cNvPr id="707" name="Shape 707"/>
            <p:cNvCxnSpPr/>
            <p:nvPr/>
          </p:nvCxnSpPr>
          <p:spPr>
            <a:xfrm rot="10800000">
              <a:off x="9108296" y="2524856"/>
              <a:ext cx="0" cy="1257600"/>
            </a:xfrm>
            <a:prstGeom prst="straightConnector1">
              <a:avLst/>
            </a:prstGeom>
            <a:noFill/>
            <a:ln w="12700" cap="flat" cmpd="sng">
              <a:solidFill>
                <a:srgbClr val="FF4300">
                  <a:alpha val="42750"/>
                </a:srgbClr>
              </a:solidFill>
              <a:prstDash val="dash"/>
              <a:miter/>
              <a:headEnd type="none" w="med" len="med"/>
              <a:tailEnd type="none" w="med" len="med"/>
            </a:ln>
          </p:spPr>
        </p:cxnSp>
        <p:cxnSp>
          <p:nvCxnSpPr>
            <p:cNvPr id="708" name="Shape 708"/>
            <p:cNvCxnSpPr/>
            <p:nvPr/>
          </p:nvCxnSpPr>
          <p:spPr>
            <a:xfrm rot="10800000">
              <a:off x="9108296" y="1864892"/>
              <a:ext cx="0" cy="1257600"/>
            </a:xfrm>
            <a:prstGeom prst="straightConnector1">
              <a:avLst/>
            </a:prstGeom>
            <a:noFill/>
            <a:ln w="12700" cap="flat" cmpd="sng">
              <a:solidFill>
                <a:srgbClr val="FF4300">
                  <a:alpha val="42750"/>
                </a:srgbClr>
              </a:solidFill>
              <a:prstDash val="dash"/>
              <a:miter/>
              <a:headEnd type="none" w="med" len="med"/>
              <a:tailEnd type="none" w="med" len="med"/>
            </a:ln>
          </p:spPr>
        </p:cxnSp>
        <p:cxnSp>
          <p:nvCxnSpPr>
            <p:cNvPr id="709" name="Shape 709"/>
            <p:cNvCxnSpPr/>
            <p:nvPr/>
          </p:nvCxnSpPr>
          <p:spPr>
            <a:xfrm rot="10800000">
              <a:off x="9108296" y="4398503"/>
              <a:ext cx="0" cy="1257600"/>
            </a:xfrm>
            <a:prstGeom prst="straightConnector1">
              <a:avLst/>
            </a:prstGeom>
            <a:noFill/>
            <a:ln w="12700" cap="flat" cmpd="sng">
              <a:solidFill>
                <a:srgbClr val="FF4300">
                  <a:alpha val="42750"/>
                </a:srgbClr>
              </a:solidFill>
              <a:prstDash val="dash"/>
              <a:miter/>
              <a:headEnd type="none" w="med" len="med"/>
              <a:tailEnd type="none" w="med" len="med"/>
            </a:ln>
          </p:spPr>
        </p:cxnSp>
        <p:cxnSp>
          <p:nvCxnSpPr>
            <p:cNvPr id="710" name="Shape 710"/>
            <p:cNvCxnSpPr/>
            <p:nvPr/>
          </p:nvCxnSpPr>
          <p:spPr>
            <a:xfrm rot="10800000">
              <a:off x="9108296" y="5084739"/>
              <a:ext cx="0" cy="1257600"/>
            </a:xfrm>
            <a:prstGeom prst="straightConnector1">
              <a:avLst/>
            </a:prstGeom>
            <a:noFill/>
            <a:ln w="12700" cap="flat" cmpd="sng">
              <a:solidFill>
                <a:srgbClr val="FF4300">
                  <a:alpha val="42750"/>
                </a:srgbClr>
              </a:solidFill>
              <a:prstDash val="dash"/>
              <a:miter/>
              <a:headEnd type="none" w="med" len="med"/>
              <a:tailEnd type="none" w="med" len="med"/>
            </a:ln>
          </p:spPr>
        </p:cxnSp>
        <p:cxnSp>
          <p:nvCxnSpPr>
            <p:cNvPr id="711" name="Shape 711"/>
            <p:cNvCxnSpPr/>
            <p:nvPr/>
          </p:nvCxnSpPr>
          <p:spPr>
            <a:xfrm rot="10800000">
              <a:off x="9108296" y="5733839"/>
              <a:ext cx="0" cy="1257600"/>
            </a:xfrm>
            <a:prstGeom prst="straightConnector1">
              <a:avLst/>
            </a:prstGeom>
            <a:noFill/>
            <a:ln w="12700" cap="flat" cmpd="sng">
              <a:solidFill>
                <a:srgbClr val="FF4300">
                  <a:alpha val="42750"/>
                </a:srgbClr>
              </a:solidFill>
              <a:prstDash val="dash"/>
              <a:miter/>
              <a:headEnd type="none" w="med" len="med"/>
              <a:tailEnd type="none" w="med" len="med"/>
            </a:ln>
          </p:spPr>
        </p:cxnSp>
        <p:sp>
          <p:nvSpPr>
            <p:cNvPr id="712" name="Shape 712"/>
            <p:cNvSpPr/>
            <p:nvPr/>
          </p:nvSpPr>
          <p:spPr>
            <a:xfrm>
              <a:off x="8421467" y="2029361"/>
              <a:ext cx="1353900" cy="31620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en-US" sz="1400" b="1">
                  <a:solidFill>
                    <a:srgbClr val="656565"/>
                  </a:solidFill>
                  <a:latin typeface="Arial"/>
                  <a:ea typeface="Arial"/>
                  <a:cs typeface="Arial"/>
                  <a:sym typeface="Arial"/>
                </a:rPr>
                <a:t>Developer Profile</a:t>
              </a:r>
            </a:p>
          </p:txBody>
        </p:sp>
        <p:sp>
          <p:nvSpPr>
            <p:cNvPr id="713" name="Shape 713"/>
            <p:cNvSpPr/>
            <p:nvPr/>
          </p:nvSpPr>
          <p:spPr>
            <a:xfrm>
              <a:off x="8408893" y="3360839"/>
              <a:ext cx="1379100" cy="31620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en-US" sz="1400" b="1">
                  <a:solidFill>
                    <a:srgbClr val="656565"/>
                  </a:solidFill>
                  <a:latin typeface="Arial"/>
                  <a:ea typeface="Arial"/>
                  <a:cs typeface="Arial"/>
                  <a:sym typeface="Arial"/>
                </a:rPr>
                <a:t>Purchased </a:t>
              </a:r>
            </a:p>
            <a:p>
              <a:pPr marL="0" marR="0" lvl="0" indent="0" algn="ctr" rtl="0">
                <a:spcBef>
                  <a:spcPts val="0"/>
                </a:spcBef>
                <a:buSzPct val="25000"/>
                <a:buNone/>
              </a:pPr>
              <a:r>
                <a:rPr lang="en-US" sz="1400" b="1">
                  <a:solidFill>
                    <a:srgbClr val="656565"/>
                  </a:solidFill>
                  <a:latin typeface="Arial"/>
                  <a:ea typeface="Arial"/>
                  <a:cs typeface="Arial"/>
                  <a:sym typeface="Arial"/>
                </a:rPr>
                <a:t>Plan</a:t>
              </a:r>
            </a:p>
          </p:txBody>
        </p:sp>
        <p:sp>
          <p:nvSpPr>
            <p:cNvPr id="714" name="Shape 714"/>
            <p:cNvSpPr/>
            <p:nvPr/>
          </p:nvSpPr>
          <p:spPr>
            <a:xfrm>
              <a:off x="8450867" y="4199039"/>
              <a:ext cx="1295100" cy="44340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en-US" sz="1600" b="1">
                  <a:solidFill>
                    <a:srgbClr val="656565"/>
                  </a:solidFill>
                  <a:latin typeface="Arial"/>
                  <a:ea typeface="Arial"/>
                  <a:cs typeface="Arial"/>
                  <a:sym typeface="Arial"/>
                </a:rPr>
                <a:t>Billing Type </a:t>
              </a:r>
              <a:r>
                <a:rPr lang="en-US" sz="1400">
                  <a:solidFill>
                    <a:srgbClr val="656565"/>
                  </a:solidFill>
                  <a:latin typeface="Arial"/>
                  <a:ea typeface="Arial"/>
                  <a:cs typeface="Arial"/>
                  <a:sym typeface="Arial"/>
                </a:rPr>
                <a:t>(Prepaid &amp; Postpaid)</a:t>
              </a:r>
            </a:p>
            <a:p>
              <a:pPr marL="0" marR="0" lvl="0" indent="0" algn="ctr" rtl="0">
                <a:spcBef>
                  <a:spcPts val="0"/>
                </a:spcBef>
                <a:buSzPct val="25000"/>
                <a:buNone/>
              </a:pPr>
              <a:r>
                <a:rPr lang="en-US" sz="1400" b="1">
                  <a:solidFill>
                    <a:srgbClr val="656565"/>
                  </a:solidFill>
                  <a:latin typeface="Arial"/>
                  <a:ea typeface="Arial"/>
                  <a:cs typeface="Arial"/>
                  <a:sym typeface="Arial"/>
                </a:rPr>
                <a:t>Balance Management</a:t>
              </a:r>
            </a:p>
          </p:txBody>
        </p:sp>
        <p:sp>
          <p:nvSpPr>
            <p:cNvPr id="715" name="Shape 715"/>
            <p:cNvSpPr/>
            <p:nvPr/>
          </p:nvSpPr>
          <p:spPr>
            <a:xfrm>
              <a:off x="8421467" y="2675039"/>
              <a:ext cx="1353900" cy="31620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en-US" sz="1400" b="1">
                  <a:solidFill>
                    <a:srgbClr val="656565"/>
                  </a:solidFill>
                  <a:latin typeface="Arial"/>
                  <a:ea typeface="Arial"/>
                  <a:cs typeface="Arial"/>
                  <a:sym typeface="Arial"/>
                </a:rPr>
                <a:t>User Role Management </a:t>
              </a:r>
            </a:p>
          </p:txBody>
        </p:sp>
        <p:sp>
          <p:nvSpPr>
            <p:cNvPr id="716" name="Shape 716"/>
            <p:cNvSpPr/>
            <p:nvPr/>
          </p:nvSpPr>
          <p:spPr>
            <a:xfrm>
              <a:off x="8432006" y="5209376"/>
              <a:ext cx="1332900" cy="33030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en-US" sz="1400" b="1">
                  <a:solidFill>
                    <a:srgbClr val="656565"/>
                  </a:solidFill>
                  <a:latin typeface="Arial"/>
                  <a:ea typeface="Arial"/>
                  <a:cs typeface="Arial"/>
                  <a:sym typeface="Arial"/>
                </a:rPr>
                <a:t>Billing Documents</a:t>
              </a:r>
            </a:p>
          </p:txBody>
        </p:sp>
        <p:sp>
          <p:nvSpPr>
            <p:cNvPr id="717" name="Shape 717"/>
            <p:cNvSpPr/>
            <p:nvPr/>
          </p:nvSpPr>
          <p:spPr>
            <a:xfrm>
              <a:off x="8432006" y="6509698"/>
              <a:ext cx="1332900" cy="39840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en-US" sz="1400" b="1">
                  <a:solidFill>
                    <a:srgbClr val="656565"/>
                  </a:solidFill>
                  <a:latin typeface="Arial"/>
                  <a:ea typeface="Arial"/>
                  <a:cs typeface="Arial"/>
                  <a:sym typeface="Arial"/>
                </a:rPr>
                <a:t>Limits &amp; Notifications</a:t>
              </a:r>
            </a:p>
          </p:txBody>
        </p:sp>
        <p:sp>
          <p:nvSpPr>
            <p:cNvPr id="718" name="Shape 718"/>
            <p:cNvSpPr/>
            <p:nvPr/>
          </p:nvSpPr>
          <p:spPr>
            <a:xfrm>
              <a:off x="8425720" y="5858185"/>
              <a:ext cx="1345500" cy="31200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en-US" sz="1400" b="1">
                  <a:solidFill>
                    <a:srgbClr val="656565"/>
                  </a:solidFill>
                  <a:latin typeface="Arial"/>
                  <a:ea typeface="Arial"/>
                  <a:cs typeface="Arial"/>
                  <a:sym typeface="Arial"/>
                </a:rPr>
                <a:t>Reports</a:t>
              </a:r>
            </a:p>
          </p:txBody>
        </p:sp>
      </p:grpSp>
      <p:sp>
        <p:nvSpPr>
          <p:cNvPr id="719" name="Shape 719"/>
          <p:cNvSpPr txBox="1">
            <a:spLocks noGrp="1"/>
          </p:cNvSpPr>
          <p:nvPr>
            <p:ph type="body" idx="1"/>
          </p:nvPr>
        </p:nvSpPr>
        <p:spPr>
          <a:xfrm>
            <a:off x="477604" y="1250550"/>
            <a:ext cx="5110500" cy="4703400"/>
          </a:xfrm>
          <a:prstGeom prst="rect">
            <a:avLst/>
          </a:prstGeom>
        </p:spPr>
        <p:txBody>
          <a:bodyPr lIns="91425" tIns="91425" rIns="91425" bIns="91425" anchor="t" anchorCtr="0">
            <a:noAutofit/>
          </a:bodyPr>
          <a:lstStyle/>
          <a:p>
            <a:pPr lvl="0" rtl="0">
              <a:spcBef>
                <a:spcPts val="0"/>
              </a:spcBef>
              <a:buNone/>
            </a:pPr>
            <a:r>
              <a:rPr lang="en-US"/>
              <a:t>Edge customers with requirements:</a:t>
            </a:r>
          </a:p>
          <a:p>
            <a:pPr marL="457200" lvl="0" indent="-228600" rtl="0">
              <a:spcBef>
                <a:spcPts val="0"/>
              </a:spcBef>
            </a:pPr>
            <a:r>
              <a:rPr lang="en-US"/>
              <a:t>Rate and Enforce rules on APIs</a:t>
            </a:r>
          </a:p>
          <a:p>
            <a:pPr marL="457200" lvl="0" indent="-228600" rtl="0">
              <a:spcBef>
                <a:spcPts val="0"/>
              </a:spcBef>
            </a:pPr>
            <a:r>
              <a:rPr lang="en-US"/>
              <a:t>Track Balance</a:t>
            </a:r>
          </a:p>
          <a:p>
            <a:pPr marL="457200" lvl="0" indent="-228600" rtl="0">
              <a:spcBef>
                <a:spcPts val="0"/>
              </a:spcBef>
            </a:pPr>
            <a:r>
              <a:rPr lang="en-US"/>
              <a:t>Trigger Events (Email, Block, Renew)</a:t>
            </a:r>
          </a:p>
          <a:p>
            <a:pPr marL="457200" lvl="0" indent="-228600" rtl="0">
              <a:spcBef>
                <a:spcPts val="0"/>
              </a:spcBef>
            </a:pPr>
            <a:r>
              <a:rPr lang="en-US"/>
              <a:t>Integrate with third-party Billing and Revenue Systems</a:t>
            </a:r>
          </a:p>
          <a:p>
            <a:pPr marL="457200" lvl="0" indent="-228600" rtl="0">
              <a:spcBef>
                <a:spcPts val="0"/>
              </a:spcBef>
            </a:pPr>
            <a:r>
              <a:rPr lang="en-US"/>
              <a:t>End to end Developer Experience (Developer Portal) to consume, track, view and analyze  Monetized APIs</a:t>
            </a:r>
          </a:p>
          <a:p>
            <a:pPr marL="457200" lvl="0" indent="-228600" rtl="0">
              <a:spcBef>
                <a:spcPts val="0"/>
              </a:spcBef>
            </a:pPr>
            <a:r>
              <a:rPr lang="en-US"/>
              <a:t>Business Reporting and Analytics integrated into Edge</a:t>
            </a:r>
          </a:p>
          <a:p>
            <a:pPr marL="457200" lvl="0" indent="-228600" rtl="0">
              <a:spcBef>
                <a:spcPts val="0"/>
              </a:spcBef>
            </a:pPr>
            <a:r>
              <a:rPr lang="en-US"/>
              <a:t>Production environment decoupled with Monetization Setup</a:t>
            </a:r>
          </a:p>
          <a:p>
            <a:pPr lvl="0" rtl="0">
              <a:spcBef>
                <a:spcPts val="0"/>
              </a:spcBef>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Shape 725"/>
          <p:cNvSpPr txBox="1">
            <a:spLocks noGrp="1"/>
          </p:cNvSpPr>
          <p:nvPr>
            <p:ph type="title"/>
          </p:nvPr>
        </p:nvSpPr>
        <p:spPr>
          <a:xfrm>
            <a:off x="477608" y="264367"/>
            <a:ext cx="10387200" cy="674700"/>
          </a:xfrm>
          <a:prstGeom prst="rect">
            <a:avLst/>
          </a:prstGeom>
        </p:spPr>
        <p:txBody>
          <a:bodyPr lIns="91425" tIns="91425" rIns="91425" bIns="91425" anchor="ctr" anchorCtr="0">
            <a:noAutofit/>
          </a:bodyPr>
          <a:lstStyle/>
          <a:p>
            <a:pPr lvl="0" rtl="0">
              <a:spcBef>
                <a:spcPts val="0"/>
              </a:spcBef>
              <a:buNone/>
            </a:pPr>
            <a:r>
              <a:rPr lang="en-US"/>
              <a:t>Overview</a:t>
            </a:r>
          </a:p>
        </p:txBody>
      </p:sp>
      <p:sp>
        <p:nvSpPr>
          <p:cNvPr id="726" name="Shape 726"/>
          <p:cNvSpPr txBox="1">
            <a:spLocks noGrp="1"/>
          </p:cNvSpPr>
          <p:nvPr>
            <p:ph type="body" idx="1"/>
          </p:nvPr>
        </p:nvSpPr>
        <p:spPr>
          <a:xfrm>
            <a:off x="477608" y="1250558"/>
            <a:ext cx="10387200" cy="4703400"/>
          </a:xfrm>
          <a:prstGeom prst="rect">
            <a:avLst/>
          </a:prstGeom>
        </p:spPr>
        <p:txBody>
          <a:bodyPr lIns="91425" tIns="91425" rIns="91425" bIns="91425" anchor="t" anchorCtr="0">
            <a:noAutofit/>
          </a:bodyPr>
          <a:lstStyle/>
          <a:p>
            <a:pPr lvl="0" rtl="0">
              <a:spcBef>
                <a:spcPts val="0"/>
              </a:spcBef>
              <a:buNone/>
            </a:pPr>
            <a:r>
              <a:rPr lang="en-US"/>
              <a:t>How does Monetization fit in Edge</a:t>
            </a:r>
          </a:p>
        </p:txBody>
      </p:sp>
      <p:sp>
        <p:nvSpPr>
          <p:cNvPr id="727" name="Shape 727"/>
          <p:cNvSpPr txBox="1">
            <a:spLocks noGrp="1"/>
          </p:cNvSpPr>
          <p:nvPr>
            <p:ph type="sldNum" idx="12"/>
          </p:nvPr>
        </p:nvSpPr>
        <p:spPr>
          <a:xfrm>
            <a:off x="11364286" y="6457146"/>
            <a:ext cx="611100" cy="365100"/>
          </a:xfrm>
          <a:prstGeom prst="rect">
            <a:avLst/>
          </a:prstGeom>
        </p:spPr>
        <p:txBody>
          <a:bodyPr lIns="91375" tIns="45675" rIns="91375" bIns="45675" anchor="ctr" anchorCtr="0">
            <a:noAutofit/>
          </a:bodyPr>
          <a:lstStyle/>
          <a:p>
            <a:pPr lvl="0" rtl="0">
              <a:spcBef>
                <a:spcPts val="0"/>
              </a:spcBef>
              <a:buNone/>
            </a:pPr>
            <a:fld id="{00000000-1234-1234-1234-123412341234}" type="slidenum">
              <a:rPr lang="en-US"/>
              <a:t>15</a:t>
            </a:fld>
            <a:endParaRPr lang="en-US"/>
          </a:p>
        </p:txBody>
      </p:sp>
      <p:pic>
        <p:nvPicPr>
          <p:cNvPr id="728" name="Shape 728"/>
          <p:cNvPicPr preferRelativeResize="0"/>
          <p:nvPr/>
        </p:nvPicPr>
        <p:blipFill>
          <a:blip r:embed="rId3">
            <a:alphaModFix/>
          </a:blip>
          <a:stretch>
            <a:fillRect/>
          </a:stretch>
        </p:blipFill>
        <p:spPr>
          <a:xfrm>
            <a:off x="2629650" y="1947876"/>
            <a:ext cx="6231775" cy="33300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Shape 734"/>
          <p:cNvSpPr txBox="1">
            <a:spLocks noGrp="1"/>
          </p:cNvSpPr>
          <p:nvPr>
            <p:ph type="title"/>
          </p:nvPr>
        </p:nvSpPr>
        <p:spPr>
          <a:xfrm>
            <a:off x="477608" y="264367"/>
            <a:ext cx="10387200" cy="674700"/>
          </a:xfrm>
          <a:prstGeom prst="rect">
            <a:avLst/>
          </a:prstGeom>
        </p:spPr>
        <p:txBody>
          <a:bodyPr lIns="91425" tIns="91425" rIns="91425" bIns="91425" anchor="ctr" anchorCtr="0">
            <a:noAutofit/>
          </a:bodyPr>
          <a:lstStyle/>
          <a:p>
            <a:pPr lvl="0" rtl="0">
              <a:spcBef>
                <a:spcPts val="0"/>
              </a:spcBef>
              <a:buNone/>
            </a:pPr>
            <a:r>
              <a:rPr lang="en-US"/>
              <a:t>Overview</a:t>
            </a:r>
          </a:p>
        </p:txBody>
      </p:sp>
      <p:sp>
        <p:nvSpPr>
          <p:cNvPr id="735" name="Shape 735"/>
          <p:cNvSpPr txBox="1">
            <a:spLocks noGrp="1"/>
          </p:cNvSpPr>
          <p:nvPr>
            <p:ph type="body" idx="1"/>
          </p:nvPr>
        </p:nvSpPr>
        <p:spPr>
          <a:xfrm>
            <a:off x="477608" y="1250558"/>
            <a:ext cx="10387200" cy="4703400"/>
          </a:xfrm>
          <a:prstGeom prst="rect">
            <a:avLst/>
          </a:prstGeom>
        </p:spPr>
        <p:txBody>
          <a:bodyPr lIns="91425" tIns="91425" rIns="91425" bIns="91425" anchor="t" anchorCtr="0">
            <a:noAutofit/>
          </a:bodyPr>
          <a:lstStyle/>
          <a:p>
            <a:pPr lvl="0">
              <a:spcBef>
                <a:spcPts val="0"/>
              </a:spcBef>
              <a:buNone/>
            </a:pPr>
            <a:r>
              <a:rPr lang="en-US"/>
              <a:t>Monetization setup for runtime traffic</a:t>
            </a:r>
          </a:p>
          <a:p>
            <a:pPr lvl="0">
              <a:spcBef>
                <a:spcPts val="0"/>
              </a:spcBef>
              <a:buNone/>
            </a:pPr>
            <a:endParaRPr/>
          </a:p>
          <a:p>
            <a:pPr lvl="0" rtl="0">
              <a:spcBef>
                <a:spcPts val="0"/>
              </a:spcBef>
              <a:buNone/>
            </a:pPr>
            <a:r>
              <a:rPr lang="en-US"/>
              <a:t>                      Before Monetization                                                  After</a:t>
            </a:r>
          </a:p>
        </p:txBody>
      </p:sp>
      <p:sp>
        <p:nvSpPr>
          <p:cNvPr id="736" name="Shape 736"/>
          <p:cNvSpPr txBox="1">
            <a:spLocks noGrp="1"/>
          </p:cNvSpPr>
          <p:nvPr>
            <p:ph type="sldNum" idx="12"/>
          </p:nvPr>
        </p:nvSpPr>
        <p:spPr>
          <a:xfrm>
            <a:off x="11364286" y="6457146"/>
            <a:ext cx="611100" cy="365100"/>
          </a:xfrm>
          <a:prstGeom prst="rect">
            <a:avLst/>
          </a:prstGeom>
        </p:spPr>
        <p:txBody>
          <a:bodyPr lIns="91375" tIns="45675" rIns="91375" bIns="45675" anchor="ctr" anchorCtr="0">
            <a:noAutofit/>
          </a:bodyPr>
          <a:lstStyle/>
          <a:p>
            <a:pPr lvl="0" rtl="0">
              <a:spcBef>
                <a:spcPts val="0"/>
              </a:spcBef>
              <a:buNone/>
            </a:pPr>
            <a:fld id="{00000000-1234-1234-1234-123412341234}" type="slidenum">
              <a:rPr lang="en-US"/>
              <a:t>16</a:t>
            </a:fld>
            <a:endParaRPr lang="en-US"/>
          </a:p>
        </p:txBody>
      </p:sp>
      <p:grpSp>
        <p:nvGrpSpPr>
          <p:cNvPr id="737" name="Shape 737"/>
          <p:cNvGrpSpPr/>
          <p:nvPr/>
        </p:nvGrpSpPr>
        <p:grpSpPr>
          <a:xfrm>
            <a:off x="1444250" y="2711650"/>
            <a:ext cx="9290775" cy="1781175"/>
            <a:chOff x="623975" y="2402337"/>
            <a:chExt cx="9290775" cy="1781175"/>
          </a:xfrm>
        </p:grpSpPr>
        <p:pic>
          <p:nvPicPr>
            <p:cNvPr id="738" name="Shape 738"/>
            <p:cNvPicPr preferRelativeResize="0"/>
            <p:nvPr/>
          </p:nvPicPr>
          <p:blipFill>
            <a:blip r:embed="rId3">
              <a:alphaModFix/>
            </a:blip>
            <a:stretch>
              <a:fillRect/>
            </a:stretch>
          </p:blipFill>
          <p:spPr>
            <a:xfrm>
              <a:off x="623975" y="2402350"/>
              <a:ext cx="4476750" cy="1276350"/>
            </a:xfrm>
            <a:prstGeom prst="rect">
              <a:avLst/>
            </a:prstGeom>
            <a:noFill/>
            <a:ln>
              <a:noFill/>
            </a:ln>
          </p:spPr>
        </p:pic>
        <p:pic>
          <p:nvPicPr>
            <p:cNvPr id="739" name="Shape 739"/>
            <p:cNvPicPr preferRelativeResize="0"/>
            <p:nvPr/>
          </p:nvPicPr>
          <p:blipFill>
            <a:blip r:embed="rId4">
              <a:alphaModFix/>
            </a:blip>
            <a:stretch>
              <a:fillRect/>
            </a:stretch>
          </p:blipFill>
          <p:spPr>
            <a:xfrm>
              <a:off x="5438000" y="2402337"/>
              <a:ext cx="4476750" cy="1781175"/>
            </a:xfrm>
            <a:prstGeom prst="rect">
              <a:avLst/>
            </a:prstGeom>
            <a:noFill/>
            <a:ln>
              <a:noFill/>
            </a:ln>
          </p:spPr>
        </p:pic>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Shape 744"/>
          <p:cNvSpPr txBox="1">
            <a:spLocks noGrp="1"/>
          </p:cNvSpPr>
          <p:nvPr>
            <p:ph type="body" idx="1"/>
          </p:nvPr>
        </p:nvSpPr>
        <p:spPr>
          <a:xfrm>
            <a:off x="304482" y="991862"/>
            <a:ext cx="11555700" cy="5387100"/>
          </a:xfrm>
          <a:prstGeom prst="rect">
            <a:avLst/>
          </a:prstGeom>
          <a:noFill/>
          <a:ln>
            <a:noFill/>
          </a:ln>
        </p:spPr>
        <p:txBody>
          <a:bodyPr lIns="0" tIns="45700" rIns="91425" bIns="45700" anchor="t" anchorCtr="0">
            <a:noAutofit/>
          </a:bodyPr>
          <a:lstStyle/>
          <a:p>
            <a:pPr marL="0" marR="0" lvl="0" indent="0" algn="ctr" rtl="0">
              <a:lnSpc>
                <a:spcPct val="110000"/>
              </a:lnSpc>
              <a:spcBef>
                <a:spcPts val="800"/>
              </a:spcBef>
              <a:spcAft>
                <a:spcPts val="0"/>
              </a:spcAft>
              <a:buNone/>
            </a:pPr>
            <a:endParaRPr sz="1800">
              <a:solidFill>
                <a:srgbClr val="000000"/>
              </a:solidFill>
            </a:endParaRPr>
          </a:p>
          <a:p>
            <a:pPr marL="0" marR="0" lvl="0" indent="0" algn="l" rtl="0">
              <a:lnSpc>
                <a:spcPct val="110000"/>
              </a:lnSpc>
              <a:spcBef>
                <a:spcPts val="800"/>
              </a:spcBef>
              <a:spcAft>
                <a:spcPts val="0"/>
              </a:spcAft>
              <a:buNone/>
            </a:pPr>
            <a:endParaRPr sz="1800">
              <a:solidFill>
                <a:srgbClr val="000000"/>
              </a:solidFill>
            </a:endParaRPr>
          </a:p>
          <a:p>
            <a:pPr marL="0" marR="0" lvl="0" indent="0" algn="l" rtl="0">
              <a:lnSpc>
                <a:spcPct val="110000"/>
              </a:lnSpc>
              <a:spcBef>
                <a:spcPts val="800"/>
              </a:spcBef>
              <a:spcAft>
                <a:spcPts val="0"/>
              </a:spcAft>
              <a:buNone/>
            </a:pPr>
            <a:endParaRPr sz="1800">
              <a:solidFill>
                <a:srgbClr val="000000"/>
              </a:solidFill>
            </a:endParaRPr>
          </a:p>
          <a:p>
            <a:pPr marL="0" marR="0" lvl="0" indent="0" algn="l" rtl="0">
              <a:lnSpc>
                <a:spcPct val="110000"/>
              </a:lnSpc>
              <a:spcBef>
                <a:spcPts val="800"/>
              </a:spcBef>
              <a:spcAft>
                <a:spcPts val="0"/>
              </a:spcAft>
              <a:buNone/>
            </a:pPr>
            <a:endParaRPr sz="1800">
              <a:solidFill>
                <a:srgbClr val="000000"/>
              </a:solidFill>
            </a:endParaRPr>
          </a:p>
          <a:p>
            <a:pPr marL="0" marR="0" lvl="0" indent="0" algn="l" rtl="0">
              <a:lnSpc>
                <a:spcPct val="110000"/>
              </a:lnSpc>
              <a:spcBef>
                <a:spcPts val="800"/>
              </a:spcBef>
              <a:spcAft>
                <a:spcPts val="0"/>
              </a:spcAft>
              <a:buNone/>
            </a:pPr>
            <a:endParaRPr sz="1800">
              <a:solidFill>
                <a:srgbClr val="000000"/>
              </a:solidFill>
            </a:endParaRPr>
          </a:p>
          <a:p>
            <a:pPr marL="2286000" marR="0" lvl="0" indent="457200" algn="l" rtl="0">
              <a:lnSpc>
                <a:spcPct val="110000"/>
              </a:lnSpc>
              <a:spcBef>
                <a:spcPts val="800"/>
              </a:spcBef>
              <a:spcAft>
                <a:spcPts val="0"/>
              </a:spcAft>
              <a:buNone/>
            </a:pPr>
            <a:endParaRPr sz="1800">
              <a:solidFill>
                <a:srgbClr val="000000"/>
              </a:solidFill>
            </a:endParaRPr>
          </a:p>
          <a:p>
            <a:pPr marL="0" marR="0" lvl="0" indent="0" algn="l" rtl="0">
              <a:lnSpc>
                <a:spcPct val="110000"/>
              </a:lnSpc>
              <a:spcBef>
                <a:spcPts val="800"/>
              </a:spcBef>
              <a:spcAft>
                <a:spcPts val="0"/>
              </a:spcAft>
              <a:buNone/>
            </a:pPr>
            <a:endParaRPr>
              <a:solidFill>
                <a:srgbClr val="000000"/>
              </a:solidFill>
            </a:endParaRPr>
          </a:p>
          <a:p>
            <a:pPr marL="0" marR="0" lvl="0" indent="0" algn="l" rtl="0">
              <a:lnSpc>
                <a:spcPct val="110000"/>
              </a:lnSpc>
              <a:spcBef>
                <a:spcPts val="800"/>
              </a:spcBef>
              <a:spcAft>
                <a:spcPts val="0"/>
              </a:spcAft>
              <a:buNone/>
            </a:pPr>
            <a:endParaRPr>
              <a:solidFill>
                <a:srgbClr val="000000"/>
              </a:solidFill>
            </a:endParaRPr>
          </a:p>
          <a:p>
            <a:pPr marL="0" marR="0" lvl="0" indent="0" algn="l" rtl="0">
              <a:lnSpc>
                <a:spcPct val="110000"/>
              </a:lnSpc>
              <a:spcBef>
                <a:spcPts val="800"/>
              </a:spcBef>
              <a:spcAft>
                <a:spcPts val="0"/>
              </a:spcAft>
              <a:buNone/>
            </a:pPr>
            <a:endParaRPr>
              <a:solidFill>
                <a:srgbClr val="000000"/>
              </a:solidFill>
            </a:endParaRPr>
          </a:p>
          <a:p>
            <a:pPr marL="0" marR="0" lvl="0" indent="0" algn="l" rtl="0">
              <a:lnSpc>
                <a:spcPct val="110000"/>
              </a:lnSpc>
              <a:spcBef>
                <a:spcPts val="800"/>
              </a:spcBef>
              <a:spcAft>
                <a:spcPts val="0"/>
              </a:spcAft>
              <a:buNone/>
            </a:pPr>
            <a:endParaRPr sz="1200">
              <a:solidFill>
                <a:srgbClr val="000000"/>
              </a:solidFill>
            </a:endParaRPr>
          </a:p>
          <a:p>
            <a:pPr marL="0" marR="0" lvl="0" indent="0" algn="l" rtl="0">
              <a:lnSpc>
                <a:spcPct val="110000"/>
              </a:lnSpc>
              <a:spcBef>
                <a:spcPts val="800"/>
              </a:spcBef>
              <a:spcAft>
                <a:spcPts val="0"/>
              </a:spcAft>
              <a:buNone/>
            </a:pPr>
            <a:endParaRPr sz="1200">
              <a:solidFill>
                <a:srgbClr val="000000"/>
              </a:solidFill>
            </a:endParaRPr>
          </a:p>
          <a:p>
            <a:pPr marL="0" marR="0" lvl="0" indent="0" algn="l" rtl="0">
              <a:lnSpc>
                <a:spcPct val="110000"/>
              </a:lnSpc>
              <a:spcBef>
                <a:spcPts val="800"/>
              </a:spcBef>
              <a:spcAft>
                <a:spcPts val="0"/>
              </a:spcAft>
              <a:buNone/>
            </a:pPr>
            <a:endParaRPr sz="1200">
              <a:solidFill>
                <a:srgbClr val="000000"/>
              </a:solidFill>
            </a:endParaRPr>
          </a:p>
          <a:p>
            <a:pPr marL="0" marR="0" lvl="0" indent="0" algn="l" rtl="0">
              <a:lnSpc>
                <a:spcPct val="110000"/>
              </a:lnSpc>
              <a:spcBef>
                <a:spcPts val="800"/>
              </a:spcBef>
              <a:spcAft>
                <a:spcPts val="0"/>
              </a:spcAft>
              <a:buNone/>
            </a:pPr>
            <a:endParaRPr sz="1200">
              <a:solidFill>
                <a:srgbClr val="000000"/>
              </a:solidFill>
            </a:endParaRPr>
          </a:p>
        </p:txBody>
      </p:sp>
      <p:sp>
        <p:nvSpPr>
          <p:cNvPr id="745" name="Shape 745"/>
          <p:cNvSpPr txBox="1">
            <a:spLocks noGrp="1"/>
          </p:cNvSpPr>
          <p:nvPr>
            <p:ph type="sldNum" idx="12"/>
          </p:nvPr>
        </p:nvSpPr>
        <p:spPr>
          <a:xfrm>
            <a:off x="9438957" y="6556247"/>
            <a:ext cx="2436000" cy="3018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r>
              <a:rPr lang="en-US"/>
              <a:t> </a:t>
            </a:r>
          </a:p>
        </p:txBody>
      </p:sp>
      <p:sp>
        <p:nvSpPr>
          <p:cNvPr id="746" name="Shape 746"/>
          <p:cNvSpPr txBox="1">
            <a:spLocks noGrp="1"/>
          </p:cNvSpPr>
          <p:nvPr>
            <p:ph type="title"/>
          </p:nvPr>
        </p:nvSpPr>
        <p:spPr>
          <a:xfrm>
            <a:off x="304482" y="444760"/>
            <a:ext cx="8999100" cy="365700"/>
          </a:xfrm>
          <a:prstGeom prst="rect">
            <a:avLst/>
          </a:prstGeom>
          <a:noFill/>
          <a:ln>
            <a:noFill/>
          </a:ln>
        </p:spPr>
        <p:txBody>
          <a:bodyPr lIns="91425" tIns="45700" rIns="91425" bIns="45700" anchor="t" anchorCtr="0">
            <a:noAutofit/>
          </a:bodyPr>
          <a:lstStyle/>
          <a:p>
            <a:pPr marL="0" marR="0" lvl="0" indent="0" algn="l" rtl="0">
              <a:spcBef>
                <a:spcPts val="0"/>
              </a:spcBef>
              <a:buClr>
                <a:schemeClr val="dk2"/>
              </a:buClr>
              <a:buSzPct val="25000"/>
              <a:buFont typeface="Arial"/>
              <a:buNone/>
            </a:pPr>
            <a:r>
              <a:rPr lang="en-US"/>
              <a:t>Traffic/data flow and Rating</a:t>
            </a:r>
          </a:p>
        </p:txBody>
      </p:sp>
      <p:pic>
        <p:nvPicPr>
          <p:cNvPr id="747" name="Shape 747"/>
          <p:cNvPicPr preferRelativeResize="0"/>
          <p:nvPr/>
        </p:nvPicPr>
        <p:blipFill>
          <a:blip r:embed="rId3">
            <a:alphaModFix/>
          </a:blip>
          <a:stretch>
            <a:fillRect/>
          </a:stretch>
        </p:blipFill>
        <p:spPr>
          <a:xfrm>
            <a:off x="374309" y="923425"/>
            <a:ext cx="11255730" cy="56328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Shape 753"/>
          <p:cNvSpPr txBox="1">
            <a:spLocks noGrp="1"/>
          </p:cNvSpPr>
          <p:nvPr>
            <p:ph type="title"/>
          </p:nvPr>
        </p:nvSpPr>
        <p:spPr>
          <a:xfrm>
            <a:off x="477608" y="264367"/>
            <a:ext cx="10387200" cy="674700"/>
          </a:xfrm>
          <a:prstGeom prst="rect">
            <a:avLst/>
          </a:prstGeom>
        </p:spPr>
        <p:txBody>
          <a:bodyPr lIns="91425" tIns="91425" rIns="91425" bIns="91425" anchor="ctr" anchorCtr="0">
            <a:noAutofit/>
          </a:bodyPr>
          <a:lstStyle/>
          <a:p>
            <a:pPr lvl="0" rtl="0">
              <a:spcBef>
                <a:spcPts val="0"/>
              </a:spcBef>
              <a:buNone/>
            </a:pPr>
            <a:r>
              <a:rPr lang="en-US"/>
              <a:t>Model Entities</a:t>
            </a:r>
          </a:p>
        </p:txBody>
      </p:sp>
      <p:sp>
        <p:nvSpPr>
          <p:cNvPr id="754" name="Shape 754"/>
          <p:cNvSpPr txBox="1">
            <a:spLocks noGrp="1"/>
          </p:cNvSpPr>
          <p:nvPr>
            <p:ph type="sldNum" idx="12"/>
          </p:nvPr>
        </p:nvSpPr>
        <p:spPr>
          <a:xfrm>
            <a:off x="11364286" y="6457146"/>
            <a:ext cx="611100" cy="365100"/>
          </a:xfrm>
          <a:prstGeom prst="rect">
            <a:avLst/>
          </a:prstGeom>
        </p:spPr>
        <p:txBody>
          <a:bodyPr lIns="91375" tIns="45675" rIns="91375" bIns="45675" anchor="ctr" anchorCtr="0">
            <a:noAutofit/>
          </a:bodyPr>
          <a:lstStyle/>
          <a:p>
            <a:pPr lvl="0" rtl="0">
              <a:spcBef>
                <a:spcPts val="0"/>
              </a:spcBef>
              <a:buNone/>
            </a:pPr>
            <a:fld id="{00000000-1234-1234-1234-123412341234}" type="slidenum">
              <a:rPr lang="en-US"/>
              <a:t>18</a:t>
            </a:fld>
            <a:endParaRPr lang="en-US"/>
          </a:p>
        </p:txBody>
      </p:sp>
      <p:sp>
        <p:nvSpPr>
          <p:cNvPr id="755" name="Shape 755"/>
          <p:cNvSpPr txBox="1">
            <a:spLocks noGrp="1"/>
          </p:cNvSpPr>
          <p:nvPr>
            <p:ph type="body" idx="1"/>
          </p:nvPr>
        </p:nvSpPr>
        <p:spPr>
          <a:xfrm>
            <a:off x="477608" y="1250558"/>
            <a:ext cx="10387200" cy="4703400"/>
          </a:xfrm>
          <a:prstGeom prst="rect">
            <a:avLst/>
          </a:prstGeom>
        </p:spPr>
        <p:txBody>
          <a:bodyPr lIns="91425" tIns="91425" rIns="91425" bIns="91425" anchor="t" anchorCtr="0">
            <a:noAutofit/>
          </a:bodyPr>
          <a:lstStyle/>
          <a:p>
            <a:pPr lvl="0" rtl="0">
              <a:spcBef>
                <a:spcPts val="0"/>
              </a:spcBef>
              <a:buNone/>
            </a:pPr>
            <a:r>
              <a:rPr lang="en-US"/>
              <a:t>Model</a:t>
            </a:r>
          </a:p>
          <a:p>
            <a:pPr lvl="0" rtl="0">
              <a:spcBef>
                <a:spcPts val="0"/>
              </a:spcBef>
              <a:buNone/>
            </a:pPr>
            <a:endParaRPr sz="1800">
              <a:solidFill>
                <a:srgbClr val="000000"/>
              </a:solidFill>
            </a:endParaRPr>
          </a:p>
        </p:txBody>
      </p:sp>
      <p:pic>
        <p:nvPicPr>
          <p:cNvPr id="756" name="Shape 756"/>
          <p:cNvPicPr preferRelativeResize="0"/>
          <p:nvPr/>
        </p:nvPicPr>
        <p:blipFill>
          <a:blip r:embed="rId3">
            <a:alphaModFix/>
          </a:blip>
          <a:stretch>
            <a:fillRect/>
          </a:stretch>
        </p:blipFill>
        <p:spPr>
          <a:xfrm>
            <a:off x="1846878" y="1706650"/>
            <a:ext cx="7648649" cy="39398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Shape 762"/>
          <p:cNvSpPr txBox="1">
            <a:spLocks noGrp="1"/>
          </p:cNvSpPr>
          <p:nvPr>
            <p:ph type="title"/>
          </p:nvPr>
        </p:nvSpPr>
        <p:spPr>
          <a:xfrm>
            <a:off x="477608" y="264367"/>
            <a:ext cx="10387200" cy="674700"/>
          </a:xfrm>
          <a:prstGeom prst="rect">
            <a:avLst/>
          </a:prstGeom>
        </p:spPr>
        <p:txBody>
          <a:bodyPr lIns="91425" tIns="91425" rIns="91425" bIns="91425" anchor="ctr" anchorCtr="0">
            <a:noAutofit/>
          </a:bodyPr>
          <a:lstStyle/>
          <a:p>
            <a:pPr lvl="0" rtl="0">
              <a:spcBef>
                <a:spcPts val="0"/>
              </a:spcBef>
              <a:buNone/>
            </a:pPr>
            <a:r>
              <a:rPr lang="en-US"/>
              <a:t>Model Types</a:t>
            </a:r>
          </a:p>
        </p:txBody>
      </p:sp>
      <p:sp>
        <p:nvSpPr>
          <p:cNvPr id="763" name="Shape 763"/>
          <p:cNvSpPr txBox="1">
            <a:spLocks noGrp="1"/>
          </p:cNvSpPr>
          <p:nvPr>
            <p:ph type="sldNum" idx="12"/>
          </p:nvPr>
        </p:nvSpPr>
        <p:spPr>
          <a:xfrm>
            <a:off x="11364286" y="6380946"/>
            <a:ext cx="611100" cy="365100"/>
          </a:xfrm>
          <a:prstGeom prst="rect">
            <a:avLst/>
          </a:prstGeom>
        </p:spPr>
        <p:txBody>
          <a:bodyPr lIns="91375" tIns="45675" rIns="91375" bIns="45675" anchor="ctr" anchorCtr="0">
            <a:noAutofit/>
          </a:bodyPr>
          <a:lstStyle/>
          <a:p>
            <a:pPr lvl="0" rtl="0">
              <a:spcBef>
                <a:spcPts val="0"/>
              </a:spcBef>
              <a:buNone/>
            </a:pPr>
            <a:fld id="{00000000-1234-1234-1234-123412341234}" type="slidenum">
              <a:rPr lang="en-US"/>
              <a:t>19</a:t>
            </a:fld>
            <a:endParaRPr lang="en-US"/>
          </a:p>
        </p:txBody>
      </p:sp>
      <p:sp>
        <p:nvSpPr>
          <p:cNvPr id="764" name="Shape 764"/>
          <p:cNvSpPr/>
          <p:nvPr/>
        </p:nvSpPr>
        <p:spPr>
          <a:xfrm>
            <a:off x="477600" y="939074"/>
            <a:ext cx="2840400" cy="1068600"/>
          </a:xfrm>
          <a:prstGeom prst="rect">
            <a:avLst/>
          </a:prstGeom>
          <a:solidFill>
            <a:srgbClr val="FF4300"/>
          </a:solidFill>
          <a:ln>
            <a:noFill/>
          </a:ln>
        </p:spPr>
        <p:txBody>
          <a:bodyPr lIns="91425" tIns="45700" rIns="91425" bIns="45700" anchor="ctr" anchorCtr="0">
            <a:noAutofit/>
          </a:bodyPr>
          <a:lstStyle/>
          <a:p>
            <a:pPr marL="0" marR="0" lvl="0" indent="0" algn="ctr" rtl="0">
              <a:spcBef>
                <a:spcPts val="0"/>
              </a:spcBef>
              <a:buSzPct val="25000"/>
              <a:buNone/>
            </a:pPr>
            <a:r>
              <a:rPr lang="en-US" sz="1800">
                <a:solidFill>
                  <a:srgbClr val="F1F2F2"/>
                </a:solidFill>
                <a:latin typeface="Arial"/>
                <a:ea typeface="Arial"/>
                <a:cs typeface="Arial"/>
                <a:sym typeface="Arial"/>
              </a:rPr>
              <a:t>Revenue-sharing models </a:t>
            </a:r>
          </a:p>
          <a:p>
            <a:pPr marL="0" marR="0" lvl="0" indent="0" algn="ctr" rtl="0">
              <a:spcBef>
                <a:spcPts val="0"/>
              </a:spcBef>
              <a:buSzPct val="25000"/>
              <a:buNone/>
            </a:pPr>
            <a:r>
              <a:rPr lang="en-US" sz="1400">
                <a:solidFill>
                  <a:srgbClr val="F1F2F2"/>
                </a:solidFill>
                <a:latin typeface="Arial"/>
                <a:ea typeface="Arial"/>
                <a:cs typeface="Arial"/>
                <a:sym typeface="Arial"/>
              </a:rPr>
              <a:t>(API provider pays developer)</a:t>
            </a:r>
          </a:p>
        </p:txBody>
      </p:sp>
      <p:sp>
        <p:nvSpPr>
          <p:cNvPr id="765" name="Shape 765"/>
          <p:cNvSpPr/>
          <p:nvPr/>
        </p:nvSpPr>
        <p:spPr>
          <a:xfrm>
            <a:off x="3386456" y="939074"/>
            <a:ext cx="3104400" cy="1068600"/>
          </a:xfrm>
          <a:prstGeom prst="rect">
            <a:avLst/>
          </a:prstGeom>
          <a:solidFill>
            <a:srgbClr val="1C9AD6"/>
          </a:solidFill>
          <a:ln>
            <a:noFill/>
          </a:ln>
        </p:spPr>
        <p:txBody>
          <a:bodyPr lIns="91425" tIns="45700" rIns="91425" bIns="45700" anchor="ctr" anchorCtr="0">
            <a:noAutofit/>
          </a:bodyPr>
          <a:lstStyle/>
          <a:p>
            <a:pPr marL="0" marR="0" lvl="0" indent="0" algn="ctr" rtl="0">
              <a:spcBef>
                <a:spcPts val="0"/>
              </a:spcBef>
              <a:buSzPct val="25000"/>
              <a:buNone/>
            </a:pPr>
            <a:r>
              <a:rPr lang="en-US" sz="1800">
                <a:solidFill>
                  <a:srgbClr val="FFFFFF"/>
                </a:solidFill>
                <a:latin typeface="Arial"/>
                <a:ea typeface="Arial"/>
                <a:cs typeface="Arial"/>
                <a:sym typeface="Arial"/>
              </a:rPr>
              <a:t>Fee-based models </a:t>
            </a:r>
          </a:p>
          <a:p>
            <a:pPr marL="0" marR="0" lvl="0" indent="0" algn="ctr" rtl="0">
              <a:spcBef>
                <a:spcPts val="0"/>
              </a:spcBef>
              <a:buSzPct val="25000"/>
              <a:buNone/>
            </a:pPr>
            <a:r>
              <a:rPr lang="en-US" sz="1400">
                <a:solidFill>
                  <a:srgbClr val="FFFFFF"/>
                </a:solidFill>
                <a:latin typeface="Arial"/>
                <a:ea typeface="Arial"/>
                <a:cs typeface="Arial"/>
                <a:sym typeface="Arial"/>
              </a:rPr>
              <a:t>(API provider charges developer)</a:t>
            </a:r>
          </a:p>
        </p:txBody>
      </p:sp>
      <p:sp>
        <p:nvSpPr>
          <p:cNvPr id="766" name="Shape 766"/>
          <p:cNvSpPr/>
          <p:nvPr/>
        </p:nvSpPr>
        <p:spPr>
          <a:xfrm>
            <a:off x="6552926" y="944698"/>
            <a:ext cx="2696100" cy="1068599"/>
          </a:xfrm>
          <a:prstGeom prst="rect">
            <a:avLst/>
          </a:prstGeom>
          <a:solidFill>
            <a:srgbClr val="179C4E"/>
          </a:solidFill>
          <a:ln>
            <a:noFill/>
          </a:ln>
        </p:spPr>
        <p:txBody>
          <a:bodyPr lIns="91425" tIns="45700" rIns="91425" bIns="45700" anchor="ctr" anchorCtr="0">
            <a:noAutofit/>
          </a:bodyPr>
          <a:lstStyle/>
          <a:p>
            <a:pPr marL="0" marR="0" lvl="0" indent="0" algn="ctr" rtl="0">
              <a:spcBef>
                <a:spcPts val="0"/>
              </a:spcBef>
              <a:buSzPct val="25000"/>
              <a:buNone/>
            </a:pPr>
            <a:r>
              <a:rPr lang="en-US" sz="1800">
                <a:solidFill>
                  <a:srgbClr val="FFFFFF"/>
                </a:solidFill>
                <a:latin typeface="Arial"/>
                <a:ea typeface="Arial"/>
                <a:cs typeface="Arial"/>
                <a:sym typeface="Arial"/>
              </a:rPr>
              <a:t>Freemium models</a:t>
            </a:r>
          </a:p>
        </p:txBody>
      </p:sp>
      <p:sp>
        <p:nvSpPr>
          <p:cNvPr id="767" name="Shape 767"/>
          <p:cNvSpPr/>
          <p:nvPr/>
        </p:nvSpPr>
        <p:spPr>
          <a:xfrm>
            <a:off x="845643" y="2125002"/>
            <a:ext cx="2472300" cy="840600"/>
          </a:xfrm>
          <a:prstGeom prst="rect">
            <a:avLst/>
          </a:prstGeom>
          <a:solidFill>
            <a:srgbClr val="919191"/>
          </a:solidFill>
          <a:ln>
            <a:noFill/>
          </a:ln>
        </p:spPr>
        <p:txBody>
          <a:bodyPr lIns="91425" tIns="45700" rIns="91425" bIns="45700" anchor="ctr" anchorCtr="0">
            <a:noAutofit/>
          </a:bodyPr>
          <a:lstStyle/>
          <a:p>
            <a:pPr marL="0" marR="0" lvl="0" indent="0" algn="ctr" rtl="0">
              <a:spcBef>
                <a:spcPts val="0"/>
              </a:spcBef>
              <a:buSzPct val="25000"/>
              <a:buNone/>
            </a:pPr>
            <a:r>
              <a:rPr lang="en-US" sz="1800">
                <a:solidFill>
                  <a:srgbClr val="FFFFFF"/>
                </a:solidFill>
                <a:latin typeface="Arial"/>
                <a:ea typeface="Arial"/>
                <a:cs typeface="Arial"/>
                <a:sym typeface="Arial"/>
              </a:rPr>
              <a:t>Fixed</a:t>
            </a:r>
          </a:p>
        </p:txBody>
      </p:sp>
      <p:sp>
        <p:nvSpPr>
          <p:cNvPr id="768" name="Shape 768"/>
          <p:cNvSpPr/>
          <p:nvPr/>
        </p:nvSpPr>
        <p:spPr>
          <a:xfrm>
            <a:off x="845643" y="3042503"/>
            <a:ext cx="2472300" cy="860400"/>
          </a:xfrm>
          <a:prstGeom prst="rect">
            <a:avLst/>
          </a:prstGeom>
          <a:solidFill>
            <a:srgbClr val="919191"/>
          </a:solidFill>
          <a:ln>
            <a:noFill/>
          </a:ln>
        </p:spPr>
        <p:txBody>
          <a:bodyPr lIns="91425" tIns="45700" rIns="91425" bIns="45700" anchor="ctr" anchorCtr="0">
            <a:noAutofit/>
          </a:bodyPr>
          <a:lstStyle/>
          <a:p>
            <a:pPr marL="0" marR="0" lvl="0" indent="0" algn="ctr" rtl="0">
              <a:spcBef>
                <a:spcPts val="0"/>
              </a:spcBef>
              <a:buSzPct val="25000"/>
              <a:buNone/>
            </a:pPr>
            <a:r>
              <a:rPr lang="en-US" sz="1800">
                <a:solidFill>
                  <a:srgbClr val="FFFFFF"/>
                </a:solidFill>
                <a:latin typeface="Arial"/>
                <a:ea typeface="Arial"/>
                <a:cs typeface="Arial"/>
                <a:sym typeface="Arial"/>
              </a:rPr>
              <a:t>Flexible</a:t>
            </a:r>
          </a:p>
        </p:txBody>
      </p:sp>
      <p:sp>
        <p:nvSpPr>
          <p:cNvPr id="769" name="Shape 769"/>
          <p:cNvSpPr/>
          <p:nvPr/>
        </p:nvSpPr>
        <p:spPr>
          <a:xfrm>
            <a:off x="844042" y="3993294"/>
            <a:ext cx="2473800" cy="882900"/>
          </a:xfrm>
          <a:prstGeom prst="rect">
            <a:avLst/>
          </a:prstGeom>
          <a:solidFill>
            <a:srgbClr val="919191"/>
          </a:solidFill>
          <a:ln>
            <a:noFill/>
          </a:ln>
        </p:spPr>
        <p:txBody>
          <a:bodyPr lIns="91425" tIns="45700" rIns="91425" bIns="45700" anchor="ctr" anchorCtr="0">
            <a:noAutofit/>
          </a:bodyPr>
          <a:lstStyle/>
          <a:p>
            <a:pPr marL="0" marR="0" lvl="0" indent="0" algn="ctr" rtl="0">
              <a:spcBef>
                <a:spcPts val="0"/>
              </a:spcBef>
              <a:buSzPct val="25000"/>
              <a:buNone/>
            </a:pPr>
            <a:r>
              <a:rPr lang="en-US" sz="1800">
                <a:solidFill>
                  <a:srgbClr val="FFFFFF"/>
                </a:solidFill>
                <a:latin typeface="Arial"/>
                <a:ea typeface="Arial"/>
                <a:cs typeface="Arial"/>
                <a:sym typeface="Arial"/>
              </a:rPr>
              <a:t>Hybrid</a:t>
            </a:r>
          </a:p>
          <a:p>
            <a:pPr marL="0" marR="0" lvl="0" indent="0" algn="ctr" rtl="0">
              <a:spcBef>
                <a:spcPts val="0"/>
              </a:spcBef>
              <a:buSzPct val="25000"/>
              <a:buNone/>
            </a:pPr>
            <a:r>
              <a:rPr lang="en-US" sz="1400">
                <a:solidFill>
                  <a:srgbClr val="FFFFFF"/>
                </a:solidFill>
                <a:latin typeface="Arial"/>
                <a:ea typeface="Arial"/>
                <a:cs typeface="Arial"/>
                <a:sym typeface="Arial"/>
              </a:rPr>
              <a:t>(flat fee plus fixed or flexible)</a:t>
            </a:r>
          </a:p>
        </p:txBody>
      </p:sp>
      <p:sp>
        <p:nvSpPr>
          <p:cNvPr id="770" name="Shape 770"/>
          <p:cNvSpPr/>
          <p:nvPr/>
        </p:nvSpPr>
        <p:spPr>
          <a:xfrm>
            <a:off x="3643951" y="2113944"/>
            <a:ext cx="2840400" cy="612300"/>
          </a:xfrm>
          <a:prstGeom prst="rect">
            <a:avLst/>
          </a:prstGeom>
          <a:solidFill>
            <a:srgbClr val="919191"/>
          </a:solidFill>
          <a:ln>
            <a:noFill/>
          </a:ln>
        </p:spPr>
        <p:txBody>
          <a:bodyPr lIns="91425" tIns="45700" rIns="91425" bIns="45700" anchor="ctr" anchorCtr="0">
            <a:noAutofit/>
          </a:bodyPr>
          <a:lstStyle/>
          <a:p>
            <a:pPr marL="0" marR="0" lvl="0" indent="0" algn="ctr" rtl="0">
              <a:spcBef>
                <a:spcPts val="0"/>
              </a:spcBef>
              <a:buSzPct val="25000"/>
              <a:buNone/>
            </a:pPr>
            <a:r>
              <a:rPr lang="en-US" sz="1800">
                <a:solidFill>
                  <a:srgbClr val="FFFFFF"/>
                </a:solidFill>
                <a:latin typeface="Arial"/>
                <a:ea typeface="Arial"/>
                <a:cs typeface="Arial"/>
                <a:sym typeface="Arial"/>
              </a:rPr>
              <a:t>Transaction</a:t>
            </a:r>
          </a:p>
        </p:txBody>
      </p:sp>
      <p:sp>
        <p:nvSpPr>
          <p:cNvPr id="771" name="Shape 771"/>
          <p:cNvSpPr/>
          <p:nvPr/>
        </p:nvSpPr>
        <p:spPr>
          <a:xfrm>
            <a:off x="3643951" y="4316772"/>
            <a:ext cx="2840400" cy="620700"/>
          </a:xfrm>
          <a:prstGeom prst="rect">
            <a:avLst/>
          </a:prstGeom>
          <a:solidFill>
            <a:srgbClr val="919191"/>
          </a:solidFill>
          <a:ln>
            <a:noFill/>
          </a:ln>
        </p:spPr>
        <p:txBody>
          <a:bodyPr lIns="91425" tIns="45700" rIns="91425" bIns="45700" anchor="ctr" anchorCtr="0">
            <a:noAutofit/>
          </a:bodyPr>
          <a:lstStyle/>
          <a:p>
            <a:pPr marL="0" marR="0" lvl="0" indent="0" algn="ctr" rtl="0">
              <a:spcBef>
                <a:spcPts val="0"/>
              </a:spcBef>
              <a:buSzPct val="25000"/>
              <a:buNone/>
            </a:pPr>
            <a:r>
              <a:rPr lang="en-US" sz="1800">
                <a:solidFill>
                  <a:srgbClr val="FFFFFF"/>
                </a:solidFill>
                <a:latin typeface="Arial"/>
                <a:ea typeface="Arial"/>
                <a:cs typeface="Arial"/>
                <a:sym typeface="Arial"/>
              </a:rPr>
              <a:t>One-time</a:t>
            </a:r>
          </a:p>
        </p:txBody>
      </p:sp>
      <p:sp>
        <p:nvSpPr>
          <p:cNvPr id="772" name="Shape 772"/>
          <p:cNvSpPr/>
          <p:nvPr/>
        </p:nvSpPr>
        <p:spPr>
          <a:xfrm>
            <a:off x="3643951" y="4996067"/>
            <a:ext cx="2840400" cy="606600"/>
          </a:xfrm>
          <a:prstGeom prst="rect">
            <a:avLst/>
          </a:prstGeom>
          <a:solidFill>
            <a:srgbClr val="919191"/>
          </a:solidFill>
          <a:ln>
            <a:noFill/>
          </a:ln>
        </p:spPr>
        <p:txBody>
          <a:bodyPr lIns="91425" tIns="45700" rIns="91425" bIns="45700" anchor="ctr" anchorCtr="0">
            <a:noAutofit/>
          </a:bodyPr>
          <a:lstStyle/>
          <a:p>
            <a:pPr marL="0" marR="0" lvl="0" indent="0" algn="ctr" rtl="0">
              <a:spcBef>
                <a:spcPts val="0"/>
              </a:spcBef>
              <a:buSzPct val="25000"/>
              <a:buNone/>
            </a:pPr>
            <a:r>
              <a:rPr lang="en-US" sz="1800">
                <a:solidFill>
                  <a:srgbClr val="FFFFFF"/>
                </a:solidFill>
                <a:latin typeface="Arial"/>
                <a:ea typeface="Arial"/>
                <a:cs typeface="Arial"/>
                <a:sym typeface="Arial"/>
              </a:rPr>
              <a:t>Subscription</a:t>
            </a:r>
          </a:p>
        </p:txBody>
      </p:sp>
      <p:sp>
        <p:nvSpPr>
          <p:cNvPr id="773" name="Shape 773"/>
          <p:cNvSpPr/>
          <p:nvPr/>
        </p:nvSpPr>
        <p:spPr>
          <a:xfrm>
            <a:off x="7033012" y="2113944"/>
            <a:ext cx="2261700" cy="538800"/>
          </a:xfrm>
          <a:prstGeom prst="rect">
            <a:avLst/>
          </a:prstGeom>
          <a:solidFill>
            <a:srgbClr val="919191"/>
          </a:solidFill>
          <a:ln>
            <a:noFill/>
          </a:ln>
        </p:spPr>
        <p:txBody>
          <a:bodyPr lIns="91425" tIns="45700" rIns="91425" bIns="45700" anchor="ctr" anchorCtr="0">
            <a:noAutofit/>
          </a:bodyPr>
          <a:lstStyle/>
          <a:p>
            <a:pPr marL="0" marR="0" lvl="0" indent="0" algn="ctr" rtl="0">
              <a:spcBef>
                <a:spcPts val="0"/>
              </a:spcBef>
              <a:buSzPct val="25000"/>
              <a:buNone/>
            </a:pPr>
            <a:r>
              <a:rPr lang="en-US" sz="1800">
                <a:solidFill>
                  <a:srgbClr val="FFFFFF"/>
                </a:solidFill>
                <a:latin typeface="Arial"/>
                <a:ea typeface="Arial"/>
                <a:cs typeface="Arial"/>
                <a:sym typeface="Arial"/>
              </a:rPr>
              <a:t>Duration</a:t>
            </a:r>
          </a:p>
        </p:txBody>
      </p:sp>
      <p:sp>
        <p:nvSpPr>
          <p:cNvPr id="774" name="Shape 774"/>
          <p:cNvSpPr/>
          <p:nvPr/>
        </p:nvSpPr>
        <p:spPr>
          <a:xfrm>
            <a:off x="7033012" y="2692877"/>
            <a:ext cx="2261700" cy="546300"/>
          </a:xfrm>
          <a:prstGeom prst="rect">
            <a:avLst/>
          </a:prstGeom>
          <a:solidFill>
            <a:srgbClr val="919191"/>
          </a:solidFill>
          <a:ln>
            <a:noFill/>
          </a:ln>
        </p:spPr>
        <p:txBody>
          <a:bodyPr lIns="91425" tIns="45700" rIns="91425" bIns="45700" anchor="ctr" anchorCtr="0">
            <a:noAutofit/>
          </a:bodyPr>
          <a:lstStyle/>
          <a:p>
            <a:pPr marL="0" marR="0" lvl="0" indent="0" algn="ctr" rtl="0">
              <a:spcBef>
                <a:spcPts val="0"/>
              </a:spcBef>
              <a:buSzPct val="25000"/>
              <a:buNone/>
            </a:pPr>
            <a:r>
              <a:rPr lang="en-US" sz="1800">
                <a:solidFill>
                  <a:srgbClr val="FFFFFF"/>
                </a:solidFill>
                <a:latin typeface="Arial"/>
                <a:ea typeface="Arial"/>
                <a:cs typeface="Arial"/>
                <a:sym typeface="Arial"/>
              </a:rPr>
              <a:t>Quantity</a:t>
            </a:r>
          </a:p>
        </p:txBody>
      </p:sp>
      <p:sp>
        <p:nvSpPr>
          <p:cNvPr id="775" name="Shape 775"/>
          <p:cNvSpPr/>
          <p:nvPr/>
        </p:nvSpPr>
        <p:spPr>
          <a:xfrm>
            <a:off x="7033012" y="3295504"/>
            <a:ext cx="2261700" cy="534000"/>
          </a:xfrm>
          <a:prstGeom prst="rect">
            <a:avLst/>
          </a:prstGeom>
          <a:solidFill>
            <a:srgbClr val="919191"/>
          </a:solidFill>
          <a:ln>
            <a:noFill/>
          </a:ln>
        </p:spPr>
        <p:txBody>
          <a:bodyPr lIns="91425" tIns="45700" rIns="91425" bIns="45700" anchor="ctr" anchorCtr="0">
            <a:noAutofit/>
          </a:bodyPr>
          <a:lstStyle/>
          <a:p>
            <a:pPr marL="0" marR="0" lvl="0" indent="0" algn="ctr" rtl="0">
              <a:spcBef>
                <a:spcPts val="0"/>
              </a:spcBef>
              <a:buSzPct val="25000"/>
              <a:buNone/>
            </a:pPr>
            <a:r>
              <a:rPr lang="en-US" sz="1800">
                <a:solidFill>
                  <a:srgbClr val="FFFFFF"/>
                </a:solidFill>
                <a:latin typeface="Arial"/>
                <a:ea typeface="Arial"/>
                <a:cs typeface="Arial"/>
                <a:sym typeface="Arial"/>
              </a:rPr>
              <a:t>Hybrid</a:t>
            </a:r>
          </a:p>
        </p:txBody>
      </p:sp>
      <p:sp>
        <p:nvSpPr>
          <p:cNvPr id="776" name="Shape 776"/>
          <p:cNvSpPr/>
          <p:nvPr/>
        </p:nvSpPr>
        <p:spPr>
          <a:xfrm>
            <a:off x="4444257" y="2743771"/>
            <a:ext cx="2049000" cy="477900"/>
          </a:xfrm>
          <a:prstGeom prst="rect">
            <a:avLst/>
          </a:prstGeom>
          <a:solidFill>
            <a:srgbClr val="C2C2C2"/>
          </a:solidFill>
          <a:ln>
            <a:noFill/>
          </a:ln>
        </p:spPr>
        <p:txBody>
          <a:bodyPr lIns="91425" tIns="45700" rIns="91425" bIns="45700" anchor="ctr" anchorCtr="0">
            <a:noAutofit/>
          </a:bodyPr>
          <a:lstStyle/>
          <a:p>
            <a:pPr marL="0" marR="0" lvl="0" indent="0" algn="ctr" rtl="0">
              <a:spcBef>
                <a:spcPts val="0"/>
              </a:spcBef>
              <a:buSzPct val="25000"/>
              <a:buNone/>
            </a:pPr>
            <a:r>
              <a:rPr lang="en-US" sz="1400">
                <a:solidFill>
                  <a:srgbClr val="616161"/>
                </a:solidFill>
                <a:latin typeface="Arial"/>
                <a:ea typeface="Arial"/>
                <a:cs typeface="Arial"/>
                <a:sym typeface="Arial"/>
              </a:rPr>
              <a:t>Transaction Volume</a:t>
            </a:r>
          </a:p>
        </p:txBody>
      </p:sp>
      <p:sp>
        <p:nvSpPr>
          <p:cNvPr id="777" name="Shape 777"/>
          <p:cNvSpPr/>
          <p:nvPr/>
        </p:nvSpPr>
        <p:spPr>
          <a:xfrm>
            <a:off x="4444257" y="3274857"/>
            <a:ext cx="2049000" cy="477900"/>
          </a:xfrm>
          <a:prstGeom prst="rect">
            <a:avLst/>
          </a:prstGeom>
          <a:solidFill>
            <a:srgbClr val="C2C2C2"/>
          </a:solidFill>
          <a:ln>
            <a:noFill/>
          </a:ln>
        </p:spPr>
        <p:txBody>
          <a:bodyPr lIns="91425" tIns="45700" rIns="91425" bIns="45700" anchor="ctr" anchorCtr="0">
            <a:noAutofit/>
          </a:bodyPr>
          <a:lstStyle/>
          <a:p>
            <a:pPr marL="0" marR="0" lvl="0" indent="0" algn="ctr" rtl="0">
              <a:spcBef>
                <a:spcPts val="0"/>
              </a:spcBef>
              <a:buSzPct val="25000"/>
              <a:buNone/>
            </a:pPr>
            <a:r>
              <a:rPr lang="en-US" sz="1400">
                <a:solidFill>
                  <a:srgbClr val="616161"/>
                </a:solidFill>
                <a:latin typeface="Arial"/>
                <a:ea typeface="Arial"/>
                <a:cs typeface="Arial"/>
                <a:sym typeface="Arial"/>
              </a:rPr>
              <a:t>Custom Attribute</a:t>
            </a:r>
          </a:p>
        </p:txBody>
      </p:sp>
      <p:sp>
        <p:nvSpPr>
          <p:cNvPr id="778" name="Shape 778"/>
          <p:cNvSpPr/>
          <p:nvPr/>
        </p:nvSpPr>
        <p:spPr>
          <a:xfrm>
            <a:off x="4439745" y="5661320"/>
            <a:ext cx="2049000" cy="477900"/>
          </a:xfrm>
          <a:prstGeom prst="rect">
            <a:avLst/>
          </a:prstGeom>
          <a:solidFill>
            <a:srgbClr val="C2C2C2"/>
          </a:solidFill>
          <a:ln>
            <a:noFill/>
          </a:ln>
        </p:spPr>
        <p:txBody>
          <a:bodyPr lIns="91425" tIns="45700" rIns="91425" bIns="45700" anchor="ctr" anchorCtr="0">
            <a:noAutofit/>
          </a:bodyPr>
          <a:lstStyle/>
          <a:p>
            <a:pPr marL="0" marR="0" lvl="0" indent="0" algn="ctr" rtl="0">
              <a:spcBef>
                <a:spcPts val="0"/>
              </a:spcBef>
              <a:buSzPct val="25000"/>
              <a:buNone/>
            </a:pPr>
            <a:r>
              <a:rPr lang="en-US" sz="1400">
                <a:solidFill>
                  <a:srgbClr val="616161"/>
                </a:solidFill>
                <a:latin typeface="Arial"/>
                <a:ea typeface="Arial"/>
                <a:cs typeface="Arial"/>
                <a:sym typeface="Arial"/>
              </a:rPr>
              <a:t>Advance / Arrears</a:t>
            </a:r>
          </a:p>
        </p:txBody>
      </p:sp>
      <p:sp>
        <p:nvSpPr>
          <p:cNvPr id="779" name="Shape 779"/>
          <p:cNvSpPr/>
          <p:nvPr/>
        </p:nvSpPr>
        <p:spPr>
          <a:xfrm>
            <a:off x="4439745" y="6192406"/>
            <a:ext cx="2049000" cy="477900"/>
          </a:xfrm>
          <a:prstGeom prst="rect">
            <a:avLst/>
          </a:prstGeom>
          <a:solidFill>
            <a:srgbClr val="C2C2C2"/>
          </a:solidFill>
          <a:ln>
            <a:noFill/>
          </a:ln>
        </p:spPr>
        <p:txBody>
          <a:bodyPr lIns="91425" tIns="45700" rIns="91425" bIns="45700" anchor="ctr" anchorCtr="0">
            <a:noAutofit/>
          </a:bodyPr>
          <a:lstStyle/>
          <a:p>
            <a:pPr marL="0" marR="0" lvl="0" indent="0" algn="ctr" rtl="0">
              <a:spcBef>
                <a:spcPts val="0"/>
              </a:spcBef>
              <a:buSzPct val="25000"/>
              <a:buNone/>
            </a:pPr>
            <a:r>
              <a:rPr lang="en-US" sz="1400">
                <a:solidFill>
                  <a:srgbClr val="616161"/>
                </a:solidFill>
                <a:latin typeface="Arial"/>
                <a:ea typeface="Arial"/>
                <a:cs typeface="Arial"/>
                <a:sym typeface="Arial"/>
              </a:rPr>
              <a:t>Pro-rated / Full amount</a:t>
            </a:r>
          </a:p>
        </p:txBody>
      </p:sp>
      <p:sp>
        <p:nvSpPr>
          <p:cNvPr id="780" name="Shape 780"/>
          <p:cNvSpPr/>
          <p:nvPr/>
        </p:nvSpPr>
        <p:spPr>
          <a:xfrm>
            <a:off x="4435263" y="3821268"/>
            <a:ext cx="2049000" cy="477900"/>
          </a:xfrm>
          <a:prstGeom prst="rect">
            <a:avLst/>
          </a:prstGeom>
          <a:solidFill>
            <a:srgbClr val="C2C2C2"/>
          </a:solidFill>
          <a:ln>
            <a:noFill/>
          </a:ln>
        </p:spPr>
        <p:txBody>
          <a:bodyPr lIns="91425" tIns="45700" rIns="91425" bIns="45700" anchor="ctr" anchorCtr="0">
            <a:noAutofit/>
          </a:bodyPr>
          <a:lstStyle/>
          <a:p>
            <a:pPr marL="0" marR="0" lvl="0" indent="0" algn="ctr" rtl="0">
              <a:spcBef>
                <a:spcPts val="0"/>
              </a:spcBef>
              <a:buSzPct val="25000"/>
              <a:buNone/>
            </a:pPr>
            <a:r>
              <a:rPr lang="en-US" sz="1400">
                <a:solidFill>
                  <a:srgbClr val="616161"/>
                </a:solidFill>
                <a:latin typeface="Arial"/>
                <a:ea typeface="Arial"/>
                <a:cs typeface="Arial"/>
                <a:sym typeface="Arial"/>
              </a:rPr>
              <a:t>Revenue / Volume Bands</a:t>
            </a:r>
          </a:p>
        </p:txBody>
      </p:sp>
      <p:sp>
        <p:nvSpPr>
          <p:cNvPr id="781" name="Shape 781"/>
          <p:cNvSpPr/>
          <p:nvPr/>
        </p:nvSpPr>
        <p:spPr>
          <a:xfrm>
            <a:off x="9317505" y="944697"/>
            <a:ext cx="2261700" cy="1068600"/>
          </a:xfrm>
          <a:prstGeom prst="rect">
            <a:avLst/>
          </a:prstGeom>
          <a:solidFill>
            <a:srgbClr val="A64D79"/>
          </a:solidFill>
          <a:ln>
            <a:noFill/>
          </a:ln>
        </p:spPr>
        <p:txBody>
          <a:bodyPr lIns="91425" tIns="45700" rIns="91425" bIns="45700" anchor="ctr" anchorCtr="0">
            <a:noAutofit/>
          </a:bodyPr>
          <a:lstStyle/>
          <a:p>
            <a:pPr marL="0" marR="0" lvl="0" indent="0" algn="ctr" rtl="0">
              <a:spcBef>
                <a:spcPts val="0"/>
              </a:spcBef>
              <a:buSzPct val="25000"/>
              <a:buNone/>
            </a:pPr>
            <a:r>
              <a:rPr lang="en-US" sz="1800">
                <a:solidFill>
                  <a:srgbClr val="FFFFFF"/>
                </a:solidFill>
              </a:rPr>
              <a:t>Notification Only</a:t>
            </a:r>
            <a:r>
              <a:rPr lang="en-US" sz="1800">
                <a:solidFill>
                  <a:srgbClr val="FFFFFF"/>
                </a:solidFill>
                <a:latin typeface="Arial"/>
                <a:ea typeface="Arial"/>
                <a:cs typeface="Arial"/>
                <a:sym typeface="Arial"/>
              </a:rPr>
              <a:t> models</a:t>
            </a:r>
          </a:p>
        </p:txBody>
      </p:sp>
      <p:sp>
        <p:nvSpPr>
          <p:cNvPr id="782" name="Shape 782"/>
          <p:cNvSpPr/>
          <p:nvPr/>
        </p:nvSpPr>
        <p:spPr>
          <a:xfrm>
            <a:off x="9792712" y="2113946"/>
            <a:ext cx="1797900" cy="538800"/>
          </a:xfrm>
          <a:prstGeom prst="rect">
            <a:avLst/>
          </a:prstGeom>
          <a:solidFill>
            <a:srgbClr val="919191"/>
          </a:solidFill>
          <a:ln>
            <a:noFill/>
          </a:ln>
        </p:spPr>
        <p:txBody>
          <a:bodyPr lIns="91425" tIns="45700" rIns="91425" bIns="45700" anchor="ctr" anchorCtr="0">
            <a:noAutofit/>
          </a:bodyPr>
          <a:lstStyle/>
          <a:p>
            <a:pPr marL="0" marR="0" lvl="0" indent="0" algn="ctr" rtl="0">
              <a:spcBef>
                <a:spcPts val="0"/>
              </a:spcBef>
              <a:buSzPct val="25000"/>
              <a:buNone/>
            </a:pPr>
            <a:r>
              <a:rPr lang="en-US" sz="1800">
                <a:solidFill>
                  <a:srgbClr val="FFFFFF"/>
                </a:solidFill>
              </a:rPr>
              <a:t>Adjustable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Shape 580"/>
          <p:cNvSpPr txBox="1">
            <a:spLocks noGrp="1"/>
          </p:cNvSpPr>
          <p:nvPr>
            <p:ph type="title"/>
          </p:nvPr>
        </p:nvSpPr>
        <p:spPr>
          <a:xfrm>
            <a:off x="477608" y="264367"/>
            <a:ext cx="10387113" cy="674693"/>
          </a:xfrm>
          <a:prstGeom prst="rect">
            <a:avLst/>
          </a:prstGeom>
          <a:noFill/>
          <a:ln>
            <a:noFill/>
          </a:ln>
        </p:spPr>
        <p:txBody>
          <a:bodyPr lIns="91375" tIns="45675" rIns="91375" bIns="45675" anchor="ctr" anchorCtr="0">
            <a:noAutofit/>
          </a:bodyPr>
          <a:lstStyle/>
          <a:p>
            <a:pPr marL="0" marR="0" lvl="0" indent="0" algn="l" rtl="0">
              <a:spcBef>
                <a:spcPts val="0"/>
              </a:spcBef>
              <a:buClr>
                <a:schemeClr val="dk2"/>
              </a:buClr>
              <a:buSzPct val="25000"/>
              <a:buFont typeface="Helvetica Neue"/>
              <a:buNone/>
            </a:pPr>
            <a:r>
              <a:rPr lang="en-US" sz="3600" b="0" i="0" u="none" strike="noStrike" cap="none">
                <a:solidFill>
                  <a:schemeClr val="dk2"/>
                </a:solidFill>
                <a:latin typeface="Helvetica Neue"/>
                <a:ea typeface="Helvetica Neue"/>
                <a:cs typeface="Helvetica Neue"/>
                <a:sym typeface="Helvetica Neue"/>
              </a:rPr>
              <a:t>Agenda</a:t>
            </a:r>
          </a:p>
        </p:txBody>
      </p:sp>
      <p:sp>
        <p:nvSpPr>
          <p:cNvPr id="581" name="Shape 581"/>
          <p:cNvSpPr txBox="1">
            <a:spLocks noGrp="1"/>
          </p:cNvSpPr>
          <p:nvPr>
            <p:ph type="body" idx="1"/>
          </p:nvPr>
        </p:nvSpPr>
        <p:spPr>
          <a:xfrm>
            <a:off x="477608" y="1250558"/>
            <a:ext cx="10387114" cy="4703415"/>
          </a:xfrm>
          <a:prstGeom prst="rect">
            <a:avLst/>
          </a:prstGeom>
          <a:noFill/>
          <a:ln>
            <a:noFill/>
          </a:ln>
        </p:spPr>
        <p:txBody>
          <a:bodyPr lIns="91375" tIns="45675" rIns="91375" bIns="45675" anchor="t" anchorCtr="0">
            <a:noAutofit/>
          </a:bodyPr>
          <a:lstStyle/>
          <a:p>
            <a:pPr marL="457200" lvl="0" indent="-419100" rtl="0">
              <a:spcBef>
                <a:spcPts val="0"/>
              </a:spcBef>
              <a:buSzPct val="100000"/>
            </a:pPr>
            <a:r>
              <a:rPr lang="en-US" sz="3000"/>
              <a:t>Customers and Use Cases</a:t>
            </a:r>
          </a:p>
          <a:p>
            <a:pPr marL="457200" lvl="0" indent="-419100" rtl="0">
              <a:spcBef>
                <a:spcPts val="0"/>
              </a:spcBef>
              <a:buSzPct val="100000"/>
            </a:pPr>
            <a:r>
              <a:rPr lang="en-US" sz="3000"/>
              <a:t>Stability</a:t>
            </a:r>
          </a:p>
          <a:p>
            <a:pPr marL="457200" lvl="0" indent="-419100" rtl="0">
              <a:spcBef>
                <a:spcPts val="0"/>
              </a:spcBef>
              <a:buSzPct val="100000"/>
            </a:pPr>
            <a:r>
              <a:rPr lang="en-US" sz="3000"/>
              <a:t>Scalability </a:t>
            </a:r>
          </a:p>
          <a:p>
            <a:pPr marL="457200" lvl="0" indent="-419100" rtl="0">
              <a:spcBef>
                <a:spcPts val="0"/>
              </a:spcBef>
              <a:buSzPct val="100000"/>
            </a:pPr>
            <a:r>
              <a:rPr lang="en-US" sz="3000"/>
              <a:t>Overview</a:t>
            </a:r>
          </a:p>
          <a:p>
            <a:pPr marL="457200" lvl="0" indent="-419100" rtl="0">
              <a:spcBef>
                <a:spcPts val="0"/>
              </a:spcBef>
              <a:buSzPct val="100000"/>
            </a:pPr>
            <a:r>
              <a:rPr lang="en-US" sz="3000"/>
              <a:t>Features </a:t>
            </a:r>
          </a:p>
          <a:p>
            <a:pPr marL="457200" lvl="0" indent="-419100" rtl="0">
              <a:spcBef>
                <a:spcPts val="0"/>
              </a:spcBef>
              <a:buSzPct val="100000"/>
            </a:pPr>
            <a:r>
              <a:rPr lang="en-US" sz="3000"/>
              <a:t>Takeaways</a:t>
            </a:r>
          </a:p>
          <a:p>
            <a:pPr lvl="0" rtl="0">
              <a:spcBef>
                <a:spcPts val="0"/>
              </a:spcBef>
              <a:buNone/>
            </a:pPr>
            <a:endParaRPr/>
          </a:p>
        </p:txBody>
      </p:sp>
      <p:sp>
        <p:nvSpPr>
          <p:cNvPr id="582" name="Shape 582"/>
          <p:cNvSpPr txBox="1">
            <a:spLocks noGrp="1"/>
          </p:cNvSpPr>
          <p:nvPr>
            <p:ph type="sldNum" idx="12"/>
          </p:nvPr>
        </p:nvSpPr>
        <p:spPr>
          <a:xfrm>
            <a:off x="11364286" y="6457146"/>
            <a:ext cx="611217" cy="365125"/>
          </a:xfrm>
          <a:prstGeom prst="rect">
            <a:avLst/>
          </a:prstGeom>
          <a:noFill/>
          <a:ln>
            <a:noFill/>
          </a:ln>
        </p:spPr>
        <p:txBody>
          <a:bodyPr lIns="91375" tIns="45675" rIns="91375" bIns="45675" anchor="ctr" anchorCtr="0">
            <a:noAutofit/>
          </a:bodyPr>
          <a:lstStyle/>
          <a:p>
            <a:pPr marL="0" marR="0" lvl="0" indent="0" algn="r" rtl="0">
              <a:spcBef>
                <a:spcPts val="0"/>
              </a:spcBef>
              <a:buSzPct val="25000"/>
              <a:buNone/>
            </a:pPr>
            <a:fld id="{00000000-1234-1234-1234-123412341234}" type="slidenum">
              <a:rPr lang="en-US" sz="1200" b="0" i="0">
                <a:solidFill>
                  <a:srgbClr val="BDBDBD"/>
                </a:solidFill>
                <a:latin typeface="Helvetica Neue"/>
                <a:ea typeface="Helvetica Neue"/>
                <a:cs typeface="Helvetica Neue"/>
                <a:sym typeface="Helvetica Neue"/>
              </a:rPr>
              <a:t>2</a:t>
            </a:fld>
            <a:endParaRPr lang="en-US" sz="1200" b="0" i="0">
              <a:solidFill>
                <a:srgbClr val="BDBDBD"/>
              </a:solidFill>
              <a:latin typeface="Helvetica Neue"/>
              <a:ea typeface="Helvetica Neue"/>
              <a:cs typeface="Helvetica Neue"/>
              <a:sym typeface="Helvetica Neue"/>
            </a:endParaRPr>
          </a:p>
        </p:txBody>
      </p:sp>
      <p:sp>
        <p:nvSpPr>
          <p:cNvPr id="583" name="Shape 583"/>
          <p:cNvSpPr txBox="1">
            <a:spLocks noGrp="1"/>
          </p:cNvSpPr>
          <p:nvPr>
            <p:ph type="ftr" idx="11"/>
          </p:nvPr>
        </p:nvSpPr>
        <p:spPr>
          <a:xfrm>
            <a:off x="7401522" y="6457146"/>
            <a:ext cx="3856778" cy="365125"/>
          </a:xfrm>
          <a:prstGeom prst="rect">
            <a:avLst/>
          </a:prstGeom>
          <a:noFill/>
          <a:ln>
            <a:noFill/>
          </a:ln>
        </p:spPr>
        <p:txBody>
          <a:bodyPr lIns="45675" tIns="22825" rIns="45675" bIns="22825" anchor="ctr" anchorCtr="0">
            <a:noAutofit/>
          </a:bodyPr>
          <a:lstStyle/>
          <a:p>
            <a:pPr marL="0" marR="0" lvl="0" indent="0" algn="r" rtl="0">
              <a:spcBef>
                <a:spcPts val="0"/>
              </a:spcBef>
              <a:buSzPct val="25000"/>
              <a:buNone/>
            </a:pPr>
            <a:r>
              <a:rPr lang="en-US" sz="900" b="0" i="0">
                <a:solidFill>
                  <a:srgbClr val="BFBFBF"/>
                </a:solidFill>
                <a:latin typeface="Helvetica Neue"/>
                <a:ea typeface="Helvetica Neue"/>
                <a:cs typeface="Helvetica Neue"/>
                <a:sym typeface="Helvetica Neue"/>
              </a:rPr>
              <a:t>©2015 Apigee. All Rights Reserved.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Shape 788"/>
          <p:cNvSpPr txBox="1">
            <a:spLocks noGrp="1"/>
          </p:cNvSpPr>
          <p:nvPr>
            <p:ph type="title"/>
          </p:nvPr>
        </p:nvSpPr>
        <p:spPr>
          <a:xfrm>
            <a:off x="477608" y="264367"/>
            <a:ext cx="10387200" cy="674700"/>
          </a:xfrm>
          <a:prstGeom prst="rect">
            <a:avLst/>
          </a:prstGeom>
        </p:spPr>
        <p:txBody>
          <a:bodyPr lIns="91425" tIns="91425" rIns="91425" bIns="91425" anchor="ctr" anchorCtr="0">
            <a:noAutofit/>
          </a:bodyPr>
          <a:lstStyle/>
          <a:p>
            <a:pPr lvl="0" rtl="0">
              <a:spcBef>
                <a:spcPts val="0"/>
              </a:spcBef>
              <a:buNone/>
            </a:pPr>
            <a:r>
              <a:rPr lang="en-US"/>
              <a:t>Features: Public/Private Rate Plans</a:t>
            </a:r>
          </a:p>
        </p:txBody>
      </p:sp>
      <p:sp>
        <p:nvSpPr>
          <p:cNvPr id="789" name="Shape 789"/>
          <p:cNvSpPr txBox="1">
            <a:spLocks noGrp="1"/>
          </p:cNvSpPr>
          <p:nvPr>
            <p:ph type="body" idx="1"/>
          </p:nvPr>
        </p:nvSpPr>
        <p:spPr>
          <a:xfrm>
            <a:off x="477608" y="1250558"/>
            <a:ext cx="10387200" cy="4703400"/>
          </a:xfrm>
          <a:prstGeom prst="rect">
            <a:avLst/>
          </a:prstGeom>
        </p:spPr>
        <p:txBody>
          <a:bodyPr lIns="91425" tIns="91425" rIns="91425" bIns="91425" anchor="t" anchorCtr="0">
            <a:noAutofit/>
          </a:bodyPr>
          <a:lstStyle/>
          <a:p>
            <a:pPr marL="0" lvl="0" indent="0" rtl="0">
              <a:spcBef>
                <a:spcPts val="0"/>
              </a:spcBef>
              <a:buNone/>
            </a:pPr>
            <a:endParaRPr/>
          </a:p>
          <a:p>
            <a:pPr marL="0" lvl="0" indent="0" rtl="0">
              <a:spcBef>
                <a:spcPts val="0"/>
              </a:spcBef>
              <a:buNone/>
            </a:pPr>
            <a:endParaRPr/>
          </a:p>
        </p:txBody>
      </p:sp>
      <p:sp>
        <p:nvSpPr>
          <p:cNvPr id="790" name="Shape 790"/>
          <p:cNvSpPr txBox="1">
            <a:spLocks noGrp="1"/>
          </p:cNvSpPr>
          <p:nvPr>
            <p:ph type="sldNum" idx="12"/>
          </p:nvPr>
        </p:nvSpPr>
        <p:spPr>
          <a:xfrm>
            <a:off x="11364286" y="6457146"/>
            <a:ext cx="611100" cy="365100"/>
          </a:xfrm>
          <a:prstGeom prst="rect">
            <a:avLst/>
          </a:prstGeom>
        </p:spPr>
        <p:txBody>
          <a:bodyPr lIns="91375" tIns="45675" rIns="91375" bIns="45675" anchor="ctr" anchorCtr="0">
            <a:noAutofit/>
          </a:bodyPr>
          <a:lstStyle/>
          <a:p>
            <a:pPr lvl="0" rtl="0">
              <a:spcBef>
                <a:spcPts val="0"/>
              </a:spcBef>
              <a:buNone/>
            </a:pPr>
            <a:fld id="{00000000-1234-1234-1234-123412341234}" type="slidenum">
              <a:rPr lang="en-US"/>
              <a:t>20</a:t>
            </a:fld>
            <a:endParaRPr lang="en-US"/>
          </a:p>
        </p:txBody>
      </p:sp>
      <p:pic>
        <p:nvPicPr>
          <p:cNvPr id="791" name="Shape 791" descr="Screen Shot 2016-07-18 at 4.23.40 PM.png">
            <a:hlinkClick r:id="rId3"/>
          </p:cNvPr>
          <p:cNvPicPr preferRelativeResize="0"/>
          <p:nvPr/>
        </p:nvPicPr>
        <p:blipFill>
          <a:blip r:embed="rId4">
            <a:alphaModFix/>
          </a:blip>
          <a:stretch>
            <a:fillRect/>
          </a:stretch>
        </p:blipFill>
        <p:spPr>
          <a:xfrm>
            <a:off x="695750" y="3020198"/>
            <a:ext cx="9479448" cy="2747499"/>
          </a:xfrm>
          <a:prstGeom prst="rect">
            <a:avLst/>
          </a:prstGeom>
          <a:noFill/>
          <a:ln>
            <a:noFill/>
          </a:ln>
        </p:spPr>
      </p:pic>
      <p:pic>
        <p:nvPicPr>
          <p:cNvPr id="792" name="Shape 792" descr="Screen Shot 2016-07-18 at 4.25.51 PM.png"/>
          <p:cNvPicPr preferRelativeResize="0"/>
          <p:nvPr/>
        </p:nvPicPr>
        <p:blipFill>
          <a:blip r:embed="rId5">
            <a:alphaModFix/>
          </a:blip>
          <a:stretch>
            <a:fillRect/>
          </a:stretch>
        </p:blipFill>
        <p:spPr>
          <a:xfrm>
            <a:off x="608763" y="1674287"/>
            <a:ext cx="8669259" cy="134591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Shape 798"/>
          <p:cNvSpPr txBox="1">
            <a:spLocks noGrp="1"/>
          </p:cNvSpPr>
          <p:nvPr>
            <p:ph type="title"/>
          </p:nvPr>
        </p:nvSpPr>
        <p:spPr>
          <a:xfrm>
            <a:off x="477608" y="264367"/>
            <a:ext cx="10387200" cy="674700"/>
          </a:xfrm>
          <a:prstGeom prst="rect">
            <a:avLst/>
          </a:prstGeom>
        </p:spPr>
        <p:txBody>
          <a:bodyPr lIns="91425" tIns="91425" rIns="91425" bIns="91425" anchor="ctr" anchorCtr="0">
            <a:noAutofit/>
          </a:bodyPr>
          <a:lstStyle/>
          <a:p>
            <a:pPr lvl="0" rtl="0">
              <a:spcBef>
                <a:spcPts val="0"/>
              </a:spcBef>
              <a:buNone/>
            </a:pPr>
            <a:r>
              <a:rPr lang="en-US"/>
              <a:t>Features: Webhooks</a:t>
            </a:r>
          </a:p>
        </p:txBody>
      </p:sp>
      <p:sp>
        <p:nvSpPr>
          <p:cNvPr id="799" name="Shape 799"/>
          <p:cNvSpPr txBox="1">
            <a:spLocks noGrp="1"/>
          </p:cNvSpPr>
          <p:nvPr>
            <p:ph type="body" idx="1"/>
          </p:nvPr>
        </p:nvSpPr>
        <p:spPr>
          <a:xfrm>
            <a:off x="477608" y="1250558"/>
            <a:ext cx="10387200" cy="4703400"/>
          </a:xfrm>
          <a:prstGeom prst="rect">
            <a:avLst/>
          </a:prstGeom>
        </p:spPr>
        <p:txBody>
          <a:bodyPr lIns="91425" tIns="91425" rIns="91425" bIns="91425" anchor="t" anchorCtr="0">
            <a:noAutofit/>
          </a:bodyPr>
          <a:lstStyle/>
          <a:p>
            <a:pPr marL="0" lvl="0" indent="0" rtl="0">
              <a:spcBef>
                <a:spcPts val="0"/>
              </a:spcBef>
              <a:buNone/>
            </a:pPr>
            <a:r>
              <a:rPr lang="en-US"/>
              <a:t>Monetization only </a:t>
            </a:r>
          </a:p>
        </p:txBody>
      </p:sp>
      <p:sp>
        <p:nvSpPr>
          <p:cNvPr id="800" name="Shape 800"/>
          <p:cNvSpPr txBox="1">
            <a:spLocks noGrp="1"/>
          </p:cNvSpPr>
          <p:nvPr>
            <p:ph type="sldNum" idx="12"/>
          </p:nvPr>
        </p:nvSpPr>
        <p:spPr>
          <a:xfrm>
            <a:off x="11364286" y="6457146"/>
            <a:ext cx="611100" cy="365100"/>
          </a:xfrm>
          <a:prstGeom prst="rect">
            <a:avLst/>
          </a:prstGeom>
        </p:spPr>
        <p:txBody>
          <a:bodyPr lIns="91375" tIns="45675" rIns="91375" bIns="45675" anchor="ctr" anchorCtr="0">
            <a:noAutofit/>
          </a:bodyPr>
          <a:lstStyle/>
          <a:p>
            <a:pPr lvl="0" rtl="0">
              <a:spcBef>
                <a:spcPts val="0"/>
              </a:spcBef>
              <a:buNone/>
            </a:pPr>
            <a:fld id="{00000000-1234-1234-1234-123412341234}" type="slidenum">
              <a:rPr lang="en-US"/>
              <a:t>21</a:t>
            </a:fld>
            <a:endParaRPr lang="en-US"/>
          </a:p>
        </p:txBody>
      </p:sp>
      <p:pic>
        <p:nvPicPr>
          <p:cNvPr id="801" name="Shape 801" descr="Screen Shot 2016-07-18 at 4.42.14 PM.png">
            <a:hlinkClick r:id="rId3"/>
          </p:cNvPr>
          <p:cNvPicPr preferRelativeResize="0"/>
          <p:nvPr/>
        </p:nvPicPr>
        <p:blipFill>
          <a:blip r:embed="rId4">
            <a:alphaModFix/>
          </a:blip>
          <a:stretch>
            <a:fillRect/>
          </a:stretch>
        </p:blipFill>
        <p:spPr>
          <a:xfrm>
            <a:off x="404349" y="1819375"/>
            <a:ext cx="11263248" cy="4049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Shape 807"/>
          <p:cNvSpPr txBox="1">
            <a:spLocks noGrp="1"/>
          </p:cNvSpPr>
          <p:nvPr>
            <p:ph type="title"/>
          </p:nvPr>
        </p:nvSpPr>
        <p:spPr>
          <a:xfrm>
            <a:off x="477608" y="264367"/>
            <a:ext cx="10387200" cy="674700"/>
          </a:xfrm>
          <a:prstGeom prst="rect">
            <a:avLst/>
          </a:prstGeom>
        </p:spPr>
        <p:txBody>
          <a:bodyPr lIns="91425" tIns="91425" rIns="91425" bIns="91425" anchor="ctr" anchorCtr="0">
            <a:noAutofit/>
          </a:bodyPr>
          <a:lstStyle/>
          <a:p>
            <a:pPr lvl="0" rtl="0">
              <a:spcBef>
                <a:spcPts val="0"/>
              </a:spcBef>
              <a:buNone/>
            </a:pPr>
            <a:r>
              <a:rPr lang="en-US"/>
              <a:t>Features: Quota Targets</a:t>
            </a:r>
          </a:p>
        </p:txBody>
      </p:sp>
      <p:sp>
        <p:nvSpPr>
          <p:cNvPr id="808" name="Shape 808"/>
          <p:cNvSpPr txBox="1">
            <a:spLocks noGrp="1"/>
          </p:cNvSpPr>
          <p:nvPr>
            <p:ph type="body" idx="1"/>
          </p:nvPr>
        </p:nvSpPr>
        <p:spPr>
          <a:xfrm>
            <a:off x="477608" y="1250558"/>
            <a:ext cx="10387200" cy="4703400"/>
          </a:xfrm>
          <a:prstGeom prst="rect">
            <a:avLst/>
          </a:prstGeom>
        </p:spPr>
        <p:txBody>
          <a:bodyPr lIns="91425" tIns="91425" rIns="91425" bIns="91425" anchor="t" anchorCtr="0">
            <a:noAutofit/>
          </a:bodyPr>
          <a:lstStyle/>
          <a:p>
            <a:pPr marL="0" lvl="0" indent="0" rtl="0">
              <a:spcBef>
                <a:spcPts val="0"/>
              </a:spcBef>
              <a:buNone/>
            </a:pPr>
            <a:r>
              <a:rPr lang="en-US"/>
              <a:t>Each Developer has </a:t>
            </a:r>
          </a:p>
          <a:p>
            <a:pPr marL="0" lvl="0" indent="0" rtl="0">
              <a:spcBef>
                <a:spcPts val="0"/>
              </a:spcBef>
              <a:buNone/>
            </a:pPr>
            <a:r>
              <a:rPr lang="en-US"/>
              <a:t>personal Quota Target</a:t>
            </a:r>
          </a:p>
          <a:p>
            <a:pPr marL="0" lvl="0" indent="0" rtl="0">
              <a:spcBef>
                <a:spcPts val="0"/>
              </a:spcBef>
              <a:buNone/>
            </a:pPr>
            <a:endParaRPr/>
          </a:p>
          <a:p>
            <a:pPr marL="0" lvl="0" indent="0" rtl="0">
              <a:spcBef>
                <a:spcPts val="0"/>
              </a:spcBef>
              <a:buNone/>
            </a:pPr>
            <a:r>
              <a:rPr lang="en-US"/>
              <a:t>E.G. </a:t>
            </a:r>
          </a:p>
          <a:p>
            <a:pPr marL="0" lvl="0" indent="0" rtl="0">
              <a:spcBef>
                <a:spcPts val="0"/>
              </a:spcBef>
              <a:buNone/>
            </a:pPr>
            <a:r>
              <a:rPr lang="en-US"/>
              <a:t>Ford 100M</a:t>
            </a:r>
          </a:p>
          <a:p>
            <a:pPr marL="0" lvl="0" indent="0" rtl="0">
              <a:spcBef>
                <a:spcPts val="0"/>
              </a:spcBef>
              <a:buNone/>
            </a:pPr>
            <a:r>
              <a:rPr lang="en-US"/>
              <a:t>Tesla 1M</a:t>
            </a:r>
          </a:p>
          <a:p>
            <a:pPr marL="0" lvl="0" indent="0" rtl="0">
              <a:spcBef>
                <a:spcPts val="0"/>
              </a:spcBef>
              <a:buNone/>
            </a:pPr>
            <a:endParaRPr/>
          </a:p>
        </p:txBody>
      </p:sp>
      <p:sp>
        <p:nvSpPr>
          <p:cNvPr id="809" name="Shape 809"/>
          <p:cNvSpPr txBox="1">
            <a:spLocks noGrp="1"/>
          </p:cNvSpPr>
          <p:nvPr>
            <p:ph type="sldNum" idx="12"/>
          </p:nvPr>
        </p:nvSpPr>
        <p:spPr>
          <a:xfrm>
            <a:off x="11364286" y="6457146"/>
            <a:ext cx="611100" cy="365100"/>
          </a:xfrm>
          <a:prstGeom prst="rect">
            <a:avLst/>
          </a:prstGeom>
        </p:spPr>
        <p:txBody>
          <a:bodyPr lIns="91375" tIns="45675" rIns="91375" bIns="45675" anchor="ctr" anchorCtr="0">
            <a:noAutofit/>
          </a:bodyPr>
          <a:lstStyle/>
          <a:p>
            <a:pPr lvl="0" rtl="0">
              <a:spcBef>
                <a:spcPts val="0"/>
              </a:spcBef>
              <a:buNone/>
            </a:pPr>
            <a:fld id="{00000000-1234-1234-1234-123412341234}" type="slidenum">
              <a:rPr lang="en-US"/>
              <a:t>22</a:t>
            </a:fld>
            <a:endParaRPr lang="en-US"/>
          </a:p>
        </p:txBody>
      </p:sp>
      <p:pic>
        <p:nvPicPr>
          <p:cNvPr id="810" name="Shape 810" descr="Screen Shot 2016-07-18 at 4.37.32 PM.png"/>
          <p:cNvPicPr preferRelativeResize="0"/>
          <p:nvPr/>
        </p:nvPicPr>
        <p:blipFill rotWithShape="1">
          <a:blip r:embed="rId3">
            <a:alphaModFix/>
          </a:blip>
          <a:srcRect l="-1107" t="2111" r="25257" b="29122"/>
          <a:stretch/>
        </p:blipFill>
        <p:spPr>
          <a:xfrm>
            <a:off x="3986299" y="1067212"/>
            <a:ext cx="7906848" cy="52617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pic>
        <p:nvPicPr>
          <p:cNvPr id="816" name="Shape 816" descr="Screen Shot 2016-07-18 at 4.44.58 PM.png"/>
          <p:cNvPicPr preferRelativeResize="0"/>
          <p:nvPr/>
        </p:nvPicPr>
        <p:blipFill rotWithShape="1">
          <a:blip r:embed="rId3">
            <a:alphaModFix/>
          </a:blip>
          <a:srcRect t="-6629" r="14140" b="6630"/>
          <a:stretch/>
        </p:blipFill>
        <p:spPr>
          <a:xfrm>
            <a:off x="4213400" y="837474"/>
            <a:ext cx="7394947" cy="5619675"/>
          </a:xfrm>
          <a:prstGeom prst="rect">
            <a:avLst/>
          </a:prstGeom>
          <a:noFill/>
          <a:ln>
            <a:noFill/>
          </a:ln>
        </p:spPr>
      </p:pic>
      <p:sp>
        <p:nvSpPr>
          <p:cNvPr id="817" name="Shape 817"/>
          <p:cNvSpPr txBox="1">
            <a:spLocks noGrp="1"/>
          </p:cNvSpPr>
          <p:nvPr>
            <p:ph type="title"/>
          </p:nvPr>
        </p:nvSpPr>
        <p:spPr>
          <a:xfrm>
            <a:off x="477608" y="264367"/>
            <a:ext cx="10387200" cy="674700"/>
          </a:xfrm>
          <a:prstGeom prst="rect">
            <a:avLst/>
          </a:prstGeom>
        </p:spPr>
        <p:txBody>
          <a:bodyPr lIns="91425" tIns="91425" rIns="91425" bIns="91425" anchor="ctr" anchorCtr="0">
            <a:noAutofit/>
          </a:bodyPr>
          <a:lstStyle/>
          <a:p>
            <a:pPr lvl="0" rtl="0">
              <a:spcBef>
                <a:spcPts val="0"/>
              </a:spcBef>
              <a:buNone/>
            </a:pPr>
            <a:r>
              <a:rPr lang="en-US"/>
              <a:t>Features: Quota Targets</a:t>
            </a:r>
          </a:p>
        </p:txBody>
      </p:sp>
      <p:sp>
        <p:nvSpPr>
          <p:cNvPr id="818" name="Shape 818"/>
          <p:cNvSpPr txBox="1">
            <a:spLocks noGrp="1"/>
          </p:cNvSpPr>
          <p:nvPr>
            <p:ph type="body" idx="1"/>
          </p:nvPr>
        </p:nvSpPr>
        <p:spPr>
          <a:xfrm>
            <a:off x="552308" y="1250558"/>
            <a:ext cx="10387200" cy="4703400"/>
          </a:xfrm>
          <a:prstGeom prst="rect">
            <a:avLst/>
          </a:prstGeom>
        </p:spPr>
        <p:txBody>
          <a:bodyPr lIns="91425" tIns="91425" rIns="91425" bIns="91425" anchor="t" anchorCtr="0">
            <a:noAutofit/>
          </a:bodyPr>
          <a:lstStyle/>
          <a:p>
            <a:pPr marL="0" lvl="0" indent="0" rtl="0">
              <a:spcBef>
                <a:spcPts val="0"/>
              </a:spcBef>
              <a:buNone/>
            </a:pPr>
            <a:r>
              <a:rPr lang="en-US"/>
              <a:t>Each Developer has </a:t>
            </a:r>
          </a:p>
          <a:p>
            <a:pPr marL="0" lvl="0" indent="0" rtl="0">
              <a:spcBef>
                <a:spcPts val="0"/>
              </a:spcBef>
              <a:buNone/>
            </a:pPr>
            <a:r>
              <a:rPr lang="en-US"/>
              <a:t>personal Quota Target</a:t>
            </a:r>
          </a:p>
          <a:p>
            <a:pPr marL="0" lvl="0" indent="0" rtl="0">
              <a:spcBef>
                <a:spcPts val="0"/>
              </a:spcBef>
              <a:buNone/>
            </a:pPr>
            <a:endParaRPr/>
          </a:p>
          <a:p>
            <a:pPr marL="0" lvl="0" indent="0" rtl="0">
              <a:spcBef>
                <a:spcPts val="0"/>
              </a:spcBef>
              <a:buNone/>
            </a:pPr>
            <a:r>
              <a:rPr lang="en-US"/>
              <a:t>E.G. </a:t>
            </a:r>
          </a:p>
          <a:p>
            <a:pPr marL="0" lvl="0" indent="0" rtl="0">
              <a:spcBef>
                <a:spcPts val="0"/>
              </a:spcBef>
              <a:buNone/>
            </a:pPr>
            <a:r>
              <a:rPr lang="en-US"/>
              <a:t>Ford 100M</a:t>
            </a:r>
          </a:p>
          <a:p>
            <a:pPr marL="0" lvl="0" indent="0" rtl="0">
              <a:spcBef>
                <a:spcPts val="0"/>
              </a:spcBef>
              <a:buNone/>
            </a:pPr>
            <a:r>
              <a:rPr lang="en-US"/>
              <a:t>Tesla 1M</a:t>
            </a:r>
          </a:p>
          <a:p>
            <a:pPr marL="0" lvl="0" indent="0" rtl="0">
              <a:spcBef>
                <a:spcPts val="0"/>
              </a:spcBef>
              <a:buNone/>
            </a:pPr>
            <a:endParaRPr/>
          </a:p>
          <a:p>
            <a:pPr marL="0" lvl="0" indent="0" rtl="0">
              <a:spcBef>
                <a:spcPts val="0"/>
              </a:spcBef>
              <a:buNone/>
            </a:pPr>
            <a:endParaRPr/>
          </a:p>
          <a:p>
            <a:pPr marL="0" lvl="0" indent="0" rtl="0">
              <a:spcBef>
                <a:spcPts val="0"/>
              </a:spcBef>
              <a:buNone/>
            </a:pPr>
            <a:r>
              <a:rPr lang="en-US"/>
              <a:t>Notification are set per</a:t>
            </a:r>
          </a:p>
          <a:p>
            <a:pPr marL="0" lvl="0" indent="0" rtl="0">
              <a:spcBef>
                <a:spcPts val="0"/>
              </a:spcBef>
              <a:buNone/>
            </a:pPr>
            <a:r>
              <a:rPr lang="en-US"/>
              <a:t>rate plan </a:t>
            </a:r>
          </a:p>
          <a:p>
            <a:pPr marL="0" lvl="0" indent="0" rtl="0">
              <a:spcBef>
                <a:spcPts val="0"/>
              </a:spcBef>
              <a:buNone/>
            </a:pPr>
            <a:r>
              <a:rPr lang="en-US"/>
              <a:t>(right now only webhooks)</a:t>
            </a:r>
          </a:p>
        </p:txBody>
      </p:sp>
      <p:sp>
        <p:nvSpPr>
          <p:cNvPr id="819" name="Shape 819"/>
          <p:cNvSpPr txBox="1">
            <a:spLocks noGrp="1"/>
          </p:cNvSpPr>
          <p:nvPr>
            <p:ph type="sldNum" idx="12"/>
          </p:nvPr>
        </p:nvSpPr>
        <p:spPr>
          <a:xfrm>
            <a:off x="11364286" y="6457146"/>
            <a:ext cx="611100" cy="365100"/>
          </a:xfrm>
          <a:prstGeom prst="rect">
            <a:avLst/>
          </a:prstGeom>
        </p:spPr>
        <p:txBody>
          <a:bodyPr lIns="91375" tIns="45675" rIns="91375" bIns="45675" anchor="ctr" anchorCtr="0">
            <a:noAutofit/>
          </a:bodyPr>
          <a:lstStyle/>
          <a:p>
            <a:pPr lvl="0" rtl="0">
              <a:spcBef>
                <a:spcPts val="0"/>
              </a:spcBef>
              <a:buNone/>
            </a:pPr>
            <a:fld id="{00000000-1234-1234-1234-123412341234}" type="slidenum">
              <a:rPr lang="en-US"/>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Shape 825"/>
          <p:cNvSpPr txBox="1">
            <a:spLocks noGrp="1"/>
          </p:cNvSpPr>
          <p:nvPr>
            <p:ph type="title"/>
          </p:nvPr>
        </p:nvSpPr>
        <p:spPr>
          <a:xfrm>
            <a:off x="477608" y="264367"/>
            <a:ext cx="10387200" cy="674700"/>
          </a:xfrm>
          <a:prstGeom prst="rect">
            <a:avLst/>
          </a:prstGeom>
        </p:spPr>
        <p:txBody>
          <a:bodyPr lIns="91425" tIns="91425" rIns="91425" bIns="91425" anchor="ctr" anchorCtr="0">
            <a:noAutofit/>
          </a:bodyPr>
          <a:lstStyle/>
          <a:p>
            <a:pPr lvl="0" rtl="0">
              <a:spcBef>
                <a:spcPts val="0"/>
              </a:spcBef>
              <a:buNone/>
            </a:pPr>
            <a:r>
              <a:rPr lang="en-US"/>
              <a:t>Features: Migrating Developers and Traffic</a:t>
            </a:r>
          </a:p>
        </p:txBody>
      </p:sp>
      <p:sp>
        <p:nvSpPr>
          <p:cNvPr id="826" name="Shape 826"/>
          <p:cNvSpPr txBox="1">
            <a:spLocks noGrp="1"/>
          </p:cNvSpPr>
          <p:nvPr>
            <p:ph type="body" idx="1"/>
          </p:nvPr>
        </p:nvSpPr>
        <p:spPr>
          <a:xfrm>
            <a:off x="477608" y="1250558"/>
            <a:ext cx="10387200" cy="4703400"/>
          </a:xfrm>
          <a:prstGeom prst="rect">
            <a:avLst/>
          </a:prstGeom>
        </p:spPr>
        <p:txBody>
          <a:bodyPr lIns="91425" tIns="91425" rIns="91425" bIns="91425" anchor="t" anchorCtr="0">
            <a:noAutofit/>
          </a:bodyPr>
          <a:lstStyle/>
          <a:p>
            <a:pPr marL="0" lvl="0" indent="0" rtl="0">
              <a:spcBef>
                <a:spcPts val="0"/>
              </a:spcBef>
              <a:buNone/>
            </a:pPr>
            <a:r>
              <a:rPr lang="en-US"/>
              <a:t>Use case setup:</a:t>
            </a:r>
          </a:p>
          <a:p>
            <a:pPr marL="0" lvl="0" indent="0" rtl="0">
              <a:spcBef>
                <a:spcPts val="0"/>
              </a:spcBef>
              <a:buNone/>
            </a:pPr>
            <a:r>
              <a:rPr lang="en-US"/>
              <a:t>Customer has existing system were usage have been tracked, onboarding developers and usage to Apigee requires transferring usage to monetization as well with zero downtime.</a:t>
            </a:r>
          </a:p>
          <a:p>
            <a:pPr marL="0" lvl="0" indent="0" rtl="0">
              <a:spcBef>
                <a:spcPts val="0"/>
              </a:spcBef>
              <a:buNone/>
            </a:pPr>
            <a:endParaRPr/>
          </a:p>
          <a:p>
            <a:pPr marL="0" lvl="0" indent="0" rtl="0">
              <a:spcBef>
                <a:spcPts val="0"/>
              </a:spcBef>
              <a:buNone/>
            </a:pPr>
            <a:r>
              <a:rPr lang="en-US"/>
              <a:t>Edge allows today to onboard traffic and developers, monetization allows to transfer contractual data too. </a:t>
            </a:r>
          </a:p>
          <a:p>
            <a:pPr marL="0" lvl="0" indent="0" rtl="0">
              <a:spcBef>
                <a:spcPts val="0"/>
              </a:spcBef>
              <a:buNone/>
            </a:pPr>
            <a:endParaRPr/>
          </a:p>
          <a:p>
            <a:pPr marL="0" lvl="0" indent="0" rtl="0">
              <a:spcBef>
                <a:spcPts val="0"/>
              </a:spcBef>
              <a:buNone/>
            </a:pPr>
            <a:r>
              <a:rPr lang="en-US" u="sng">
                <a:solidFill>
                  <a:schemeClr val="hlink"/>
                </a:solidFill>
                <a:hlinkClick r:id="rId3"/>
              </a:rPr>
              <a:t>http://docs.apigee.com/monetization/content/migrating-developers-monetization</a:t>
            </a:r>
          </a:p>
          <a:p>
            <a:pPr marL="0" lvl="0" indent="0" rtl="0">
              <a:spcBef>
                <a:spcPts val="0"/>
              </a:spcBef>
              <a:buNone/>
            </a:pPr>
            <a:endParaRPr/>
          </a:p>
          <a:p>
            <a:pPr marL="0" lvl="0" indent="0" rtl="0">
              <a:spcBef>
                <a:spcPts val="0"/>
              </a:spcBef>
              <a:buNone/>
            </a:pPr>
            <a:endParaRPr/>
          </a:p>
        </p:txBody>
      </p:sp>
      <p:sp>
        <p:nvSpPr>
          <p:cNvPr id="827" name="Shape 827"/>
          <p:cNvSpPr txBox="1">
            <a:spLocks noGrp="1"/>
          </p:cNvSpPr>
          <p:nvPr>
            <p:ph type="sldNum" idx="12"/>
          </p:nvPr>
        </p:nvSpPr>
        <p:spPr>
          <a:xfrm>
            <a:off x="11364286" y="6457146"/>
            <a:ext cx="611100" cy="365100"/>
          </a:xfrm>
          <a:prstGeom prst="rect">
            <a:avLst/>
          </a:prstGeom>
        </p:spPr>
        <p:txBody>
          <a:bodyPr lIns="91375" tIns="45675" rIns="91375" bIns="45675" anchor="ctr" anchorCtr="0">
            <a:noAutofit/>
          </a:bodyPr>
          <a:lstStyle/>
          <a:p>
            <a:pPr lvl="0" rtl="0">
              <a:spcBef>
                <a:spcPts val="0"/>
              </a:spcBef>
              <a:buNone/>
            </a:pPr>
            <a:fld id="{00000000-1234-1234-1234-123412341234}" type="slidenum">
              <a:rPr lang="en-US"/>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pic>
        <p:nvPicPr>
          <p:cNvPr id="833" name="Shape 833"/>
          <p:cNvPicPr preferRelativeResize="0"/>
          <p:nvPr/>
        </p:nvPicPr>
        <p:blipFill>
          <a:blip r:embed="rId3">
            <a:alphaModFix/>
          </a:blip>
          <a:stretch>
            <a:fillRect/>
          </a:stretch>
        </p:blipFill>
        <p:spPr>
          <a:xfrm>
            <a:off x="477600" y="3347200"/>
            <a:ext cx="6981124" cy="2396175"/>
          </a:xfrm>
          <a:prstGeom prst="rect">
            <a:avLst/>
          </a:prstGeom>
          <a:noFill/>
          <a:ln>
            <a:noFill/>
          </a:ln>
        </p:spPr>
      </p:pic>
      <p:sp>
        <p:nvSpPr>
          <p:cNvPr id="834" name="Shape 834"/>
          <p:cNvSpPr txBox="1">
            <a:spLocks noGrp="1"/>
          </p:cNvSpPr>
          <p:nvPr>
            <p:ph type="title"/>
          </p:nvPr>
        </p:nvSpPr>
        <p:spPr>
          <a:xfrm>
            <a:off x="477608" y="264367"/>
            <a:ext cx="10387200" cy="674700"/>
          </a:xfrm>
          <a:prstGeom prst="rect">
            <a:avLst/>
          </a:prstGeom>
        </p:spPr>
        <p:txBody>
          <a:bodyPr lIns="91425" tIns="91425" rIns="91425" bIns="91425" anchor="ctr" anchorCtr="0">
            <a:noAutofit/>
          </a:bodyPr>
          <a:lstStyle/>
          <a:p>
            <a:pPr lvl="0" rtl="0">
              <a:spcBef>
                <a:spcPts val="0"/>
              </a:spcBef>
              <a:buNone/>
            </a:pPr>
            <a:r>
              <a:rPr lang="en-US"/>
              <a:t>Features: Company-Developer</a:t>
            </a:r>
          </a:p>
        </p:txBody>
      </p:sp>
      <p:sp>
        <p:nvSpPr>
          <p:cNvPr id="835" name="Shape 835"/>
          <p:cNvSpPr txBox="1">
            <a:spLocks noGrp="1"/>
          </p:cNvSpPr>
          <p:nvPr>
            <p:ph type="body" idx="1"/>
          </p:nvPr>
        </p:nvSpPr>
        <p:spPr>
          <a:xfrm>
            <a:off x="477600" y="1250550"/>
            <a:ext cx="4062900" cy="4845600"/>
          </a:xfrm>
          <a:prstGeom prst="rect">
            <a:avLst/>
          </a:prstGeom>
        </p:spPr>
        <p:txBody>
          <a:bodyPr lIns="91425" tIns="91425" rIns="91425" bIns="91425" anchor="t" anchorCtr="0">
            <a:noAutofit/>
          </a:bodyPr>
          <a:lstStyle/>
          <a:p>
            <a:pPr marL="0" lvl="0" indent="0" rtl="0">
              <a:spcBef>
                <a:spcPts val="0"/>
              </a:spcBef>
              <a:buNone/>
            </a:pPr>
            <a:r>
              <a:rPr lang="en-US"/>
              <a:t>Company-Developer feature in monetization is for developers to share company’s quota and group developers.</a:t>
            </a:r>
          </a:p>
          <a:p>
            <a:pPr marL="0" lvl="0" indent="0" rtl="0">
              <a:spcBef>
                <a:spcPts val="0"/>
              </a:spcBef>
              <a:buNone/>
            </a:pPr>
            <a:endParaRPr/>
          </a:p>
          <a:p>
            <a:pPr marL="0" lvl="0" indent="0" rtl="0">
              <a:spcBef>
                <a:spcPts val="0"/>
              </a:spcBef>
              <a:buNone/>
            </a:pPr>
            <a:endParaRPr/>
          </a:p>
          <a:p>
            <a:pPr marL="0" lvl="0" indent="0" rtl="0">
              <a:spcBef>
                <a:spcPts val="0"/>
              </a:spcBef>
              <a:buNone/>
            </a:pPr>
            <a:endParaRPr/>
          </a:p>
          <a:p>
            <a:pPr marL="0" lvl="0" indent="0" rtl="0">
              <a:spcBef>
                <a:spcPts val="0"/>
              </a:spcBef>
              <a:buNone/>
            </a:pPr>
            <a:endParaRPr/>
          </a:p>
        </p:txBody>
      </p:sp>
      <p:sp>
        <p:nvSpPr>
          <p:cNvPr id="836" name="Shape 836"/>
          <p:cNvSpPr txBox="1">
            <a:spLocks noGrp="1"/>
          </p:cNvSpPr>
          <p:nvPr>
            <p:ph type="sldNum" idx="12"/>
          </p:nvPr>
        </p:nvSpPr>
        <p:spPr>
          <a:xfrm>
            <a:off x="11364286" y="6457146"/>
            <a:ext cx="611100" cy="365100"/>
          </a:xfrm>
          <a:prstGeom prst="rect">
            <a:avLst/>
          </a:prstGeom>
        </p:spPr>
        <p:txBody>
          <a:bodyPr lIns="91375" tIns="45675" rIns="91375" bIns="45675" anchor="ctr" anchorCtr="0">
            <a:noAutofit/>
          </a:bodyPr>
          <a:lstStyle/>
          <a:p>
            <a:pPr lvl="0" rtl="0">
              <a:spcBef>
                <a:spcPts val="0"/>
              </a:spcBef>
              <a:buNone/>
            </a:pPr>
            <a:fld id="{00000000-1234-1234-1234-123412341234}" type="slidenum">
              <a:rPr lang="en-US"/>
              <a:t>25</a:t>
            </a:fld>
            <a:endParaRPr lang="en-US"/>
          </a:p>
        </p:txBody>
      </p:sp>
      <p:pic>
        <p:nvPicPr>
          <p:cNvPr id="837" name="Shape 837" descr="Screen Shot 2016-07-18 at 8.59.27 PM.png"/>
          <p:cNvPicPr preferRelativeResize="0"/>
          <p:nvPr/>
        </p:nvPicPr>
        <p:blipFill>
          <a:blip r:embed="rId4">
            <a:alphaModFix/>
          </a:blip>
          <a:stretch>
            <a:fillRect/>
          </a:stretch>
        </p:blipFill>
        <p:spPr>
          <a:xfrm>
            <a:off x="4716330" y="939074"/>
            <a:ext cx="7017218" cy="52764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Shape 843"/>
          <p:cNvSpPr txBox="1">
            <a:spLocks noGrp="1"/>
          </p:cNvSpPr>
          <p:nvPr>
            <p:ph type="title"/>
          </p:nvPr>
        </p:nvSpPr>
        <p:spPr>
          <a:xfrm>
            <a:off x="477608" y="264367"/>
            <a:ext cx="10387200" cy="674700"/>
          </a:xfrm>
          <a:prstGeom prst="rect">
            <a:avLst/>
          </a:prstGeom>
        </p:spPr>
        <p:txBody>
          <a:bodyPr lIns="91425" tIns="91425" rIns="91425" bIns="91425" anchor="ctr" anchorCtr="0">
            <a:noAutofit/>
          </a:bodyPr>
          <a:lstStyle/>
          <a:p>
            <a:pPr lvl="0" rtl="0">
              <a:spcBef>
                <a:spcPts val="0"/>
              </a:spcBef>
              <a:buNone/>
            </a:pPr>
            <a:r>
              <a:rPr lang="en-US"/>
              <a:t>Features: Company-Developer</a:t>
            </a:r>
          </a:p>
        </p:txBody>
      </p:sp>
      <p:sp>
        <p:nvSpPr>
          <p:cNvPr id="844" name="Shape 844"/>
          <p:cNvSpPr txBox="1">
            <a:spLocks noGrp="1"/>
          </p:cNvSpPr>
          <p:nvPr>
            <p:ph type="body" idx="1"/>
          </p:nvPr>
        </p:nvSpPr>
        <p:spPr>
          <a:xfrm>
            <a:off x="477600" y="1250550"/>
            <a:ext cx="4062900" cy="4845600"/>
          </a:xfrm>
          <a:prstGeom prst="rect">
            <a:avLst/>
          </a:prstGeom>
        </p:spPr>
        <p:txBody>
          <a:bodyPr lIns="91425" tIns="91425" rIns="91425" bIns="91425" anchor="t" anchorCtr="0">
            <a:noAutofit/>
          </a:bodyPr>
          <a:lstStyle/>
          <a:p>
            <a:pPr marL="0" lvl="0" indent="0" rtl="0">
              <a:spcBef>
                <a:spcPts val="0"/>
              </a:spcBef>
              <a:buNone/>
            </a:pPr>
            <a:r>
              <a:rPr lang="en-US"/>
              <a:t>Regular Companies-Developer setup</a:t>
            </a:r>
          </a:p>
          <a:p>
            <a:pPr marL="0" lvl="0" indent="0" rtl="0">
              <a:spcBef>
                <a:spcPts val="0"/>
              </a:spcBef>
              <a:buNone/>
            </a:pPr>
            <a:endParaRPr/>
          </a:p>
          <a:p>
            <a:pPr marL="0" lvl="0" indent="0" rtl="0">
              <a:spcBef>
                <a:spcPts val="0"/>
              </a:spcBef>
              <a:buNone/>
            </a:pPr>
            <a:r>
              <a:rPr lang="en-US"/>
              <a:t>Requires Application to be created at Company level. </a:t>
            </a:r>
          </a:p>
          <a:p>
            <a:pPr marL="0" lvl="0" indent="0" rtl="0">
              <a:spcBef>
                <a:spcPts val="0"/>
              </a:spcBef>
              <a:buNone/>
            </a:pPr>
            <a:endParaRPr/>
          </a:p>
          <a:p>
            <a:pPr marL="0" lvl="0" indent="0" rtl="0">
              <a:spcBef>
                <a:spcPts val="0"/>
              </a:spcBef>
              <a:buNone/>
            </a:pPr>
            <a:endParaRPr/>
          </a:p>
        </p:txBody>
      </p:sp>
      <p:sp>
        <p:nvSpPr>
          <p:cNvPr id="845" name="Shape 845"/>
          <p:cNvSpPr txBox="1">
            <a:spLocks noGrp="1"/>
          </p:cNvSpPr>
          <p:nvPr>
            <p:ph type="sldNum" idx="12"/>
          </p:nvPr>
        </p:nvSpPr>
        <p:spPr>
          <a:xfrm>
            <a:off x="11364286" y="6457146"/>
            <a:ext cx="611100" cy="365100"/>
          </a:xfrm>
          <a:prstGeom prst="rect">
            <a:avLst/>
          </a:prstGeom>
        </p:spPr>
        <p:txBody>
          <a:bodyPr lIns="91375" tIns="45675" rIns="91375" bIns="45675" anchor="ctr" anchorCtr="0">
            <a:noAutofit/>
          </a:bodyPr>
          <a:lstStyle/>
          <a:p>
            <a:pPr lvl="0" rtl="0">
              <a:spcBef>
                <a:spcPts val="0"/>
              </a:spcBef>
              <a:buNone/>
            </a:pPr>
            <a:fld id="{00000000-1234-1234-1234-123412341234}" type="slidenum">
              <a:rPr lang="en-US"/>
              <a:t>26</a:t>
            </a:fld>
            <a:endParaRPr lang="en-US"/>
          </a:p>
        </p:txBody>
      </p:sp>
      <p:sp>
        <p:nvSpPr>
          <p:cNvPr id="846" name="Shape 846"/>
          <p:cNvSpPr/>
          <p:nvPr/>
        </p:nvSpPr>
        <p:spPr>
          <a:xfrm>
            <a:off x="5244350" y="1240125"/>
            <a:ext cx="2689500" cy="4960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a:spcBef>
                <a:spcPts val="0"/>
              </a:spcBef>
              <a:buNone/>
            </a:pPr>
            <a:r>
              <a:rPr lang="en-US"/>
              <a:t>Company Application</a:t>
            </a: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a:p>
            <a:pPr lvl="0">
              <a:spcBef>
                <a:spcPts val="0"/>
              </a:spcBef>
              <a:buNone/>
            </a:pPr>
            <a:endParaRPr/>
          </a:p>
        </p:txBody>
      </p:sp>
      <p:sp>
        <p:nvSpPr>
          <p:cNvPr id="847" name="Shape 847"/>
          <p:cNvSpPr/>
          <p:nvPr/>
        </p:nvSpPr>
        <p:spPr>
          <a:xfrm>
            <a:off x="6320125" y="1568825"/>
            <a:ext cx="2480100" cy="8667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US"/>
              <a:t>Developer A</a:t>
            </a:r>
          </a:p>
        </p:txBody>
      </p:sp>
      <p:sp>
        <p:nvSpPr>
          <p:cNvPr id="848" name="Shape 848"/>
          <p:cNvSpPr/>
          <p:nvPr/>
        </p:nvSpPr>
        <p:spPr>
          <a:xfrm>
            <a:off x="6320125" y="2723450"/>
            <a:ext cx="2480100" cy="8667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US"/>
              <a:t>Developer B</a:t>
            </a:r>
          </a:p>
        </p:txBody>
      </p:sp>
      <p:sp>
        <p:nvSpPr>
          <p:cNvPr id="849" name="Shape 849"/>
          <p:cNvSpPr/>
          <p:nvPr/>
        </p:nvSpPr>
        <p:spPr>
          <a:xfrm>
            <a:off x="6320125" y="3878075"/>
            <a:ext cx="2560800" cy="8667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US"/>
              <a:t>Developer C</a:t>
            </a:r>
          </a:p>
        </p:txBody>
      </p:sp>
      <p:sp>
        <p:nvSpPr>
          <p:cNvPr id="850" name="Shape 850"/>
          <p:cNvSpPr/>
          <p:nvPr/>
        </p:nvSpPr>
        <p:spPr>
          <a:xfrm>
            <a:off x="7933850" y="4841025"/>
            <a:ext cx="3430500" cy="866700"/>
          </a:xfrm>
          <a:prstGeom prst="leftArrowCallout">
            <a:avLst>
              <a:gd name="adj1" fmla="val 25000"/>
              <a:gd name="adj2" fmla="val 25000"/>
              <a:gd name="adj3" fmla="val 25000"/>
              <a:gd name="adj4" fmla="val 6497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a:t>Rate Plan ,Quotas, Notifications are at company level</a:t>
            </a:r>
          </a:p>
          <a:p>
            <a:pPr lvl="0" rtl="0">
              <a:spcBef>
                <a:spcPts val="0"/>
              </a:spcBef>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Shape 856"/>
          <p:cNvSpPr txBox="1">
            <a:spLocks noGrp="1"/>
          </p:cNvSpPr>
          <p:nvPr>
            <p:ph type="title"/>
          </p:nvPr>
        </p:nvSpPr>
        <p:spPr>
          <a:xfrm>
            <a:off x="477608" y="264367"/>
            <a:ext cx="10387200" cy="674700"/>
          </a:xfrm>
          <a:prstGeom prst="rect">
            <a:avLst/>
          </a:prstGeom>
        </p:spPr>
        <p:txBody>
          <a:bodyPr lIns="91425" tIns="91425" rIns="91425" bIns="91425" anchor="ctr" anchorCtr="0">
            <a:noAutofit/>
          </a:bodyPr>
          <a:lstStyle/>
          <a:p>
            <a:pPr lvl="0" rtl="0">
              <a:spcBef>
                <a:spcPts val="0"/>
              </a:spcBef>
              <a:buNone/>
            </a:pPr>
            <a:r>
              <a:rPr lang="en-US"/>
              <a:t>Features: Company-Developer</a:t>
            </a:r>
          </a:p>
        </p:txBody>
      </p:sp>
      <p:sp>
        <p:nvSpPr>
          <p:cNvPr id="857" name="Shape 857"/>
          <p:cNvSpPr txBox="1">
            <a:spLocks noGrp="1"/>
          </p:cNvSpPr>
          <p:nvPr>
            <p:ph type="body" idx="1"/>
          </p:nvPr>
        </p:nvSpPr>
        <p:spPr>
          <a:xfrm>
            <a:off x="477600" y="1250550"/>
            <a:ext cx="4062900" cy="4845600"/>
          </a:xfrm>
          <a:prstGeom prst="rect">
            <a:avLst/>
          </a:prstGeom>
        </p:spPr>
        <p:txBody>
          <a:bodyPr lIns="91425" tIns="91425" rIns="91425" bIns="91425" anchor="t" anchorCtr="0">
            <a:noAutofit/>
          </a:bodyPr>
          <a:lstStyle/>
          <a:p>
            <a:pPr marL="0" lvl="0" indent="0" rtl="0">
              <a:spcBef>
                <a:spcPts val="0"/>
              </a:spcBef>
              <a:buNone/>
            </a:pPr>
            <a:r>
              <a:rPr lang="en-US" u="sng">
                <a:solidFill>
                  <a:schemeClr val="hlink"/>
                </a:solidFill>
                <a:hlinkClick r:id="rId3"/>
              </a:rPr>
              <a:t>Combined Notification for Company-Developer at ANRP rate plan</a:t>
            </a:r>
          </a:p>
          <a:p>
            <a:pPr marL="0" lvl="0" indent="0" rtl="0">
              <a:spcBef>
                <a:spcPts val="0"/>
              </a:spcBef>
              <a:buNone/>
            </a:pPr>
            <a:endParaRPr/>
          </a:p>
          <a:p>
            <a:pPr marL="0" lvl="0" indent="0" rtl="0">
              <a:spcBef>
                <a:spcPts val="0"/>
              </a:spcBef>
              <a:buNone/>
            </a:pPr>
            <a:endParaRPr/>
          </a:p>
          <a:p>
            <a:pPr marL="0" lvl="0" indent="0" rtl="0">
              <a:spcBef>
                <a:spcPts val="0"/>
              </a:spcBef>
              <a:buNone/>
            </a:pPr>
            <a:r>
              <a:rPr lang="en-US"/>
              <a:t>You can add/remove developer to the company’s quota without refactoring applications and keys.</a:t>
            </a:r>
          </a:p>
          <a:p>
            <a:pPr marL="0" lvl="0" indent="0" rtl="0">
              <a:spcBef>
                <a:spcPts val="0"/>
              </a:spcBef>
              <a:buNone/>
            </a:pPr>
            <a:endParaRPr/>
          </a:p>
          <a:p>
            <a:pPr marL="0" lvl="0" indent="0" rtl="0">
              <a:spcBef>
                <a:spcPts val="0"/>
              </a:spcBef>
              <a:buNone/>
            </a:pPr>
            <a:r>
              <a:rPr lang="en-US"/>
              <a:t>As soon as you added Developer to the company all developer’s usage will be counted against company’s quota</a:t>
            </a:r>
          </a:p>
        </p:txBody>
      </p:sp>
      <p:sp>
        <p:nvSpPr>
          <p:cNvPr id="858" name="Shape 858"/>
          <p:cNvSpPr txBox="1">
            <a:spLocks noGrp="1"/>
          </p:cNvSpPr>
          <p:nvPr>
            <p:ph type="sldNum" idx="12"/>
          </p:nvPr>
        </p:nvSpPr>
        <p:spPr>
          <a:xfrm>
            <a:off x="11364286" y="6457146"/>
            <a:ext cx="611100" cy="365100"/>
          </a:xfrm>
          <a:prstGeom prst="rect">
            <a:avLst/>
          </a:prstGeom>
        </p:spPr>
        <p:txBody>
          <a:bodyPr lIns="91375" tIns="45675" rIns="91375" bIns="45675" anchor="ctr" anchorCtr="0">
            <a:noAutofit/>
          </a:bodyPr>
          <a:lstStyle/>
          <a:p>
            <a:pPr lvl="0" rtl="0">
              <a:spcBef>
                <a:spcPts val="0"/>
              </a:spcBef>
              <a:buNone/>
            </a:pPr>
            <a:fld id="{00000000-1234-1234-1234-123412341234}" type="slidenum">
              <a:rPr lang="en-US"/>
              <a:t>27</a:t>
            </a:fld>
            <a:endParaRPr lang="en-US"/>
          </a:p>
        </p:txBody>
      </p:sp>
      <p:sp>
        <p:nvSpPr>
          <p:cNvPr id="859" name="Shape 859"/>
          <p:cNvSpPr/>
          <p:nvPr/>
        </p:nvSpPr>
        <p:spPr>
          <a:xfrm>
            <a:off x="5244350" y="1240125"/>
            <a:ext cx="2704200" cy="4915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US"/>
              <a:t>Company</a:t>
            </a:r>
          </a:p>
        </p:txBody>
      </p:sp>
      <p:sp>
        <p:nvSpPr>
          <p:cNvPr id="860" name="Shape 860"/>
          <p:cNvSpPr/>
          <p:nvPr/>
        </p:nvSpPr>
        <p:spPr>
          <a:xfrm>
            <a:off x="6320125" y="1568825"/>
            <a:ext cx="2480100" cy="8667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a:t>Developer Application A</a:t>
            </a:r>
          </a:p>
        </p:txBody>
      </p:sp>
      <p:sp>
        <p:nvSpPr>
          <p:cNvPr id="861" name="Shape 861"/>
          <p:cNvSpPr/>
          <p:nvPr/>
        </p:nvSpPr>
        <p:spPr>
          <a:xfrm>
            <a:off x="6320125" y="2723450"/>
            <a:ext cx="2480100" cy="8667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a:t>Developer Application B</a:t>
            </a:r>
          </a:p>
        </p:txBody>
      </p:sp>
      <p:sp>
        <p:nvSpPr>
          <p:cNvPr id="862" name="Shape 862"/>
          <p:cNvSpPr/>
          <p:nvPr/>
        </p:nvSpPr>
        <p:spPr>
          <a:xfrm>
            <a:off x="6320100" y="3878075"/>
            <a:ext cx="2480100" cy="8667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a:t>Developer Application C</a:t>
            </a:r>
          </a:p>
        </p:txBody>
      </p:sp>
      <p:sp>
        <p:nvSpPr>
          <p:cNvPr id="863" name="Shape 863"/>
          <p:cNvSpPr/>
          <p:nvPr/>
        </p:nvSpPr>
        <p:spPr>
          <a:xfrm>
            <a:off x="7933850" y="4841025"/>
            <a:ext cx="3430500" cy="866700"/>
          </a:xfrm>
          <a:prstGeom prst="leftArrowCallout">
            <a:avLst>
              <a:gd name="adj1" fmla="val 25000"/>
              <a:gd name="adj2" fmla="val 25000"/>
              <a:gd name="adj3" fmla="val 25000"/>
              <a:gd name="adj4" fmla="val 6497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a:t>Rate Plan ,Quotas, Notifications are at company level E.G.10MM</a:t>
            </a:r>
          </a:p>
          <a:p>
            <a:pPr lvl="0" rtl="0">
              <a:spcBef>
                <a:spcPts val="0"/>
              </a:spcBef>
              <a:buNone/>
            </a:pPr>
            <a:endParaRPr/>
          </a:p>
        </p:txBody>
      </p:sp>
      <p:sp>
        <p:nvSpPr>
          <p:cNvPr id="864" name="Shape 864"/>
          <p:cNvSpPr/>
          <p:nvPr/>
        </p:nvSpPr>
        <p:spPr>
          <a:xfrm>
            <a:off x="8800225" y="3754625"/>
            <a:ext cx="3430500" cy="866700"/>
          </a:xfrm>
          <a:prstGeom prst="leftArrowCallout">
            <a:avLst>
              <a:gd name="adj1" fmla="val 25000"/>
              <a:gd name="adj2" fmla="val 25000"/>
              <a:gd name="adj3" fmla="val 25000"/>
              <a:gd name="adj4" fmla="val 6497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a:t>Rate Plan ,Quotas, Notifications are at dev level</a:t>
            </a:r>
          </a:p>
          <a:p>
            <a:pPr lvl="0" rtl="0">
              <a:spcBef>
                <a:spcPts val="0"/>
              </a:spcBef>
              <a:buNone/>
            </a:pPr>
            <a:endParaRPr/>
          </a:p>
        </p:txBody>
      </p:sp>
      <p:sp>
        <p:nvSpPr>
          <p:cNvPr id="865" name="Shape 865"/>
          <p:cNvSpPr/>
          <p:nvPr/>
        </p:nvSpPr>
        <p:spPr>
          <a:xfrm>
            <a:off x="8800225" y="2668212"/>
            <a:ext cx="3430500" cy="866700"/>
          </a:xfrm>
          <a:prstGeom prst="leftArrowCallout">
            <a:avLst>
              <a:gd name="adj1" fmla="val 25000"/>
              <a:gd name="adj2" fmla="val 25000"/>
              <a:gd name="adj3" fmla="val 25000"/>
              <a:gd name="adj4" fmla="val 6497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a:t>Rate Plan ,Quotas, Notifications are at dev level</a:t>
            </a:r>
          </a:p>
          <a:p>
            <a:pPr lvl="0" rtl="0">
              <a:spcBef>
                <a:spcPts val="0"/>
              </a:spcBef>
              <a:buNone/>
            </a:pPr>
            <a:endParaRPr/>
          </a:p>
        </p:txBody>
      </p:sp>
      <p:sp>
        <p:nvSpPr>
          <p:cNvPr id="866" name="Shape 866"/>
          <p:cNvSpPr/>
          <p:nvPr/>
        </p:nvSpPr>
        <p:spPr>
          <a:xfrm>
            <a:off x="8800225" y="1458350"/>
            <a:ext cx="3430500" cy="866700"/>
          </a:xfrm>
          <a:prstGeom prst="leftArrowCallout">
            <a:avLst>
              <a:gd name="adj1" fmla="val 25000"/>
              <a:gd name="adj2" fmla="val 25000"/>
              <a:gd name="adj3" fmla="val 25000"/>
              <a:gd name="adj4" fmla="val 6497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a:t>Rate Plan ,Quotas, Notifications are at dev level</a:t>
            </a:r>
          </a:p>
          <a:p>
            <a:pPr lvl="0" rtl="0">
              <a:spcBef>
                <a:spcPts val="0"/>
              </a:spcBef>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Shape 872"/>
          <p:cNvSpPr txBox="1">
            <a:spLocks noGrp="1"/>
          </p:cNvSpPr>
          <p:nvPr>
            <p:ph type="title"/>
          </p:nvPr>
        </p:nvSpPr>
        <p:spPr>
          <a:xfrm>
            <a:off x="477608" y="264367"/>
            <a:ext cx="10387200" cy="674700"/>
          </a:xfrm>
          <a:prstGeom prst="rect">
            <a:avLst/>
          </a:prstGeom>
        </p:spPr>
        <p:txBody>
          <a:bodyPr lIns="91425" tIns="91425" rIns="91425" bIns="91425" anchor="ctr" anchorCtr="0">
            <a:noAutofit/>
          </a:bodyPr>
          <a:lstStyle/>
          <a:p>
            <a:pPr lvl="0" rtl="0">
              <a:spcBef>
                <a:spcPts val="0"/>
              </a:spcBef>
              <a:buNone/>
            </a:pPr>
            <a:r>
              <a:rPr lang="en-US"/>
              <a:t>Features: Test your setup</a:t>
            </a:r>
          </a:p>
        </p:txBody>
      </p:sp>
      <p:sp>
        <p:nvSpPr>
          <p:cNvPr id="873" name="Shape 873"/>
          <p:cNvSpPr txBox="1">
            <a:spLocks noGrp="1"/>
          </p:cNvSpPr>
          <p:nvPr>
            <p:ph type="body" idx="1"/>
          </p:nvPr>
        </p:nvSpPr>
        <p:spPr>
          <a:xfrm>
            <a:off x="477608" y="1250558"/>
            <a:ext cx="10387200" cy="4703400"/>
          </a:xfrm>
          <a:prstGeom prst="rect">
            <a:avLst/>
          </a:prstGeom>
        </p:spPr>
        <p:txBody>
          <a:bodyPr lIns="91425" tIns="91425" rIns="91425" bIns="91425" anchor="t" anchorCtr="0">
            <a:noAutofit/>
          </a:bodyPr>
          <a:lstStyle/>
          <a:p>
            <a:pPr lvl="0" rtl="0">
              <a:spcBef>
                <a:spcPts val="0"/>
              </a:spcBef>
              <a:buNone/>
            </a:pPr>
            <a:r>
              <a:rPr lang="en-US"/>
              <a:t>Monetization provides a set of APIs that you can use to test your setup. Specifically, you can:</a:t>
            </a:r>
          </a:p>
          <a:p>
            <a:pPr marL="457200" lvl="0" indent="-228600" rtl="0">
              <a:spcBef>
                <a:spcPts val="0"/>
              </a:spcBef>
              <a:buFont typeface="Arial"/>
              <a:buChar char="●"/>
            </a:pPr>
            <a:r>
              <a:rPr lang="en-US" u="sng">
                <a:solidFill>
                  <a:schemeClr val="hlink"/>
                </a:solidFill>
                <a:hlinkClick r:id="rId3"/>
              </a:rPr>
              <a:t>Test the execution of webhooks</a:t>
            </a:r>
            <a:r>
              <a:rPr lang="en-US"/>
              <a:t> to ensure notifications are being sent</a:t>
            </a:r>
          </a:p>
          <a:p>
            <a:pPr marL="457200" lvl="0" indent="-228600" rtl="0">
              <a:spcBef>
                <a:spcPts val="0"/>
              </a:spcBef>
              <a:buFont typeface="Arial"/>
              <a:buChar char="●"/>
            </a:pPr>
            <a:r>
              <a:rPr lang="en-US" u="sng">
                <a:solidFill>
                  <a:schemeClr val="hlink"/>
                </a:solidFill>
                <a:hlinkClick r:id="rId4"/>
              </a:rPr>
              <a:t>Review and reprocess notifications sent</a:t>
            </a:r>
          </a:p>
          <a:p>
            <a:pPr marL="457200" lvl="0" indent="-228600" rtl="0">
              <a:spcBef>
                <a:spcPts val="0"/>
              </a:spcBef>
              <a:buFont typeface="Arial"/>
              <a:buChar char="●"/>
            </a:pPr>
            <a:r>
              <a:rPr lang="en-US" u="sng">
                <a:solidFill>
                  <a:schemeClr val="hlink"/>
                </a:solidFill>
                <a:hlinkClick r:id="rId5"/>
              </a:rPr>
              <a:t>View the status of transactions</a:t>
            </a:r>
          </a:p>
          <a:p>
            <a:pPr marL="0" lvl="0" indent="0" rtl="0">
              <a:spcBef>
                <a:spcPts val="0"/>
              </a:spcBef>
              <a:buNone/>
            </a:pPr>
            <a:endParaRPr/>
          </a:p>
          <a:p>
            <a:pPr marL="0" lvl="0" indent="0" rtl="0">
              <a:spcBef>
                <a:spcPts val="0"/>
              </a:spcBef>
              <a:buNone/>
            </a:pPr>
            <a:endParaRPr/>
          </a:p>
        </p:txBody>
      </p:sp>
      <p:sp>
        <p:nvSpPr>
          <p:cNvPr id="874" name="Shape 874"/>
          <p:cNvSpPr txBox="1">
            <a:spLocks noGrp="1"/>
          </p:cNvSpPr>
          <p:nvPr>
            <p:ph type="sldNum" idx="12"/>
          </p:nvPr>
        </p:nvSpPr>
        <p:spPr>
          <a:xfrm>
            <a:off x="11364286" y="6457146"/>
            <a:ext cx="611100" cy="365100"/>
          </a:xfrm>
          <a:prstGeom prst="rect">
            <a:avLst/>
          </a:prstGeom>
        </p:spPr>
        <p:txBody>
          <a:bodyPr lIns="91375" tIns="45675" rIns="91375" bIns="45675" anchor="ctr" anchorCtr="0">
            <a:noAutofit/>
          </a:bodyPr>
          <a:lstStyle/>
          <a:p>
            <a:pPr lvl="0" rtl="0">
              <a:spcBef>
                <a:spcPts val="0"/>
              </a:spcBef>
              <a:buNone/>
            </a:pPr>
            <a:fld id="{00000000-1234-1234-1234-123412341234}" type="slidenum">
              <a:rPr lang="en-US"/>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Shape 880"/>
          <p:cNvSpPr txBox="1">
            <a:spLocks noGrp="1"/>
          </p:cNvSpPr>
          <p:nvPr>
            <p:ph type="title"/>
          </p:nvPr>
        </p:nvSpPr>
        <p:spPr>
          <a:xfrm>
            <a:off x="477608" y="264367"/>
            <a:ext cx="10387200" cy="674700"/>
          </a:xfrm>
          <a:prstGeom prst="rect">
            <a:avLst/>
          </a:prstGeom>
        </p:spPr>
        <p:txBody>
          <a:bodyPr lIns="91425" tIns="91425" rIns="91425" bIns="91425" anchor="ctr" anchorCtr="0">
            <a:noAutofit/>
          </a:bodyPr>
          <a:lstStyle/>
          <a:p>
            <a:pPr lvl="0">
              <a:spcBef>
                <a:spcPts val="0"/>
              </a:spcBef>
              <a:buNone/>
            </a:pPr>
            <a:r>
              <a:rPr lang="en-US"/>
              <a:t>Takeaways</a:t>
            </a:r>
          </a:p>
        </p:txBody>
      </p:sp>
      <p:sp>
        <p:nvSpPr>
          <p:cNvPr id="881" name="Shape 881"/>
          <p:cNvSpPr txBox="1">
            <a:spLocks noGrp="1"/>
          </p:cNvSpPr>
          <p:nvPr>
            <p:ph type="body" idx="1"/>
          </p:nvPr>
        </p:nvSpPr>
        <p:spPr>
          <a:xfrm>
            <a:off x="477608" y="1250558"/>
            <a:ext cx="10387200" cy="4703400"/>
          </a:xfrm>
          <a:prstGeom prst="rect">
            <a:avLst/>
          </a:prstGeom>
        </p:spPr>
        <p:txBody>
          <a:bodyPr lIns="91425" tIns="91425" rIns="91425" bIns="91425" anchor="t" anchorCtr="0">
            <a:noAutofit/>
          </a:bodyPr>
          <a:lstStyle/>
          <a:p>
            <a:pPr marL="457200" lvl="0" indent="-381000" rtl="0">
              <a:spcBef>
                <a:spcPts val="0"/>
              </a:spcBef>
              <a:buSzPct val="100000"/>
            </a:pPr>
            <a:r>
              <a:rPr lang="en-US" sz="2400"/>
              <a:t>System is very stable and scalable</a:t>
            </a:r>
          </a:p>
          <a:p>
            <a:pPr marL="457200" lvl="0" indent="-381000" rtl="0">
              <a:spcBef>
                <a:spcPts val="0"/>
              </a:spcBef>
              <a:buSzPct val="100000"/>
            </a:pPr>
            <a:r>
              <a:rPr lang="en-US" sz="2400"/>
              <a:t>High level of customization is allowed</a:t>
            </a:r>
          </a:p>
          <a:p>
            <a:pPr marL="457200" lvl="0" indent="-381000" rtl="0">
              <a:spcBef>
                <a:spcPts val="0"/>
              </a:spcBef>
              <a:buSzPct val="100000"/>
            </a:pPr>
            <a:r>
              <a:rPr lang="en-US" sz="2400"/>
              <a:t>Decent Self-Service features and ecosystem</a:t>
            </a:r>
          </a:p>
          <a:p>
            <a:pPr marL="457200" lvl="0" indent="-381000" rtl="0">
              <a:spcBef>
                <a:spcPts val="0"/>
              </a:spcBef>
              <a:buSzPct val="100000"/>
            </a:pPr>
            <a:r>
              <a:rPr lang="en-US" sz="2400"/>
              <a:t>Establishing as default API-commerce platform in the industry</a:t>
            </a:r>
          </a:p>
          <a:p>
            <a:pPr marL="0" lvl="0" indent="0">
              <a:spcBef>
                <a:spcPts val="0"/>
              </a:spcBef>
              <a:buNone/>
            </a:pPr>
            <a:endParaRPr/>
          </a:p>
        </p:txBody>
      </p:sp>
      <p:sp>
        <p:nvSpPr>
          <p:cNvPr id="882" name="Shape 882"/>
          <p:cNvSpPr txBox="1">
            <a:spLocks noGrp="1"/>
          </p:cNvSpPr>
          <p:nvPr>
            <p:ph type="sldNum" idx="12"/>
          </p:nvPr>
        </p:nvSpPr>
        <p:spPr>
          <a:xfrm>
            <a:off x="11364286" y="6457146"/>
            <a:ext cx="611100" cy="365100"/>
          </a:xfrm>
          <a:prstGeom prst="rect">
            <a:avLst/>
          </a:prstGeom>
        </p:spPr>
        <p:txBody>
          <a:bodyPr lIns="91375" tIns="45675" rIns="91375" bIns="45675" anchor="ctr" anchorCtr="0">
            <a:noAutofit/>
          </a:bodyPr>
          <a:lstStyle/>
          <a:p>
            <a:pPr lvl="0">
              <a:spcBef>
                <a:spcPts val="0"/>
              </a:spcBef>
              <a:buClr>
                <a:srgbClr val="000000"/>
              </a:buClr>
              <a:buSzPct val="25000"/>
              <a:buFont typeface="Arial"/>
              <a:buNone/>
            </a:pPr>
            <a:fld id="{00000000-1234-1234-1234-123412341234}" type="slidenum">
              <a:rPr lang="en-US"/>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Shape 588"/>
          <p:cNvSpPr txBox="1">
            <a:spLocks noGrp="1"/>
          </p:cNvSpPr>
          <p:nvPr>
            <p:ph type="body" idx="1"/>
          </p:nvPr>
        </p:nvSpPr>
        <p:spPr>
          <a:xfrm>
            <a:off x="304482" y="1143000"/>
            <a:ext cx="11555700" cy="5114100"/>
          </a:xfrm>
          <a:prstGeom prst="rect">
            <a:avLst/>
          </a:prstGeom>
          <a:noFill/>
          <a:ln>
            <a:noFill/>
          </a:ln>
        </p:spPr>
        <p:txBody>
          <a:bodyPr lIns="0" tIns="45700" rIns="91425" bIns="45700" anchor="t" anchorCtr="0">
            <a:noAutofit/>
          </a:bodyPr>
          <a:lstStyle/>
          <a:p>
            <a:pPr marL="0" marR="0" lvl="0" indent="0" algn="l" rtl="0">
              <a:lnSpc>
                <a:spcPct val="110000"/>
              </a:lnSpc>
              <a:spcBef>
                <a:spcPts val="800"/>
              </a:spcBef>
              <a:spcAft>
                <a:spcPts val="0"/>
              </a:spcAft>
              <a:buNone/>
            </a:pPr>
            <a:r>
              <a:rPr lang="en-US"/>
              <a:t>Easy-to-use and flexible way to monetize your APIs so that you can generate revenue for the use of those APIs. </a:t>
            </a:r>
          </a:p>
          <a:p>
            <a:pPr marL="0" marR="0" lvl="0" indent="0" algn="l" rtl="0">
              <a:lnSpc>
                <a:spcPct val="110000"/>
              </a:lnSpc>
              <a:spcBef>
                <a:spcPts val="800"/>
              </a:spcBef>
              <a:spcAft>
                <a:spcPts val="0"/>
              </a:spcAft>
              <a:buNone/>
            </a:pPr>
            <a:endParaRPr/>
          </a:p>
          <a:p>
            <a:pPr marL="0" marR="0" lvl="0" indent="0" algn="l" rtl="0">
              <a:lnSpc>
                <a:spcPct val="110000"/>
              </a:lnSpc>
              <a:spcBef>
                <a:spcPts val="800"/>
              </a:spcBef>
              <a:spcAft>
                <a:spcPts val="0"/>
              </a:spcAft>
              <a:buNone/>
            </a:pPr>
            <a:endParaRPr/>
          </a:p>
          <a:p>
            <a:pPr marL="0" marR="0" lvl="0" indent="0" algn="l" rtl="0">
              <a:lnSpc>
                <a:spcPct val="110000"/>
              </a:lnSpc>
              <a:spcBef>
                <a:spcPts val="800"/>
              </a:spcBef>
              <a:spcAft>
                <a:spcPts val="0"/>
              </a:spcAft>
              <a:buNone/>
            </a:pPr>
            <a:endParaRPr/>
          </a:p>
          <a:p>
            <a:pPr marL="0" marR="0" lvl="0" indent="0" algn="l" rtl="0">
              <a:lnSpc>
                <a:spcPct val="110000"/>
              </a:lnSpc>
              <a:spcBef>
                <a:spcPts val="800"/>
              </a:spcBef>
              <a:spcAft>
                <a:spcPts val="0"/>
              </a:spcAft>
              <a:buNone/>
            </a:pPr>
            <a:endParaRPr/>
          </a:p>
          <a:p>
            <a:pPr marL="0" marR="0" lvl="0" indent="0" algn="l" rtl="0">
              <a:lnSpc>
                <a:spcPct val="110000"/>
              </a:lnSpc>
              <a:spcBef>
                <a:spcPts val="800"/>
              </a:spcBef>
              <a:spcAft>
                <a:spcPts val="0"/>
              </a:spcAft>
              <a:buNone/>
            </a:pPr>
            <a:endParaRPr/>
          </a:p>
          <a:p>
            <a:pPr marL="0" marR="0" lvl="0" indent="0" algn="l" rtl="0">
              <a:lnSpc>
                <a:spcPct val="110000"/>
              </a:lnSpc>
              <a:spcBef>
                <a:spcPts val="800"/>
              </a:spcBef>
              <a:spcAft>
                <a:spcPts val="0"/>
              </a:spcAft>
              <a:buNone/>
            </a:pPr>
            <a:endParaRPr/>
          </a:p>
          <a:p>
            <a:pPr marL="0" marR="0" lvl="0" indent="0" algn="l" rtl="0">
              <a:lnSpc>
                <a:spcPct val="110000"/>
              </a:lnSpc>
              <a:spcBef>
                <a:spcPts val="800"/>
              </a:spcBef>
              <a:spcAft>
                <a:spcPts val="0"/>
              </a:spcAft>
              <a:buNone/>
            </a:pPr>
            <a:endParaRPr/>
          </a:p>
          <a:p>
            <a:pPr marL="0" marR="0" lvl="0" indent="0" algn="l" rtl="0">
              <a:lnSpc>
                <a:spcPct val="110000"/>
              </a:lnSpc>
              <a:spcBef>
                <a:spcPts val="800"/>
              </a:spcBef>
              <a:spcAft>
                <a:spcPts val="0"/>
              </a:spcAft>
              <a:buNone/>
            </a:pPr>
            <a:endParaRPr/>
          </a:p>
          <a:p>
            <a:pPr marL="0" marR="0" lvl="0" indent="0" algn="l" rtl="0">
              <a:lnSpc>
                <a:spcPct val="110000"/>
              </a:lnSpc>
              <a:spcBef>
                <a:spcPts val="800"/>
              </a:spcBef>
              <a:spcAft>
                <a:spcPts val="0"/>
              </a:spcAft>
              <a:buNone/>
            </a:pPr>
            <a:endParaRPr sz="1400"/>
          </a:p>
          <a:p>
            <a:pPr marL="0" marR="0" lvl="0" indent="0" algn="l" rtl="0">
              <a:lnSpc>
                <a:spcPct val="110000"/>
              </a:lnSpc>
              <a:spcBef>
                <a:spcPts val="800"/>
              </a:spcBef>
              <a:spcAft>
                <a:spcPts val="0"/>
              </a:spcAft>
              <a:buNone/>
            </a:pPr>
            <a:r>
              <a:rPr lang="en-US" sz="1200"/>
              <a:t>http://apigee.com/docs/monetization/content/basics-monetization</a:t>
            </a:r>
          </a:p>
        </p:txBody>
      </p:sp>
      <p:sp>
        <p:nvSpPr>
          <p:cNvPr id="589" name="Shape 589"/>
          <p:cNvSpPr txBox="1">
            <a:spLocks noGrp="1"/>
          </p:cNvSpPr>
          <p:nvPr>
            <p:ph type="sldNum" idx="12"/>
          </p:nvPr>
        </p:nvSpPr>
        <p:spPr>
          <a:xfrm>
            <a:off x="9438957" y="6556247"/>
            <a:ext cx="2436000" cy="3018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r>
              <a:rPr lang="en-US"/>
              <a:t> </a:t>
            </a:r>
          </a:p>
        </p:txBody>
      </p:sp>
      <p:sp>
        <p:nvSpPr>
          <p:cNvPr id="590" name="Shape 590"/>
          <p:cNvSpPr txBox="1">
            <a:spLocks noGrp="1"/>
          </p:cNvSpPr>
          <p:nvPr>
            <p:ph type="title"/>
          </p:nvPr>
        </p:nvSpPr>
        <p:spPr>
          <a:xfrm>
            <a:off x="304482" y="444760"/>
            <a:ext cx="8999100" cy="365700"/>
          </a:xfrm>
          <a:prstGeom prst="rect">
            <a:avLst/>
          </a:prstGeom>
          <a:noFill/>
          <a:ln>
            <a:noFill/>
          </a:ln>
        </p:spPr>
        <p:txBody>
          <a:bodyPr lIns="91425" tIns="45700" rIns="91425" bIns="45700" anchor="t" anchorCtr="0">
            <a:noAutofit/>
          </a:bodyPr>
          <a:lstStyle/>
          <a:p>
            <a:pPr marL="0" marR="0" lvl="0" indent="0" algn="l" rtl="0">
              <a:spcBef>
                <a:spcPts val="0"/>
              </a:spcBef>
              <a:buClr>
                <a:schemeClr val="dk2"/>
              </a:buClr>
              <a:buSzPct val="25000"/>
              <a:buFont typeface="Arial"/>
              <a:buNone/>
            </a:pPr>
            <a:r>
              <a:rPr lang="en-US"/>
              <a:t>Introduction</a:t>
            </a:r>
          </a:p>
        </p:txBody>
      </p:sp>
      <p:pic>
        <p:nvPicPr>
          <p:cNvPr id="591" name="Shape 591"/>
          <p:cNvPicPr preferRelativeResize="0"/>
          <p:nvPr/>
        </p:nvPicPr>
        <p:blipFill>
          <a:blip r:embed="rId3">
            <a:alphaModFix/>
          </a:blip>
          <a:stretch>
            <a:fillRect/>
          </a:stretch>
        </p:blipFill>
        <p:spPr>
          <a:xfrm>
            <a:off x="1653375" y="3114975"/>
            <a:ext cx="6172199" cy="1320800"/>
          </a:xfrm>
          <a:prstGeom prst="rect">
            <a:avLst/>
          </a:prstGeom>
          <a:noFill/>
          <a:ln w="9525" cap="flat" cmpd="sng">
            <a:solidFill>
              <a:srgbClr val="000000"/>
            </a:solidFill>
            <a:prstDash val="solid"/>
            <a:miter/>
            <a:headEnd type="none" w="med" len="med"/>
            <a:tailEnd type="none" w="med" len="me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Shape 887"/>
          <p:cNvSpPr txBox="1">
            <a:spLocks noGrp="1"/>
          </p:cNvSpPr>
          <p:nvPr>
            <p:ph type="sldNum" idx="12"/>
          </p:nvPr>
        </p:nvSpPr>
        <p:spPr>
          <a:xfrm>
            <a:off x="11397160" y="6333134"/>
            <a:ext cx="730800" cy="525000"/>
          </a:xfrm>
          <a:prstGeom prst="rect">
            <a:avLst/>
          </a:prstGeom>
        </p:spPr>
        <p:txBody>
          <a:bodyPr lIns="91375" tIns="45675" rIns="91375" bIns="45675" anchor="ctr" anchorCtr="0">
            <a:noAutofit/>
          </a:bodyPr>
          <a:lstStyle/>
          <a:p>
            <a:pPr lvl="0" rtl="0">
              <a:spcBef>
                <a:spcPts val="0"/>
              </a:spcBef>
              <a:buNone/>
            </a:pPr>
            <a:fld id="{00000000-1234-1234-1234-123412341234}" type="slidenum">
              <a:rPr lang="en-US"/>
              <a:t>30</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a:spLocks noGrp="1"/>
          </p:cNvSpPr>
          <p:nvPr>
            <p:ph type="body" idx="1"/>
          </p:nvPr>
        </p:nvSpPr>
        <p:spPr>
          <a:xfrm>
            <a:off x="304482" y="1143000"/>
            <a:ext cx="11555700" cy="4880100"/>
          </a:xfrm>
          <a:prstGeom prst="rect">
            <a:avLst/>
          </a:prstGeom>
          <a:noFill/>
          <a:ln>
            <a:noFill/>
          </a:ln>
        </p:spPr>
        <p:txBody>
          <a:bodyPr lIns="0" tIns="45700" rIns="91425" bIns="45700" anchor="t" anchorCtr="0">
            <a:noAutofit/>
          </a:bodyPr>
          <a:lstStyle/>
          <a:p>
            <a:pPr marL="0" marR="0" lvl="0" indent="0" algn="l" rtl="0">
              <a:lnSpc>
                <a:spcPct val="110000"/>
              </a:lnSpc>
              <a:spcBef>
                <a:spcPts val="800"/>
              </a:spcBef>
              <a:spcAft>
                <a:spcPts val="0"/>
              </a:spcAft>
              <a:buNone/>
            </a:pPr>
            <a:r>
              <a:rPr lang="en-US"/>
              <a:t>Consider a typical telecom provider who has 3 apis</a:t>
            </a:r>
          </a:p>
          <a:p>
            <a:pPr marL="457200" marR="0" lvl="0" indent="-228600" algn="l" rtl="0">
              <a:lnSpc>
                <a:spcPct val="110000"/>
              </a:lnSpc>
              <a:spcBef>
                <a:spcPts val="800"/>
              </a:spcBef>
              <a:spcAft>
                <a:spcPts val="0"/>
              </a:spcAft>
            </a:pPr>
            <a:r>
              <a:rPr lang="en-US"/>
              <a:t>Payment : An api which allows to make a payment to provider </a:t>
            </a:r>
          </a:p>
          <a:p>
            <a:pPr marL="457200" marR="0" lvl="0" indent="-228600" algn="l" rtl="0">
              <a:lnSpc>
                <a:spcPct val="110000"/>
              </a:lnSpc>
              <a:spcBef>
                <a:spcPts val="800"/>
              </a:spcBef>
              <a:spcAft>
                <a:spcPts val="0"/>
              </a:spcAft>
            </a:pPr>
            <a:r>
              <a:rPr lang="en-US"/>
              <a:t>Messaging : An api to send text messages</a:t>
            </a:r>
          </a:p>
          <a:p>
            <a:pPr marL="457200" marR="0" lvl="0" indent="-228600" algn="l" rtl="0">
              <a:lnSpc>
                <a:spcPct val="110000"/>
              </a:lnSpc>
              <a:spcBef>
                <a:spcPts val="800"/>
              </a:spcBef>
              <a:spcAft>
                <a:spcPts val="0"/>
              </a:spcAft>
            </a:pPr>
            <a:r>
              <a:rPr lang="en-US"/>
              <a:t>Location : An api which would return lattitude/longitude of any given user</a:t>
            </a:r>
          </a:p>
          <a:p>
            <a:pPr marL="0" marR="0" lvl="0" indent="0" algn="l" rtl="0">
              <a:lnSpc>
                <a:spcPct val="110000"/>
              </a:lnSpc>
              <a:spcBef>
                <a:spcPts val="800"/>
              </a:spcBef>
              <a:spcAft>
                <a:spcPts val="0"/>
              </a:spcAft>
              <a:buNone/>
            </a:pPr>
            <a:endParaRPr/>
          </a:p>
          <a:p>
            <a:pPr marL="0" marR="0" lvl="0" indent="0" algn="l" rtl="0">
              <a:lnSpc>
                <a:spcPct val="110000"/>
              </a:lnSpc>
              <a:spcBef>
                <a:spcPts val="800"/>
              </a:spcBef>
              <a:spcAft>
                <a:spcPts val="0"/>
              </a:spcAft>
              <a:buNone/>
            </a:pPr>
            <a:endParaRPr/>
          </a:p>
        </p:txBody>
      </p:sp>
      <p:sp>
        <p:nvSpPr>
          <p:cNvPr id="597" name="Shape 597"/>
          <p:cNvSpPr txBox="1">
            <a:spLocks noGrp="1"/>
          </p:cNvSpPr>
          <p:nvPr>
            <p:ph type="sldNum" idx="12"/>
          </p:nvPr>
        </p:nvSpPr>
        <p:spPr>
          <a:xfrm>
            <a:off x="9438957" y="6556247"/>
            <a:ext cx="2436000" cy="3018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r>
              <a:rPr lang="en-US"/>
              <a:t> </a:t>
            </a:r>
          </a:p>
        </p:txBody>
      </p:sp>
      <p:sp>
        <p:nvSpPr>
          <p:cNvPr id="598" name="Shape 598"/>
          <p:cNvSpPr txBox="1">
            <a:spLocks noGrp="1"/>
          </p:cNvSpPr>
          <p:nvPr>
            <p:ph type="title"/>
          </p:nvPr>
        </p:nvSpPr>
        <p:spPr>
          <a:xfrm>
            <a:off x="304482" y="444760"/>
            <a:ext cx="8999100" cy="365700"/>
          </a:xfrm>
          <a:prstGeom prst="rect">
            <a:avLst/>
          </a:prstGeom>
          <a:noFill/>
          <a:ln>
            <a:noFill/>
          </a:ln>
        </p:spPr>
        <p:txBody>
          <a:bodyPr lIns="91425" tIns="45700" rIns="91425" bIns="45700" anchor="t" anchorCtr="0">
            <a:noAutofit/>
          </a:bodyPr>
          <a:lstStyle/>
          <a:p>
            <a:pPr marL="0" marR="0" lvl="0" indent="0" algn="l" rtl="0">
              <a:spcBef>
                <a:spcPts val="0"/>
              </a:spcBef>
              <a:buClr>
                <a:schemeClr val="dk2"/>
              </a:buClr>
              <a:buSzPct val="25000"/>
              <a:buFont typeface="Arial"/>
              <a:buNone/>
            </a:pPr>
            <a:r>
              <a:rPr lang="en-US"/>
              <a:t>Monetization Use Case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Shape 603"/>
          <p:cNvSpPr txBox="1">
            <a:spLocks noGrp="1"/>
          </p:cNvSpPr>
          <p:nvPr>
            <p:ph type="body" idx="1"/>
          </p:nvPr>
        </p:nvSpPr>
        <p:spPr>
          <a:xfrm>
            <a:off x="304482" y="1143000"/>
            <a:ext cx="11555700" cy="4880100"/>
          </a:xfrm>
          <a:prstGeom prst="rect">
            <a:avLst/>
          </a:prstGeom>
          <a:noFill/>
          <a:ln>
            <a:noFill/>
          </a:ln>
        </p:spPr>
        <p:txBody>
          <a:bodyPr lIns="0" tIns="45700" rIns="91425" bIns="45700" anchor="t" anchorCtr="0">
            <a:noAutofit/>
          </a:bodyPr>
          <a:lstStyle/>
          <a:p>
            <a:pPr marL="0" marR="0" lvl="0" indent="0" algn="l" rtl="0">
              <a:lnSpc>
                <a:spcPct val="110000"/>
              </a:lnSpc>
              <a:spcBef>
                <a:spcPts val="800"/>
              </a:spcBef>
              <a:spcAft>
                <a:spcPts val="0"/>
              </a:spcAft>
              <a:buNone/>
            </a:pPr>
            <a:r>
              <a:rPr lang="en-US"/>
              <a:t>Now that provider has 3 apis and many developers, api provider wants to monetize these apis</a:t>
            </a:r>
          </a:p>
          <a:p>
            <a:pPr marL="457200" marR="0" lvl="0" indent="-228600" algn="l" rtl="0">
              <a:lnSpc>
                <a:spcPct val="110000"/>
              </a:lnSpc>
              <a:spcBef>
                <a:spcPts val="800"/>
              </a:spcBef>
              <a:spcAft>
                <a:spcPts val="0"/>
              </a:spcAft>
            </a:pPr>
            <a:r>
              <a:rPr lang="en-US"/>
              <a:t>Payment : Provider wants to give a % share of payment made by user </a:t>
            </a:r>
          </a:p>
          <a:p>
            <a:pPr marL="457200" marR="0" lvl="0" indent="-228600" algn="l" rtl="0">
              <a:lnSpc>
                <a:spcPct val="110000"/>
              </a:lnSpc>
              <a:spcBef>
                <a:spcPts val="800"/>
              </a:spcBef>
              <a:spcAft>
                <a:spcPts val="0"/>
              </a:spcAft>
            </a:pPr>
            <a:r>
              <a:rPr lang="en-US"/>
              <a:t>Messaging : Charging a developer for every api call</a:t>
            </a:r>
          </a:p>
          <a:p>
            <a:pPr marL="457200" marR="0" lvl="0" indent="-228600" algn="l" rtl="0">
              <a:lnSpc>
                <a:spcPct val="110000"/>
              </a:lnSpc>
              <a:spcBef>
                <a:spcPts val="800"/>
              </a:spcBef>
              <a:spcAft>
                <a:spcPts val="0"/>
              </a:spcAft>
            </a:pPr>
            <a:r>
              <a:rPr lang="en-US"/>
              <a:t>Location : Charging a developer for every api call </a:t>
            </a:r>
          </a:p>
          <a:p>
            <a:pPr marL="0" lvl="0" indent="-69850" rtl="0">
              <a:spcBef>
                <a:spcPts val="0"/>
              </a:spcBef>
              <a:buClr>
                <a:srgbClr val="000000"/>
              </a:buClr>
              <a:buSzPct val="55000"/>
              <a:buFont typeface="Arial"/>
              <a:buNone/>
            </a:pPr>
            <a:endParaRPr/>
          </a:p>
          <a:p>
            <a:pPr marL="0" lvl="0" indent="-69850" rtl="0">
              <a:spcBef>
                <a:spcPts val="0"/>
              </a:spcBef>
              <a:buClr>
                <a:srgbClr val="000000"/>
              </a:buClr>
              <a:buSzPct val="55000"/>
              <a:buFont typeface="Arial"/>
              <a:buNone/>
            </a:pPr>
            <a:endParaRPr/>
          </a:p>
          <a:p>
            <a:pPr marL="0" marR="0" lvl="0" indent="0" algn="l" rtl="0">
              <a:lnSpc>
                <a:spcPct val="110000"/>
              </a:lnSpc>
              <a:spcBef>
                <a:spcPts val="800"/>
              </a:spcBef>
              <a:spcAft>
                <a:spcPts val="0"/>
              </a:spcAft>
              <a:buNone/>
            </a:pPr>
            <a:endParaRPr/>
          </a:p>
          <a:p>
            <a:pPr marL="0" marR="0" lvl="0" indent="0" algn="l" rtl="0">
              <a:lnSpc>
                <a:spcPct val="110000"/>
              </a:lnSpc>
              <a:spcBef>
                <a:spcPts val="800"/>
              </a:spcBef>
              <a:spcAft>
                <a:spcPts val="0"/>
              </a:spcAft>
              <a:buNone/>
            </a:pPr>
            <a:endParaRPr/>
          </a:p>
          <a:p>
            <a:pPr marL="0" marR="0" lvl="0" indent="0" algn="l" rtl="0">
              <a:lnSpc>
                <a:spcPct val="110000"/>
              </a:lnSpc>
              <a:spcBef>
                <a:spcPts val="800"/>
              </a:spcBef>
              <a:spcAft>
                <a:spcPts val="0"/>
              </a:spcAft>
              <a:buNone/>
            </a:pPr>
            <a:endParaRPr/>
          </a:p>
        </p:txBody>
      </p:sp>
      <p:sp>
        <p:nvSpPr>
          <p:cNvPr id="604" name="Shape 604"/>
          <p:cNvSpPr txBox="1">
            <a:spLocks noGrp="1"/>
          </p:cNvSpPr>
          <p:nvPr>
            <p:ph type="sldNum" idx="12"/>
          </p:nvPr>
        </p:nvSpPr>
        <p:spPr>
          <a:xfrm>
            <a:off x="9438957" y="6556247"/>
            <a:ext cx="2436000" cy="3018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r>
              <a:rPr lang="en-US"/>
              <a:t> </a:t>
            </a:r>
          </a:p>
        </p:txBody>
      </p:sp>
      <p:sp>
        <p:nvSpPr>
          <p:cNvPr id="605" name="Shape 605"/>
          <p:cNvSpPr txBox="1">
            <a:spLocks noGrp="1"/>
          </p:cNvSpPr>
          <p:nvPr>
            <p:ph type="title"/>
          </p:nvPr>
        </p:nvSpPr>
        <p:spPr>
          <a:xfrm>
            <a:off x="304482" y="444760"/>
            <a:ext cx="8999100" cy="365700"/>
          </a:xfrm>
          <a:prstGeom prst="rect">
            <a:avLst/>
          </a:prstGeom>
          <a:noFill/>
          <a:ln>
            <a:noFill/>
          </a:ln>
        </p:spPr>
        <p:txBody>
          <a:bodyPr lIns="91425" tIns="45700" rIns="91425" bIns="45700" anchor="t" anchorCtr="0">
            <a:noAutofit/>
          </a:bodyPr>
          <a:lstStyle/>
          <a:p>
            <a:pPr marL="0" marR="0" lvl="0" indent="0" algn="l" rtl="0">
              <a:spcBef>
                <a:spcPts val="0"/>
              </a:spcBef>
              <a:buClr>
                <a:schemeClr val="dk2"/>
              </a:buClr>
              <a:buSzPct val="25000"/>
              <a:buFont typeface="Arial"/>
              <a:buNone/>
            </a:pPr>
            <a:r>
              <a:rPr lang="en-US"/>
              <a:t>Monetize API Use Case</a:t>
            </a:r>
          </a:p>
        </p:txBody>
      </p:sp>
      <p:pic>
        <p:nvPicPr>
          <p:cNvPr id="606" name="Shape 606" descr="Screen Shot 2014-05-28 at 5.24.59 PM.png"/>
          <p:cNvPicPr preferRelativeResize="0"/>
          <p:nvPr/>
        </p:nvPicPr>
        <p:blipFill>
          <a:blip r:embed="rId3">
            <a:alphaModFix/>
          </a:blip>
          <a:stretch>
            <a:fillRect/>
          </a:stretch>
        </p:blipFill>
        <p:spPr>
          <a:xfrm>
            <a:off x="621687" y="3517151"/>
            <a:ext cx="8199400" cy="23188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Shape 611"/>
          <p:cNvSpPr txBox="1">
            <a:spLocks noGrp="1"/>
          </p:cNvSpPr>
          <p:nvPr>
            <p:ph type="body" idx="1"/>
          </p:nvPr>
        </p:nvSpPr>
        <p:spPr>
          <a:xfrm>
            <a:off x="304482" y="1143000"/>
            <a:ext cx="11555700" cy="5235900"/>
          </a:xfrm>
          <a:prstGeom prst="rect">
            <a:avLst/>
          </a:prstGeom>
          <a:noFill/>
          <a:ln>
            <a:noFill/>
          </a:ln>
        </p:spPr>
        <p:txBody>
          <a:bodyPr lIns="0" tIns="45700" rIns="91425" bIns="45700" anchor="t" anchorCtr="0">
            <a:noAutofit/>
          </a:bodyPr>
          <a:lstStyle/>
          <a:p>
            <a:pPr marL="0" marR="0" lvl="0" indent="0" algn="l" rtl="0">
              <a:lnSpc>
                <a:spcPct val="110000"/>
              </a:lnSpc>
              <a:spcBef>
                <a:spcPts val="800"/>
              </a:spcBef>
              <a:spcAft>
                <a:spcPts val="0"/>
              </a:spcAft>
              <a:buNone/>
            </a:pPr>
            <a:r>
              <a:rPr lang="en-US">
                <a:solidFill>
                  <a:srgbClr val="000000"/>
                </a:solidFill>
              </a:rPr>
              <a:t>After you purchase monetization, the Apigee configuration team will do the initial monetization setup and you will find it integrated with Edge Managment UI</a:t>
            </a:r>
          </a:p>
          <a:p>
            <a:pPr marL="0" marR="0" lvl="0" indent="0" algn="l" rtl="0">
              <a:lnSpc>
                <a:spcPct val="110000"/>
              </a:lnSpc>
              <a:spcBef>
                <a:spcPts val="800"/>
              </a:spcBef>
              <a:spcAft>
                <a:spcPts val="0"/>
              </a:spcAft>
              <a:buNone/>
            </a:pPr>
            <a:endParaRPr>
              <a:solidFill>
                <a:srgbClr val="000000"/>
              </a:solidFill>
            </a:endParaRPr>
          </a:p>
          <a:p>
            <a:pPr marL="0" marR="0" lvl="0" indent="0" algn="l" rtl="0">
              <a:lnSpc>
                <a:spcPct val="110000"/>
              </a:lnSpc>
              <a:spcBef>
                <a:spcPts val="800"/>
              </a:spcBef>
              <a:spcAft>
                <a:spcPts val="0"/>
              </a:spcAft>
              <a:buNone/>
            </a:pPr>
            <a:endParaRPr>
              <a:solidFill>
                <a:srgbClr val="000000"/>
              </a:solidFill>
            </a:endParaRPr>
          </a:p>
          <a:p>
            <a:pPr marL="0" marR="0" lvl="0" indent="0" algn="l" rtl="0">
              <a:lnSpc>
                <a:spcPct val="110000"/>
              </a:lnSpc>
              <a:spcBef>
                <a:spcPts val="800"/>
              </a:spcBef>
              <a:spcAft>
                <a:spcPts val="0"/>
              </a:spcAft>
              <a:buNone/>
            </a:pPr>
            <a:endParaRPr sz="1800">
              <a:solidFill>
                <a:srgbClr val="000000"/>
              </a:solidFill>
            </a:endParaRPr>
          </a:p>
          <a:p>
            <a:pPr marL="0" marR="0" lvl="0" indent="0" algn="l" rtl="0">
              <a:lnSpc>
                <a:spcPct val="110000"/>
              </a:lnSpc>
              <a:spcBef>
                <a:spcPts val="800"/>
              </a:spcBef>
              <a:spcAft>
                <a:spcPts val="0"/>
              </a:spcAft>
              <a:buNone/>
            </a:pPr>
            <a:r>
              <a:rPr lang="en-US" sz="1800">
                <a:solidFill>
                  <a:srgbClr val="000000"/>
                </a:solidFill>
              </a:rPr>
              <a:t>The Apigee configuration team also runs a script that synchronizes with monetization your organization and any developers, applications, and products that you created using the Edge API Services. After a period of time (such as a few months) and periodically after that, it's advisable to re-synchronize your organization with monetization, and any developers, applications, and products that you created using Edge API Services. See</a:t>
            </a:r>
            <a:r>
              <a:rPr lang="en-US" sz="1800">
                <a:solidFill>
                  <a:srgbClr val="000000"/>
                </a:solidFill>
                <a:hlinkClick r:id="rId3"/>
              </a:rPr>
              <a:t> </a:t>
            </a:r>
            <a:r>
              <a:rPr lang="en-US" sz="1800" u="sng">
                <a:solidFill>
                  <a:schemeClr val="hlink"/>
                </a:solidFill>
                <a:hlinkClick r:id="rId3"/>
              </a:rPr>
              <a:t>Synchronize Apigee Edge data with monetization</a:t>
            </a:r>
            <a:r>
              <a:rPr lang="en-US" sz="1800">
                <a:solidFill>
                  <a:srgbClr val="000000"/>
                </a:solidFill>
              </a:rPr>
              <a:t> for details.</a:t>
            </a:r>
          </a:p>
          <a:p>
            <a:pPr marL="0" marR="0" lvl="0" indent="0" algn="l" rtl="0">
              <a:lnSpc>
                <a:spcPct val="110000"/>
              </a:lnSpc>
              <a:spcBef>
                <a:spcPts val="800"/>
              </a:spcBef>
              <a:spcAft>
                <a:spcPts val="0"/>
              </a:spcAft>
              <a:buNone/>
            </a:pPr>
            <a:r>
              <a:rPr lang="en-US" sz="1200">
                <a:solidFill>
                  <a:srgbClr val="000000"/>
                </a:solidFill>
              </a:rPr>
              <a:t>http://apigee.com/docs/monetization/content/set-monetization</a:t>
            </a:r>
          </a:p>
          <a:p>
            <a:pPr marL="0" marR="0" lvl="0" indent="0" algn="l" rtl="0">
              <a:lnSpc>
                <a:spcPct val="110000"/>
              </a:lnSpc>
              <a:spcBef>
                <a:spcPts val="800"/>
              </a:spcBef>
              <a:spcAft>
                <a:spcPts val="0"/>
              </a:spcAft>
              <a:buNone/>
            </a:pPr>
            <a:endParaRPr>
              <a:solidFill>
                <a:srgbClr val="000000"/>
              </a:solidFill>
            </a:endParaRPr>
          </a:p>
          <a:p>
            <a:pPr marL="0" marR="0" lvl="0" indent="0" algn="l" rtl="0">
              <a:lnSpc>
                <a:spcPct val="110000"/>
              </a:lnSpc>
              <a:spcBef>
                <a:spcPts val="800"/>
              </a:spcBef>
              <a:spcAft>
                <a:spcPts val="0"/>
              </a:spcAft>
              <a:buNone/>
            </a:pPr>
            <a:endParaRPr>
              <a:solidFill>
                <a:srgbClr val="000000"/>
              </a:solidFill>
            </a:endParaRPr>
          </a:p>
          <a:p>
            <a:pPr marL="0" marR="0" lvl="0" indent="0" algn="l" rtl="0">
              <a:lnSpc>
                <a:spcPct val="110000"/>
              </a:lnSpc>
              <a:spcBef>
                <a:spcPts val="800"/>
              </a:spcBef>
              <a:spcAft>
                <a:spcPts val="0"/>
              </a:spcAft>
              <a:buNone/>
            </a:pPr>
            <a:endParaRPr sz="1200">
              <a:solidFill>
                <a:srgbClr val="000000"/>
              </a:solidFill>
            </a:endParaRPr>
          </a:p>
          <a:p>
            <a:pPr marL="0" marR="0" lvl="0" indent="0" algn="l" rtl="0">
              <a:lnSpc>
                <a:spcPct val="110000"/>
              </a:lnSpc>
              <a:spcBef>
                <a:spcPts val="800"/>
              </a:spcBef>
              <a:spcAft>
                <a:spcPts val="0"/>
              </a:spcAft>
              <a:buNone/>
            </a:pPr>
            <a:endParaRPr sz="1200">
              <a:solidFill>
                <a:srgbClr val="000000"/>
              </a:solidFill>
            </a:endParaRPr>
          </a:p>
          <a:p>
            <a:pPr marL="0" marR="0" lvl="0" indent="0" algn="l" rtl="0">
              <a:lnSpc>
                <a:spcPct val="110000"/>
              </a:lnSpc>
              <a:spcBef>
                <a:spcPts val="800"/>
              </a:spcBef>
              <a:spcAft>
                <a:spcPts val="0"/>
              </a:spcAft>
              <a:buNone/>
            </a:pPr>
            <a:endParaRPr sz="1200">
              <a:solidFill>
                <a:srgbClr val="000000"/>
              </a:solidFill>
            </a:endParaRPr>
          </a:p>
          <a:p>
            <a:pPr marL="0" marR="0" lvl="0" indent="0" algn="l" rtl="0">
              <a:lnSpc>
                <a:spcPct val="110000"/>
              </a:lnSpc>
              <a:spcBef>
                <a:spcPts val="800"/>
              </a:spcBef>
              <a:spcAft>
                <a:spcPts val="0"/>
              </a:spcAft>
              <a:buNone/>
            </a:pPr>
            <a:endParaRPr sz="1200">
              <a:solidFill>
                <a:srgbClr val="000000"/>
              </a:solidFill>
            </a:endParaRPr>
          </a:p>
        </p:txBody>
      </p:sp>
      <p:sp>
        <p:nvSpPr>
          <p:cNvPr id="612" name="Shape 612"/>
          <p:cNvSpPr txBox="1">
            <a:spLocks noGrp="1"/>
          </p:cNvSpPr>
          <p:nvPr>
            <p:ph type="sldNum" idx="12"/>
          </p:nvPr>
        </p:nvSpPr>
        <p:spPr>
          <a:xfrm>
            <a:off x="9438957" y="6556247"/>
            <a:ext cx="2436000" cy="3018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r>
              <a:rPr lang="en-US"/>
              <a:t> </a:t>
            </a:r>
          </a:p>
        </p:txBody>
      </p:sp>
      <p:sp>
        <p:nvSpPr>
          <p:cNvPr id="613" name="Shape 613"/>
          <p:cNvSpPr txBox="1">
            <a:spLocks noGrp="1"/>
          </p:cNvSpPr>
          <p:nvPr>
            <p:ph type="title"/>
          </p:nvPr>
        </p:nvSpPr>
        <p:spPr>
          <a:xfrm>
            <a:off x="304482" y="444760"/>
            <a:ext cx="8999100" cy="365700"/>
          </a:xfrm>
          <a:prstGeom prst="rect">
            <a:avLst/>
          </a:prstGeom>
          <a:noFill/>
          <a:ln>
            <a:noFill/>
          </a:ln>
        </p:spPr>
        <p:txBody>
          <a:bodyPr lIns="91425" tIns="45700" rIns="91425" bIns="45700" anchor="t" anchorCtr="0">
            <a:noAutofit/>
          </a:bodyPr>
          <a:lstStyle/>
          <a:p>
            <a:pPr marL="0" marR="0" lvl="0" indent="0" algn="l" rtl="0">
              <a:spcBef>
                <a:spcPts val="0"/>
              </a:spcBef>
              <a:buClr>
                <a:schemeClr val="dk2"/>
              </a:buClr>
              <a:buSzPct val="25000"/>
              <a:buFont typeface="Arial"/>
              <a:buNone/>
            </a:pPr>
            <a:r>
              <a:rPr lang="en-US"/>
              <a:t>Where to Start Monetizing?</a:t>
            </a:r>
          </a:p>
        </p:txBody>
      </p:sp>
      <p:pic>
        <p:nvPicPr>
          <p:cNvPr id="614" name="Shape 614"/>
          <p:cNvPicPr preferRelativeResize="0"/>
          <p:nvPr/>
        </p:nvPicPr>
        <p:blipFill>
          <a:blip r:embed="rId4">
            <a:alphaModFix/>
          </a:blip>
          <a:stretch>
            <a:fillRect/>
          </a:stretch>
        </p:blipFill>
        <p:spPr>
          <a:xfrm>
            <a:off x="639599" y="2675175"/>
            <a:ext cx="7620000" cy="431800"/>
          </a:xfrm>
          <a:prstGeom prst="rect">
            <a:avLst/>
          </a:prstGeom>
          <a:noFill/>
          <a:ln w="9525" cap="flat" cmpd="sng">
            <a:solidFill>
              <a:srgbClr val="000000"/>
            </a:solidFill>
            <a:prstDash val="solid"/>
            <a:miter/>
            <a:headEnd type="none" w="med" len="med"/>
            <a:tailEnd type="none" w="med" len="me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Shape 619"/>
          <p:cNvSpPr txBox="1">
            <a:spLocks noGrp="1"/>
          </p:cNvSpPr>
          <p:nvPr>
            <p:ph type="body" idx="1"/>
          </p:nvPr>
        </p:nvSpPr>
        <p:spPr>
          <a:xfrm>
            <a:off x="304482" y="1143000"/>
            <a:ext cx="5480700" cy="411600"/>
          </a:xfrm>
          <a:prstGeom prst="rect">
            <a:avLst/>
          </a:prstGeom>
          <a:noFill/>
          <a:ln>
            <a:noFill/>
          </a:ln>
        </p:spPr>
        <p:txBody>
          <a:bodyPr lIns="91425" tIns="45700" rIns="91425" bIns="45700" anchor="t" anchorCtr="0">
            <a:noAutofit/>
          </a:bodyPr>
          <a:lstStyle/>
          <a:p>
            <a:pPr marL="0" marR="0" lvl="0" indent="0" algn="l" rtl="0">
              <a:spcBef>
                <a:spcPts val="400"/>
              </a:spcBef>
              <a:buClr>
                <a:schemeClr val="dk2"/>
              </a:buClr>
              <a:buSzPct val="25000"/>
              <a:buFont typeface="Arial"/>
              <a:buNone/>
            </a:pPr>
            <a:r>
              <a:rPr lang="en-US"/>
              <a:t>Apigee support/ops</a:t>
            </a:r>
          </a:p>
          <a:p>
            <a:pPr marL="0" marR="0" lvl="0" indent="0" algn="l" rtl="0">
              <a:spcBef>
                <a:spcPts val="400"/>
              </a:spcBef>
              <a:buClr>
                <a:schemeClr val="dk2"/>
              </a:buClr>
              <a:buSzPct val="25000"/>
              <a:buFont typeface="Arial"/>
              <a:buNone/>
            </a:pPr>
            <a:endParaRPr/>
          </a:p>
        </p:txBody>
      </p:sp>
      <p:sp>
        <p:nvSpPr>
          <p:cNvPr id="620" name="Shape 620"/>
          <p:cNvSpPr txBox="1">
            <a:spLocks noGrp="1"/>
          </p:cNvSpPr>
          <p:nvPr>
            <p:ph type="body" idx="2"/>
          </p:nvPr>
        </p:nvSpPr>
        <p:spPr>
          <a:xfrm>
            <a:off x="6391361" y="1143000"/>
            <a:ext cx="5480700" cy="411600"/>
          </a:xfrm>
          <a:prstGeom prst="rect">
            <a:avLst/>
          </a:prstGeom>
          <a:noFill/>
          <a:ln>
            <a:noFill/>
          </a:ln>
        </p:spPr>
        <p:txBody>
          <a:bodyPr lIns="91425" tIns="45700" rIns="91425" bIns="45700" anchor="t" anchorCtr="0">
            <a:noAutofit/>
          </a:bodyPr>
          <a:lstStyle/>
          <a:p>
            <a:pPr marL="0" marR="0" lvl="0" indent="0" algn="l" rtl="0">
              <a:spcBef>
                <a:spcPts val="400"/>
              </a:spcBef>
              <a:buClr>
                <a:schemeClr val="dk2"/>
              </a:buClr>
              <a:buSzPct val="25000"/>
              <a:buFont typeface="Arial"/>
              <a:buNone/>
            </a:pPr>
            <a:r>
              <a:rPr lang="en-US"/>
              <a:t>API Provider (Customer)</a:t>
            </a:r>
          </a:p>
        </p:txBody>
      </p:sp>
      <p:sp>
        <p:nvSpPr>
          <p:cNvPr id="621" name="Shape 621"/>
          <p:cNvSpPr txBox="1">
            <a:spLocks noGrp="1"/>
          </p:cNvSpPr>
          <p:nvPr>
            <p:ph type="title"/>
          </p:nvPr>
        </p:nvSpPr>
        <p:spPr>
          <a:xfrm>
            <a:off x="304482" y="444760"/>
            <a:ext cx="8999100" cy="365700"/>
          </a:xfrm>
          <a:prstGeom prst="rect">
            <a:avLst/>
          </a:prstGeom>
          <a:noFill/>
          <a:ln>
            <a:noFill/>
          </a:ln>
        </p:spPr>
        <p:txBody>
          <a:bodyPr lIns="91425" tIns="45700" rIns="91425" bIns="45700" anchor="t" anchorCtr="0">
            <a:noAutofit/>
          </a:bodyPr>
          <a:lstStyle/>
          <a:p>
            <a:pPr marL="0" marR="0" lvl="0" indent="0" algn="l" rtl="0">
              <a:spcBef>
                <a:spcPts val="0"/>
              </a:spcBef>
              <a:buClr>
                <a:schemeClr val="dk2"/>
              </a:buClr>
              <a:buSzPct val="25000"/>
              <a:buFont typeface="Arial"/>
              <a:buNone/>
            </a:pPr>
            <a:r>
              <a:rPr lang="en-US"/>
              <a:t>Implementation Steps</a:t>
            </a:r>
          </a:p>
        </p:txBody>
      </p:sp>
      <p:sp>
        <p:nvSpPr>
          <p:cNvPr id="622" name="Shape 622"/>
          <p:cNvSpPr txBox="1">
            <a:spLocks noGrp="1"/>
          </p:cNvSpPr>
          <p:nvPr>
            <p:ph type="body" idx="3"/>
          </p:nvPr>
        </p:nvSpPr>
        <p:spPr>
          <a:xfrm>
            <a:off x="304482" y="1646250"/>
            <a:ext cx="6294600" cy="4178100"/>
          </a:xfrm>
          <a:prstGeom prst="rect">
            <a:avLst/>
          </a:prstGeom>
          <a:noFill/>
          <a:ln>
            <a:noFill/>
          </a:ln>
        </p:spPr>
        <p:txBody>
          <a:bodyPr lIns="91425" tIns="45700" rIns="91425" bIns="45700" anchor="t" anchorCtr="0">
            <a:noAutofit/>
          </a:bodyPr>
          <a:lstStyle/>
          <a:p>
            <a:pPr marL="285750" marR="0" lvl="0" indent="-285750" algn="l" rtl="0">
              <a:lnSpc>
                <a:spcPct val="110000"/>
              </a:lnSpc>
              <a:spcBef>
                <a:spcPts val="0"/>
              </a:spcBef>
              <a:spcAft>
                <a:spcPts val="600"/>
              </a:spcAft>
              <a:buClr>
                <a:schemeClr val="dk2"/>
              </a:buClr>
              <a:buSzPct val="61111"/>
              <a:buFont typeface="Arial"/>
              <a:buChar char="➔"/>
            </a:pPr>
            <a:r>
              <a:rPr lang="en-US"/>
              <a:t>Tax engine configuration (sabrix)</a:t>
            </a:r>
          </a:p>
          <a:p>
            <a:pPr marL="285750" marR="0" lvl="0" indent="-285750" algn="l" rtl="0">
              <a:lnSpc>
                <a:spcPct val="110000"/>
              </a:lnSpc>
              <a:spcBef>
                <a:spcPts val="0"/>
              </a:spcBef>
              <a:spcAft>
                <a:spcPts val="600"/>
              </a:spcAft>
              <a:buClr>
                <a:schemeClr val="dk2"/>
              </a:buClr>
              <a:buSzPct val="61111"/>
              <a:buFont typeface="Arial"/>
              <a:buChar char="➔"/>
            </a:pPr>
            <a:r>
              <a:rPr lang="en-US"/>
              <a:t>Billing run scheduler </a:t>
            </a:r>
          </a:p>
          <a:p>
            <a:pPr marL="285750" marR="0" lvl="0" indent="-285750" algn="l" rtl="0">
              <a:lnSpc>
                <a:spcPct val="110000"/>
              </a:lnSpc>
              <a:spcBef>
                <a:spcPts val="0"/>
              </a:spcBef>
              <a:spcAft>
                <a:spcPts val="600"/>
              </a:spcAft>
              <a:buClr>
                <a:schemeClr val="dk2"/>
              </a:buClr>
              <a:buSzPct val="61111"/>
              <a:buFont typeface="Arial"/>
              <a:buChar char="➔"/>
            </a:pPr>
            <a:r>
              <a:rPr lang="en-US"/>
              <a:t>Default notification configurations</a:t>
            </a:r>
          </a:p>
          <a:p>
            <a:pPr marL="285750" marR="0" lvl="0" indent="-285750" algn="l" rtl="0">
              <a:lnSpc>
                <a:spcPct val="110000"/>
              </a:lnSpc>
              <a:spcBef>
                <a:spcPts val="0"/>
              </a:spcBef>
              <a:spcAft>
                <a:spcPts val="600"/>
              </a:spcAft>
              <a:buClr>
                <a:schemeClr val="dk2"/>
              </a:buClr>
              <a:buSzPct val="61111"/>
              <a:buFont typeface="Arial"/>
              <a:buChar char="➔"/>
            </a:pPr>
            <a:r>
              <a:rPr lang="en-US"/>
              <a:t>Synchronize developers/apps </a:t>
            </a:r>
          </a:p>
          <a:p>
            <a:pPr marL="285750" marR="0" lvl="0" indent="-285750" algn="l" rtl="0">
              <a:lnSpc>
                <a:spcPct val="110000"/>
              </a:lnSpc>
              <a:spcBef>
                <a:spcPts val="0"/>
              </a:spcBef>
              <a:spcAft>
                <a:spcPts val="600"/>
              </a:spcAft>
              <a:buClr>
                <a:schemeClr val="dk2"/>
              </a:buClr>
              <a:buSzPct val="61111"/>
              <a:buFont typeface="Arial"/>
              <a:buChar char="➔"/>
            </a:pPr>
            <a:r>
              <a:rPr lang="en-US"/>
              <a:t>Worldpay Integration (Customer interaction required)</a:t>
            </a:r>
          </a:p>
          <a:p>
            <a:pPr marL="0" marR="0" lvl="0" indent="0" algn="l" rtl="0">
              <a:lnSpc>
                <a:spcPct val="110000"/>
              </a:lnSpc>
              <a:spcBef>
                <a:spcPts val="0"/>
              </a:spcBef>
              <a:spcAft>
                <a:spcPts val="600"/>
              </a:spcAft>
              <a:buNone/>
            </a:pPr>
            <a:endParaRPr/>
          </a:p>
          <a:p>
            <a:pPr marL="285750" marR="0" lvl="0" indent="-285750" algn="l" rtl="0">
              <a:lnSpc>
                <a:spcPct val="110000"/>
              </a:lnSpc>
              <a:spcBef>
                <a:spcPts val="0"/>
              </a:spcBef>
              <a:spcAft>
                <a:spcPts val="600"/>
              </a:spcAft>
              <a:buClr>
                <a:schemeClr val="dk2"/>
              </a:buClr>
              <a:buSzPct val="61111"/>
              <a:buFont typeface="Arial"/>
              <a:buNone/>
            </a:pPr>
            <a:endParaRPr/>
          </a:p>
          <a:p>
            <a:pPr marL="285750" marR="0" lvl="0" indent="-285750" algn="l" rtl="0">
              <a:lnSpc>
                <a:spcPct val="110000"/>
              </a:lnSpc>
              <a:spcBef>
                <a:spcPts val="0"/>
              </a:spcBef>
              <a:spcAft>
                <a:spcPts val="600"/>
              </a:spcAft>
              <a:buClr>
                <a:schemeClr val="dk2"/>
              </a:buClr>
              <a:buSzPct val="61111"/>
              <a:buFont typeface="Arial"/>
              <a:buNone/>
            </a:pPr>
            <a:endParaRPr/>
          </a:p>
          <a:p>
            <a:pPr marL="285750" marR="0" lvl="0" indent="-285750" algn="l" rtl="0">
              <a:lnSpc>
                <a:spcPct val="110000"/>
              </a:lnSpc>
              <a:spcBef>
                <a:spcPts val="0"/>
              </a:spcBef>
              <a:spcAft>
                <a:spcPts val="600"/>
              </a:spcAft>
              <a:buClr>
                <a:schemeClr val="dk2"/>
              </a:buClr>
              <a:buSzPct val="61111"/>
              <a:buFont typeface="Arial"/>
              <a:buNone/>
            </a:pPr>
            <a:endParaRPr/>
          </a:p>
          <a:p>
            <a:pPr marL="285750" marR="0" lvl="0" indent="-285750" algn="l" rtl="0">
              <a:lnSpc>
                <a:spcPct val="110000"/>
              </a:lnSpc>
              <a:spcBef>
                <a:spcPts val="0"/>
              </a:spcBef>
              <a:spcAft>
                <a:spcPts val="600"/>
              </a:spcAft>
              <a:buClr>
                <a:schemeClr val="dk2"/>
              </a:buClr>
              <a:buSzPct val="61111"/>
              <a:buFont typeface="Arial"/>
              <a:buNone/>
            </a:pPr>
            <a:endParaRPr/>
          </a:p>
          <a:p>
            <a:pPr marL="285750" marR="0" lvl="0" indent="-285750" algn="l" rtl="0">
              <a:lnSpc>
                <a:spcPct val="110000"/>
              </a:lnSpc>
              <a:spcBef>
                <a:spcPts val="0"/>
              </a:spcBef>
              <a:spcAft>
                <a:spcPts val="600"/>
              </a:spcAft>
              <a:buClr>
                <a:schemeClr val="dk2"/>
              </a:buClr>
              <a:buSzPct val="61111"/>
              <a:buFont typeface="Arial"/>
              <a:buNone/>
            </a:pPr>
            <a:endParaRPr/>
          </a:p>
          <a:p>
            <a:pPr marL="285750" marR="0" lvl="0" indent="-285750" algn="l" rtl="0">
              <a:lnSpc>
                <a:spcPct val="110000"/>
              </a:lnSpc>
              <a:spcBef>
                <a:spcPts val="0"/>
              </a:spcBef>
              <a:spcAft>
                <a:spcPts val="600"/>
              </a:spcAft>
              <a:buClr>
                <a:schemeClr val="dk2"/>
              </a:buClr>
              <a:buSzPct val="61111"/>
              <a:buFont typeface="Arial"/>
              <a:buNone/>
            </a:pPr>
            <a:endParaRPr/>
          </a:p>
          <a:p>
            <a:pPr marL="0" marR="0" lvl="0" indent="-69850" algn="l" rtl="0">
              <a:lnSpc>
                <a:spcPct val="110000"/>
              </a:lnSpc>
              <a:spcBef>
                <a:spcPts val="0"/>
              </a:spcBef>
              <a:spcAft>
                <a:spcPts val="600"/>
              </a:spcAft>
              <a:buClr>
                <a:schemeClr val="dk2"/>
              </a:buClr>
              <a:buSzPct val="91666"/>
              <a:buFont typeface="Arial"/>
              <a:buNone/>
            </a:pPr>
            <a:r>
              <a:rPr lang="en-US" sz="1200"/>
              <a:t>http://apigee.com/docs/monetization/content/set-monetization</a:t>
            </a:r>
          </a:p>
        </p:txBody>
      </p:sp>
      <p:sp>
        <p:nvSpPr>
          <p:cNvPr id="623" name="Shape 623"/>
          <p:cNvSpPr txBox="1">
            <a:spLocks noGrp="1"/>
          </p:cNvSpPr>
          <p:nvPr>
            <p:ph type="body" idx="4"/>
          </p:nvPr>
        </p:nvSpPr>
        <p:spPr>
          <a:xfrm>
            <a:off x="6409349" y="1646250"/>
            <a:ext cx="5480700" cy="4572000"/>
          </a:xfrm>
          <a:prstGeom prst="rect">
            <a:avLst/>
          </a:prstGeom>
          <a:noFill/>
          <a:ln>
            <a:noFill/>
          </a:ln>
        </p:spPr>
        <p:txBody>
          <a:bodyPr lIns="91425" tIns="45700" rIns="91425" bIns="45700" anchor="t" anchorCtr="0">
            <a:noAutofit/>
          </a:bodyPr>
          <a:lstStyle/>
          <a:p>
            <a:pPr marL="457200" lvl="0" indent="-330200" rtl="0">
              <a:spcBef>
                <a:spcPts val="0"/>
              </a:spcBef>
              <a:buSzPct val="100000"/>
              <a:buChar char="➔"/>
            </a:pPr>
            <a:r>
              <a:rPr lang="en-US" sz="1600"/>
              <a:t>Organization Profile</a:t>
            </a:r>
          </a:p>
          <a:p>
            <a:pPr marL="457200" lvl="0" indent="-330200" rtl="0">
              <a:spcBef>
                <a:spcPts val="0"/>
              </a:spcBef>
              <a:buSzPct val="100000"/>
              <a:buChar char="➔"/>
            </a:pPr>
            <a:r>
              <a:rPr lang="en-US" sz="1600"/>
              <a:t>Billing Document configuration</a:t>
            </a:r>
          </a:p>
          <a:p>
            <a:pPr marL="457200" lvl="0" indent="-330200" rtl="0">
              <a:spcBef>
                <a:spcPts val="0"/>
              </a:spcBef>
              <a:buSzPct val="100000"/>
              <a:buChar char="➔"/>
            </a:pPr>
            <a:r>
              <a:rPr lang="en-US" sz="1600"/>
              <a:t>Configure transaction recording policies</a:t>
            </a:r>
          </a:p>
          <a:p>
            <a:pPr marL="457200" lvl="0" indent="-330200" rtl="0">
              <a:spcBef>
                <a:spcPts val="0"/>
              </a:spcBef>
              <a:buSzPct val="100000"/>
              <a:buChar char="➔"/>
            </a:pPr>
            <a:r>
              <a:rPr lang="en-US" sz="1600"/>
              <a:t>Create api packages</a:t>
            </a:r>
          </a:p>
          <a:p>
            <a:pPr marL="457200" lvl="0" indent="-330200" rtl="0">
              <a:spcBef>
                <a:spcPts val="0"/>
              </a:spcBef>
              <a:buSzPct val="100000"/>
              <a:buChar char="➔"/>
            </a:pPr>
            <a:r>
              <a:rPr lang="en-US" sz="1600"/>
              <a:t>Create rateplans </a:t>
            </a:r>
          </a:p>
          <a:p>
            <a:pPr marL="457200" lvl="0" indent="-330200" rtl="0">
              <a:spcBef>
                <a:spcPts val="0"/>
              </a:spcBef>
              <a:buSzPct val="100000"/>
              <a:buChar char="➔"/>
            </a:pPr>
            <a:r>
              <a:rPr lang="en-US" sz="1600"/>
              <a:t>Assign developer categories if applicable</a:t>
            </a:r>
          </a:p>
          <a:p>
            <a:pPr marL="457200" lvl="0" indent="-330200" rtl="0">
              <a:spcBef>
                <a:spcPts val="0"/>
              </a:spcBef>
              <a:buSzPct val="100000"/>
              <a:buChar char="➔"/>
            </a:pPr>
            <a:r>
              <a:rPr lang="en-US" sz="1600"/>
              <a:t>Setup limits</a:t>
            </a:r>
          </a:p>
          <a:p>
            <a:pPr marL="457200" lvl="0" indent="-330200" rtl="0">
              <a:spcBef>
                <a:spcPts val="0"/>
              </a:spcBef>
              <a:buSzPct val="100000"/>
              <a:buChar char="➔"/>
            </a:pPr>
            <a:r>
              <a:rPr lang="en-US" sz="1600"/>
              <a:t>Setup notifications</a:t>
            </a:r>
          </a:p>
          <a:p>
            <a:pPr marL="285750" marR="0" lvl="0" indent="-285750" algn="l" rtl="0">
              <a:lnSpc>
                <a:spcPct val="110000"/>
              </a:lnSpc>
              <a:spcBef>
                <a:spcPts val="0"/>
              </a:spcBef>
              <a:spcAft>
                <a:spcPts val="600"/>
              </a:spcAft>
              <a:buClr>
                <a:schemeClr val="dk2"/>
              </a:buClr>
              <a:buSzPct val="61111"/>
              <a:buFont typeface="Arial"/>
              <a:buNone/>
            </a:pPr>
            <a:endParaRPr/>
          </a:p>
          <a:p>
            <a:pPr marL="285750" marR="0" lvl="0" indent="-285750" algn="l" rtl="0">
              <a:lnSpc>
                <a:spcPct val="110000"/>
              </a:lnSpc>
              <a:spcBef>
                <a:spcPts val="0"/>
              </a:spcBef>
              <a:spcAft>
                <a:spcPts val="600"/>
              </a:spcAft>
              <a:buClr>
                <a:schemeClr val="dk2"/>
              </a:buClr>
              <a:buSzPct val="61111"/>
              <a:buFont typeface="Arial"/>
              <a:buNone/>
            </a:pPr>
            <a:endParaRPr/>
          </a:p>
          <a:p>
            <a:pPr marL="285750" marR="0" lvl="0" indent="-285750" algn="l" rtl="0">
              <a:lnSpc>
                <a:spcPct val="110000"/>
              </a:lnSpc>
              <a:spcBef>
                <a:spcPts val="0"/>
              </a:spcBef>
              <a:spcAft>
                <a:spcPts val="600"/>
              </a:spcAft>
              <a:buClr>
                <a:schemeClr val="dk2"/>
              </a:buClr>
              <a:buSzPct val="61111"/>
              <a:buFont typeface="Arial"/>
              <a:buNone/>
            </a:pPr>
            <a:endParaRPr/>
          </a:p>
          <a:p>
            <a:pPr marL="285750" marR="0" lvl="0" indent="-285750" algn="l" rtl="0">
              <a:lnSpc>
                <a:spcPct val="110000"/>
              </a:lnSpc>
              <a:spcBef>
                <a:spcPts val="0"/>
              </a:spcBef>
              <a:spcAft>
                <a:spcPts val="600"/>
              </a:spcAft>
              <a:buClr>
                <a:schemeClr val="dk2"/>
              </a:buClr>
              <a:buSzPct val="61111"/>
              <a:buFont typeface="Arial"/>
              <a:buNone/>
            </a:pPr>
            <a:endParaRPr/>
          </a:p>
          <a:p>
            <a:pPr marL="285750" marR="0" lvl="0" indent="-285750" algn="l" rtl="0">
              <a:lnSpc>
                <a:spcPct val="110000"/>
              </a:lnSpc>
              <a:spcBef>
                <a:spcPts val="0"/>
              </a:spcBef>
              <a:spcAft>
                <a:spcPts val="600"/>
              </a:spcAft>
              <a:buClr>
                <a:schemeClr val="dk2"/>
              </a:buClr>
              <a:buSzPct val="91666"/>
              <a:buFont typeface="Arial"/>
              <a:buNone/>
            </a:pPr>
            <a:r>
              <a:rPr lang="en-US" sz="1200"/>
              <a:t>http://apigee.com/docs/monetization-services/content/get-started-using-monetization</a:t>
            </a:r>
          </a:p>
          <a:p>
            <a:pPr marL="285750" marR="0" lvl="0" indent="-285750" algn="l" rtl="0">
              <a:lnSpc>
                <a:spcPct val="110000"/>
              </a:lnSpc>
              <a:spcBef>
                <a:spcPts val="0"/>
              </a:spcBef>
              <a:spcAft>
                <a:spcPts val="600"/>
              </a:spcAft>
              <a:buClr>
                <a:schemeClr val="dk2"/>
              </a:buClr>
              <a:buSzPct val="61111"/>
              <a:buFont typeface="Arial"/>
              <a:buNone/>
            </a:pPr>
            <a:endParaRPr/>
          </a:p>
        </p:txBody>
      </p:sp>
      <p:sp>
        <p:nvSpPr>
          <p:cNvPr id="624" name="Shape 624"/>
          <p:cNvSpPr txBox="1">
            <a:spLocks noGrp="1"/>
          </p:cNvSpPr>
          <p:nvPr>
            <p:ph type="sldNum" idx="12"/>
          </p:nvPr>
        </p:nvSpPr>
        <p:spPr>
          <a:xfrm>
            <a:off x="9438957" y="6556247"/>
            <a:ext cx="2436000" cy="3018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r>
              <a:rPr lang="en-US"/>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Shape 629"/>
          <p:cNvSpPr txBox="1">
            <a:spLocks noGrp="1"/>
          </p:cNvSpPr>
          <p:nvPr>
            <p:ph type="body" idx="1"/>
          </p:nvPr>
        </p:nvSpPr>
        <p:spPr>
          <a:xfrm>
            <a:off x="304482" y="1143000"/>
            <a:ext cx="11555700" cy="5235900"/>
          </a:xfrm>
          <a:prstGeom prst="rect">
            <a:avLst/>
          </a:prstGeom>
          <a:noFill/>
          <a:ln>
            <a:noFill/>
          </a:ln>
        </p:spPr>
        <p:txBody>
          <a:bodyPr lIns="0" tIns="45700" rIns="91425" bIns="45700" anchor="t" anchorCtr="0">
            <a:noAutofit/>
          </a:bodyPr>
          <a:lstStyle/>
          <a:p>
            <a:pPr marL="0" marR="0" lvl="0" indent="0" algn="l" rtl="0">
              <a:lnSpc>
                <a:spcPct val="110000"/>
              </a:lnSpc>
              <a:spcBef>
                <a:spcPts val="800"/>
              </a:spcBef>
              <a:spcAft>
                <a:spcPts val="0"/>
              </a:spcAft>
              <a:buNone/>
            </a:pPr>
            <a:r>
              <a:rPr lang="en-US">
                <a:solidFill>
                  <a:srgbClr val="000000"/>
                </a:solidFill>
              </a:rPr>
              <a:t>An</a:t>
            </a:r>
            <a:r>
              <a:rPr lang="en-US">
                <a:solidFill>
                  <a:srgbClr val="000000"/>
                </a:solidFill>
                <a:hlinkClick r:id="rId3"/>
              </a:rPr>
              <a:t> </a:t>
            </a:r>
            <a:r>
              <a:rPr lang="en-US" u="sng">
                <a:solidFill>
                  <a:schemeClr val="hlink"/>
                </a:solidFill>
                <a:hlinkClick r:id="rId3"/>
              </a:rPr>
              <a:t>API package</a:t>
            </a:r>
            <a:r>
              <a:rPr lang="en-US">
                <a:solidFill>
                  <a:srgbClr val="000000"/>
                </a:solidFill>
              </a:rPr>
              <a:t> (also called a monetization package) is a collection of API products that is presented to developers as a bundle, and typically associated with one or more rate plans for monetization. Think of API packages as the revenue generating parts of your product line available to developers.</a:t>
            </a:r>
          </a:p>
          <a:p>
            <a:pPr marL="0" marR="0" lvl="0" indent="0" algn="l" rtl="0">
              <a:lnSpc>
                <a:spcPct val="110000"/>
              </a:lnSpc>
              <a:spcBef>
                <a:spcPts val="800"/>
              </a:spcBef>
              <a:spcAft>
                <a:spcPts val="0"/>
              </a:spcAft>
              <a:buNone/>
            </a:pPr>
            <a:endParaRPr>
              <a:solidFill>
                <a:srgbClr val="000000"/>
              </a:solidFill>
            </a:endParaRPr>
          </a:p>
          <a:p>
            <a:pPr marL="0" marR="0" lvl="0" indent="0" algn="l" rtl="0">
              <a:lnSpc>
                <a:spcPct val="110000"/>
              </a:lnSpc>
              <a:spcBef>
                <a:spcPts val="800"/>
              </a:spcBef>
              <a:spcAft>
                <a:spcPts val="0"/>
              </a:spcAft>
              <a:buNone/>
            </a:pPr>
            <a:endParaRPr>
              <a:solidFill>
                <a:srgbClr val="000000"/>
              </a:solidFill>
            </a:endParaRPr>
          </a:p>
          <a:p>
            <a:pPr marL="0" marR="0" lvl="0" indent="0" algn="l" rtl="0">
              <a:lnSpc>
                <a:spcPct val="110000"/>
              </a:lnSpc>
              <a:spcBef>
                <a:spcPts val="800"/>
              </a:spcBef>
              <a:spcAft>
                <a:spcPts val="0"/>
              </a:spcAft>
              <a:buNone/>
            </a:pPr>
            <a:endParaRPr>
              <a:solidFill>
                <a:srgbClr val="000000"/>
              </a:solidFill>
            </a:endParaRPr>
          </a:p>
          <a:p>
            <a:pPr marL="0" marR="0" lvl="0" indent="0" algn="l" rtl="0">
              <a:lnSpc>
                <a:spcPct val="110000"/>
              </a:lnSpc>
              <a:spcBef>
                <a:spcPts val="800"/>
              </a:spcBef>
              <a:spcAft>
                <a:spcPts val="0"/>
              </a:spcAft>
              <a:buNone/>
            </a:pPr>
            <a:endParaRPr>
              <a:solidFill>
                <a:srgbClr val="000000"/>
              </a:solidFill>
            </a:endParaRPr>
          </a:p>
          <a:p>
            <a:pPr marL="0" marR="0" lvl="0" indent="0" algn="l" rtl="0">
              <a:lnSpc>
                <a:spcPct val="110000"/>
              </a:lnSpc>
              <a:spcBef>
                <a:spcPts val="800"/>
              </a:spcBef>
              <a:spcAft>
                <a:spcPts val="0"/>
              </a:spcAft>
              <a:buNone/>
            </a:pPr>
            <a:endParaRPr>
              <a:solidFill>
                <a:srgbClr val="000000"/>
              </a:solidFill>
            </a:endParaRPr>
          </a:p>
          <a:p>
            <a:pPr marL="0" marR="0" lvl="0" indent="0" algn="l" rtl="0">
              <a:lnSpc>
                <a:spcPct val="110000"/>
              </a:lnSpc>
              <a:spcBef>
                <a:spcPts val="800"/>
              </a:spcBef>
              <a:spcAft>
                <a:spcPts val="0"/>
              </a:spcAft>
              <a:buNone/>
            </a:pPr>
            <a:endParaRPr>
              <a:solidFill>
                <a:srgbClr val="000000"/>
              </a:solidFill>
            </a:endParaRPr>
          </a:p>
          <a:p>
            <a:pPr marL="0" marR="0" lvl="0" indent="0" algn="l" rtl="0">
              <a:lnSpc>
                <a:spcPct val="110000"/>
              </a:lnSpc>
              <a:spcBef>
                <a:spcPts val="800"/>
              </a:spcBef>
              <a:spcAft>
                <a:spcPts val="0"/>
              </a:spcAft>
              <a:buNone/>
            </a:pPr>
            <a:endParaRPr>
              <a:solidFill>
                <a:srgbClr val="000000"/>
              </a:solidFill>
            </a:endParaRPr>
          </a:p>
          <a:p>
            <a:pPr marL="0" marR="0" lvl="0" indent="0" algn="l" rtl="0">
              <a:lnSpc>
                <a:spcPct val="110000"/>
              </a:lnSpc>
              <a:spcBef>
                <a:spcPts val="800"/>
              </a:spcBef>
              <a:spcAft>
                <a:spcPts val="0"/>
              </a:spcAft>
              <a:buNone/>
            </a:pPr>
            <a:r>
              <a:rPr lang="en-US" sz="1200">
                <a:solidFill>
                  <a:srgbClr val="000000"/>
                </a:solidFill>
              </a:rPr>
              <a:t>http://apigee.com/docs/monetization/content/basics-monetization</a:t>
            </a:r>
          </a:p>
        </p:txBody>
      </p:sp>
      <p:sp>
        <p:nvSpPr>
          <p:cNvPr id="630" name="Shape 630"/>
          <p:cNvSpPr txBox="1">
            <a:spLocks noGrp="1"/>
          </p:cNvSpPr>
          <p:nvPr>
            <p:ph type="sldNum" idx="12"/>
          </p:nvPr>
        </p:nvSpPr>
        <p:spPr>
          <a:xfrm>
            <a:off x="9438957" y="6556247"/>
            <a:ext cx="2436000" cy="3018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r>
              <a:rPr lang="en-US"/>
              <a:t> </a:t>
            </a:r>
          </a:p>
        </p:txBody>
      </p:sp>
      <p:sp>
        <p:nvSpPr>
          <p:cNvPr id="631" name="Shape 631"/>
          <p:cNvSpPr txBox="1">
            <a:spLocks noGrp="1"/>
          </p:cNvSpPr>
          <p:nvPr>
            <p:ph type="title"/>
          </p:nvPr>
        </p:nvSpPr>
        <p:spPr>
          <a:xfrm>
            <a:off x="304482" y="444760"/>
            <a:ext cx="8999100" cy="365700"/>
          </a:xfrm>
          <a:prstGeom prst="rect">
            <a:avLst/>
          </a:prstGeom>
          <a:noFill/>
          <a:ln>
            <a:noFill/>
          </a:ln>
        </p:spPr>
        <p:txBody>
          <a:bodyPr lIns="91425" tIns="45700" rIns="91425" bIns="45700" anchor="t" anchorCtr="0">
            <a:noAutofit/>
          </a:bodyPr>
          <a:lstStyle/>
          <a:p>
            <a:pPr marL="0" marR="0" lvl="0" indent="0" algn="l" rtl="0">
              <a:spcBef>
                <a:spcPts val="0"/>
              </a:spcBef>
              <a:buClr>
                <a:schemeClr val="dk2"/>
              </a:buClr>
              <a:buSzPct val="25000"/>
              <a:buFont typeface="Arial"/>
              <a:buNone/>
            </a:pPr>
            <a:r>
              <a:rPr lang="en-US"/>
              <a:t>API Package</a:t>
            </a:r>
          </a:p>
        </p:txBody>
      </p:sp>
      <p:pic>
        <p:nvPicPr>
          <p:cNvPr id="632" name="Shape 632"/>
          <p:cNvPicPr preferRelativeResize="0"/>
          <p:nvPr/>
        </p:nvPicPr>
        <p:blipFill>
          <a:blip r:embed="rId4">
            <a:alphaModFix/>
          </a:blip>
          <a:stretch>
            <a:fillRect/>
          </a:stretch>
        </p:blipFill>
        <p:spPr>
          <a:xfrm>
            <a:off x="3900133" y="3669650"/>
            <a:ext cx="3276600" cy="2076450"/>
          </a:xfrm>
          <a:prstGeom prst="rect">
            <a:avLst/>
          </a:prstGeom>
          <a:noFill/>
          <a:ln w="9525" cap="flat" cmpd="sng">
            <a:solidFill>
              <a:srgbClr val="000000"/>
            </a:solidFill>
            <a:prstDash val="solid"/>
            <a:miter/>
            <a:headEnd type="none" w="med" len="med"/>
            <a:tailEnd type="none" w="med" len="me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Shape 637"/>
          <p:cNvSpPr txBox="1">
            <a:spLocks noGrp="1"/>
          </p:cNvSpPr>
          <p:nvPr>
            <p:ph type="body" idx="1"/>
          </p:nvPr>
        </p:nvSpPr>
        <p:spPr>
          <a:xfrm>
            <a:off x="202988" y="991862"/>
            <a:ext cx="11555700" cy="5387100"/>
          </a:xfrm>
          <a:prstGeom prst="rect">
            <a:avLst/>
          </a:prstGeom>
          <a:noFill/>
          <a:ln>
            <a:noFill/>
          </a:ln>
        </p:spPr>
        <p:txBody>
          <a:bodyPr lIns="0" tIns="45700" rIns="91425" bIns="45700" anchor="t" anchorCtr="0">
            <a:noAutofit/>
          </a:bodyPr>
          <a:lstStyle/>
          <a:p>
            <a:pPr marL="0" marR="0" lvl="0" indent="0" rtl="0">
              <a:lnSpc>
                <a:spcPct val="110000"/>
              </a:lnSpc>
              <a:spcBef>
                <a:spcPts val="800"/>
              </a:spcBef>
              <a:spcAft>
                <a:spcPts val="0"/>
              </a:spcAft>
              <a:buNone/>
            </a:pPr>
            <a:r>
              <a:rPr lang="en-US" sz="1600" b="1">
                <a:solidFill>
                  <a:srgbClr val="000000"/>
                </a:solidFill>
              </a:rPr>
              <a:t>ApiProduct </a:t>
            </a:r>
            <a:r>
              <a:rPr lang="en-US" sz="1600">
                <a:solidFill>
                  <a:srgbClr val="000000"/>
                </a:solidFill>
              </a:rPr>
              <a:t>: You all should know already :) </a:t>
            </a:r>
          </a:p>
          <a:p>
            <a:pPr marL="0" marR="0" lvl="0" indent="0" rtl="0">
              <a:lnSpc>
                <a:spcPct val="110000"/>
              </a:lnSpc>
              <a:spcBef>
                <a:spcPts val="800"/>
              </a:spcBef>
              <a:spcAft>
                <a:spcPts val="0"/>
              </a:spcAft>
              <a:buNone/>
            </a:pPr>
            <a:r>
              <a:rPr lang="en-US" sz="1600">
                <a:solidFill>
                  <a:srgbClr val="000000"/>
                </a:solidFill>
              </a:rPr>
              <a:t>The API product is the mechanism through which your APIs are bundled and published so that developers can consume them.</a:t>
            </a:r>
          </a:p>
          <a:p>
            <a:pPr marL="0" marR="0" lvl="0" indent="0" rtl="0">
              <a:lnSpc>
                <a:spcPct val="110000"/>
              </a:lnSpc>
              <a:spcBef>
                <a:spcPts val="800"/>
              </a:spcBef>
              <a:spcAft>
                <a:spcPts val="0"/>
              </a:spcAft>
              <a:buNone/>
            </a:pPr>
            <a:r>
              <a:rPr lang="en-US" sz="1600" b="1">
                <a:solidFill>
                  <a:srgbClr val="000000"/>
                </a:solidFill>
              </a:rPr>
              <a:t>Transaction recording policy : </a:t>
            </a:r>
            <a:r>
              <a:rPr lang="en-US" sz="1600">
                <a:solidFill>
                  <a:srgbClr val="000000"/>
                </a:solidFill>
              </a:rPr>
              <a:t>enables monetization to capture transaction parameters and custom attributes. Monetization needs this information to perform its monetization processing such as applying rate plans to API requests and responses.</a:t>
            </a:r>
          </a:p>
          <a:p>
            <a:pPr marL="0" marR="0" lvl="0" indent="0" rtl="0">
              <a:lnSpc>
                <a:spcPct val="110000"/>
              </a:lnSpc>
              <a:spcBef>
                <a:spcPts val="800"/>
              </a:spcBef>
              <a:spcAft>
                <a:spcPts val="0"/>
              </a:spcAft>
              <a:buNone/>
            </a:pPr>
            <a:r>
              <a:rPr lang="en-US" sz="1600" b="1">
                <a:solidFill>
                  <a:srgbClr val="000000"/>
                </a:solidFill>
              </a:rPr>
              <a:t>API package : </a:t>
            </a:r>
            <a:r>
              <a:rPr lang="en-US" sz="1600">
                <a:solidFill>
                  <a:srgbClr val="000000"/>
                </a:solidFill>
              </a:rPr>
              <a:t> is a collection of API products that is presented to developers as a bundle, and typically associated with one or more rate plans for monetization.</a:t>
            </a:r>
          </a:p>
          <a:p>
            <a:pPr marL="0" marR="0" lvl="0" indent="0" rtl="0">
              <a:lnSpc>
                <a:spcPct val="110000"/>
              </a:lnSpc>
              <a:spcBef>
                <a:spcPts val="800"/>
              </a:spcBef>
              <a:spcAft>
                <a:spcPts val="0"/>
              </a:spcAft>
              <a:buNone/>
            </a:pPr>
            <a:r>
              <a:rPr lang="en-US" sz="1600" b="1">
                <a:solidFill>
                  <a:srgbClr val="000000"/>
                </a:solidFill>
              </a:rPr>
              <a:t>Rate plan : </a:t>
            </a:r>
            <a:r>
              <a:rPr lang="en-US" sz="1600">
                <a:solidFill>
                  <a:srgbClr val="000000"/>
                </a:solidFill>
              </a:rPr>
              <a:t>specifies the monetization approach for your API package or for individual API products in the package. For example, it specifies whether you charge for the use of your API package and products based on a flat rate or a variable rate, and whether there are additional fees.</a:t>
            </a:r>
          </a:p>
          <a:p>
            <a:pPr marL="0" marR="0" lvl="0" indent="0" rtl="0">
              <a:lnSpc>
                <a:spcPct val="110000"/>
              </a:lnSpc>
              <a:spcBef>
                <a:spcPts val="800"/>
              </a:spcBef>
              <a:spcAft>
                <a:spcPts val="0"/>
              </a:spcAft>
              <a:buNone/>
            </a:pPr>
            <a:r>
              <a:rPr lang="en-US" sz="1600" b="1">
                <a:solidFill>
                  <a:srgbClr val="000000"/>
                </a:solidFill>
              </a:rPr>
              <a:t>Limits </a:t>
            </a:r>
            <a:r>
              <a:rPr lang="en-US" sz="1600">
                <a:solidFill>
                  <a:srgbClr val="000000"/>
                </a:solidFill>
              </a:rPr>
              <a:t>: You can set monetization-related limits. For example, you can limit the number of transactions on an API product, set an upper limit on the amount of credit that can be issued to developers, or specify a lower limit on the balance that a developer must maintain for purchasing API products.</a:t>
            </a:r>
          </a:p>
          <a:p>
            <a:pPr marL="0" marR="0" lvl="0" indent="0" rtl="0">
              <a:lnSpc>
                <a:spcPct val="110000"/>
              </a:lnSpc>
              <a:spcBef>
                <a:spcPts val="800"/>
              </a:spcBef>
              <a:spcAft>
                <a:spcPts val="0"/>
              </a:spcAft>
              <a:buNone/>
            </a:pPr>
            <a:r>
              <a:rPr lang="en-US" sz="1600" b="1">
                <a:solidFill>
                  <a:srgbClr val="000000"/>
                </a:solidFill>
              </a:rPr>
              <a:t>Notifications : </a:t>
            </a:r>
            <a:r>
              <a:rPr lang="en-US" sz="1600">
                <a:solidFill>
                  <a:srgbClr val="000000"/>
                </a:solidFill>
              </a:rPr>
              <a:t>Monetization enables you to set up automatic notifications so that you can alert developers about events such as new products, new versions of T&amp;C's, or new rate plans.</a:t>
            </a:r>
          </a:p>
          <a:p>
            <a:pPr marL="0" marR="0" lvl="0" indent="0" rtl="0">
              <a:lnSpc>
                <a:spcPct val="110000"/>
              </a:lnSpc>
              <a:spcBef>
                <a:spcPts val="800"/>
              </a:spcBef>
              <a:spcAft>
                <a:spcPts val="0"/>
              </a:spcAft>
              <a:buNone/>
            </a:pPr>
            <a:r>
              <a:rPr lang="en-US" sz="1400">
                <a:solidFill>
                  <a:srgbClr val="000000"/>
                </a:solidFill>
              </a:rPr>
              <a:t>http://apigee.com/docs/monetization/content/set-monetization#what-you-need-to-set-up</a:t>
            </a:r>
          </a:p>
          <a:p>
            <a:pPr marL="0" marR="0" lvl="0" indent="-69850" rtl="0">
              <a:lnSpc>
                <a:spcPct val="110000"/>
              </a:lnSpc>
              <a:spcBef>
                <a:spcPts val="800"/>
              </a:spcBef>
              <a:spcAft>
                <a:spcPts val="0"/>
              </a:spcAft>
              <a:buClr>
                <a:srgbClr val="000000"/>
              </a:buClr>
              <a:buSzPct val="61111"/>
              <a:buFont typeface="Arial"/>
              <a:buNone/>
            </a:pPr>
            <a:endParaRPr sz="1800">
              <a:solidFill>
                <a:srgbClr val="000000"/>
              </a:solidFill>
            </a:endParaRPr>
          </a:p>
          <a:p>
            <a:pPr marL="0" marR="0" lvl="0" indent="0" rtl="0">
              <a:lnSpc>
                <a:spcPct val="110000"/>
              </a:lnSpc>
              <a:spcBef>
                <a:spcPts val="800"/>
              </a:spcBef>
              <a:spcAft>
                <a:spcPts val="0"/>
              </a:spcAft>
              <a:buNone/>
            </a:pPr>
            <a:endParaRPr sz="1800">
              <a:solidFill>
                <a:srgbClr val="000000"/>
              </a:solidFill>
            </a:endParaRPr>
          </a:p>
          <a:p>
            <a:pPr marL="0" marR="0" lvl="0" indent="0" algn="l" rtl="0">
              <a:lnSpc>
                <a:spcPct val="110000"/>
              </a:lnSpc>
              <a:spcBef>
                <a:spcPts val="800"/>
              </a:spcBef>
              <a:spcAft>
                <a:spcPts val="0"/>
              </a:spcAft>
              <a:buNone/>
            </a:pPr>
            <a:endParaRPr sz="1800">
              <a:solidFill>
                <a:srgbClr val="000000"/>
              </a:solidFill>
            </a:endParaRPr>
          </a:p>
          <a:p>
            <a:pPr marL="0" marR="0" lvl="0" indent="0" algn="l" rtl="0">
              <a:lnSpc>
                <a:spcPct val="110000"/>
              </a:lnSpc>
              <a:spcBef>
                <a:spcPts val="800"/>
              </a:spcBef>
              <a:spcAft>
                <a:spcPts val="0"/>
              </a:spcAft>
              <a:buNone/>
            </a:pPr>
            <a:endParaRPr sz="1800">
              <a:solidFill>
                <a:srgbClr val="000000"/>
              </a:solidFill>
            </a:endParaRPr>
          </a:p>
          <a:p>
            <a:pPr marL="0" marR="0" lvl="0" indent="0" algn="l" rtl="0">
              <a:lnSpc>
                <a:spcPct val="110000"/>
              </a:lnSpc>
              <a:spcBef>
                <a:spcPts val="800"/>
              </a:spcBef>
              <a:spcAft>
                <a:spcPts val="0"/>
              </a:spcAft>
              <a:buNone/>
            </a:pPr>
            <a:endParaRPr sz="1800">
              <a:solidFill>
                <a:srgbClr val="000000"/>
              </a:solidFill>
            </a:endParaRPr>
          </a:p>
          <a:p>
            <a:pPr marL="0" marR="0" lvl="0" indent="0" algn="l" rtl="0">
              <a:lnSpc>
                <a:spcPct val="110000"/>
              </a:lnSpc>
              <a:spcBef>
                <a:spcPts val="800"/>
              </a:spcBef>
              <a:spcAft>
                <a:spcPts val="0"/>
              </a:spcAft>
              <a:buNone/>
            </a:pPr>
            <a:endParaRPr sz="1800">
              <a:solidFill>
                <a:srgbClr val="000000"/>
              </a:solidFill>
            </a:endParaRPr>
          </a:p>
          <a:p>
            <a:pPr marL="0" marR="0" lvl="0" indent="0" algn="l" rtl="0">
              <a:lnSpc>
                <a:spcPct val="110000"/>
              </a:lnSpc>
              <a:spcBef>
                <a:spcPts val="800"/>
              </a:spcBef>
              <a:spcAft>
                <a:spcPts val="0"/>
              </a:spcAft>
              <a:buNone/>
            </a:pPr>
            <a:endParaRPr sz="1800">
              <a:solidFill>
                <a:srgbClr val="000000"/>
              </a:solidFill>
            </a:endParaRPr>
          </a:p>
          <a:p>
            <a:pPr marL="0" marR="0" lvl="0" indent="0" algn="l" rtl="0">
              <a:lnSpc>
                <a:spcPct val="110000"/>
              </a:lnSpc>
              <a:spcBef>
                <a:spcPts val="800"/>
              </a:spcBef>
              <a:spcAft>
                <a:spcPts val="0"/>
              </a:spcAft>
              <a:buNone/>
            </a:pPr>
            <a:endParaRPr>
              <a:solidFill>
                <a:srgbClr val="000000"/>
              </a:solidFill>
            </a:endParaRPr>
          </a:p>
          <a:p>
            <a:pPr marL="0" marR="0" lvl="0" indent="0" algn="l" rtl="0">
              <a:lnSpc>
                <a:spcPct val="110000"/>
              </a:lnSpc>
              <a:spcBef>
                <a:spcPts val="800"/>
              </a:spcBef>
              <a:spcAft>
                <a:spcPts val="0"/>
              </a:spcAft>
              <a:buNone/>
            </a:pPr>
            <a:endParaRPr>
              <a:solidFill>
                <a:srgbClr val="000000"/>
              </a:solidFill>
            </a:endParaRPr>
          </a:p>
          <a:p>
            <a:pPr marL="0" marR="0" lvl="0" indent="0" algn="l" rtl="0">
              <a:lnSpc>
                <a:spcPct val="110000"/>
              </a:lnSpc>
              <a:spcBef>
                <a:spcPts val="800"/>
              </a:spcBef>
              <a:spcAft>
                <a:spcPts val="0"/>
              </a:spcAft>
              <a:buNone/>
            </a:pPr>
            <a:endParaRPr>
              <a:solidFill>
                <a:srgbClr val="000000"/>
              </a:solidFill>
            </a:endParaRPr>
          </a:p>
          <a:p>
            <a:pPr marL="0" marR="0" lvl="0" indent="0" algn="l" rtl="0">
              <a:lnSpc>
                <a:spcPct val="110000"/>
              </a:lnSpc>
              <a:spcBef>
                <a:spcPts val="800"/>
              </a:spcBef>
              <a:spcAft>
                <a:spcPts val="0"/>
              </a:spcAft>
              <a:buNone/>
            </a:pPr>
            <a:endParaRPr sz="1200">
              <a:solidFill>
                <a:srgbClr val="000000"/>
              </a:solidFill>
            </a:endParaRPr>
          </a:p>
          <a:p>
            <a:pPr marL="0" marR="0" lvl="0" indent="0" algn="l" rtl="0">
              <a:lnSpc>
                <a:spcPct val="110000"/>
              </a:lnSpc>
              <a:spcBef>
                <a:spcPts val="800"/>
              </a:spcBef>
              <a:spcAft>
                <a:spcPts val="0"/>
              </a:spcAft>
              <a:buNone/>
            </a:pPr>
            <a:endParaRPr sz="1200">
              <a:solidFill>
                <a:srgbClr val="000000"/>
              </a:solidFill>
            </a:endParaRPr>
          </a:p>
          <a:p>
            <a:pPr marL="0" marR="0" lvl="0" indent="0" algn="l" rtl="0">
              <a:lnSpc>
                <a:spcPct val="110000"/>
              </a:lnSpc>
              <a:spcBef>
                <a:spcPts val="800"/>
              </a:spcBef>
              <a:spcAft>
                <a:spcPts val="0"/>
              </a:spcAft>
              <a:buNone/>
            </a:pPr>
            <a:endParaRPr sz="1200">
              <a:solidFill>
                <a:srgbClr val="000000"/>
              </a:solidFill>
            </a:endParaRPr>
          </a:p>
          <a:p>
            <a:pPr marL="0" marR="0" lvl="0" indent="0" algn="l" rtl="0">
              <a:lnSpc>
                <a:spcPct val="110000"/>
              </a:lnSpc>
              <a:spcBef>
                <a:spcPts val="800"/>
              </a:spcBef>
              <a:spcAft>
                <a:spcPts val="0"/>
              </a:spcAft>
              <a:buNone/>
            </a:pPr>
            <a:endParaRPr sz="1200">
              <a:solidFill>
                <a:srgbClr val="000000"/>
              </a:solidFill>
            </a:endParaRPr>
          </a:p>
        </p:txBody>
      </p:sp>
      <p:sp>
        <p:nvSpPr>
          <p:cNvPr id="638" name="Shape 638"/>
          <p:cNvSpPr txBox="1">
            <a:spLocks noGrp="1"/>
          </p:cNvSpPr>
          <p:nvPr>
            <p:ph type="sldNum" idx="12"/>
          </p:nvPr>
        </p:nvSpPr>
        <p:spPr>
          <a:xfrm>
            <a:off x="9438957" y="6556247"/>
            <a:ext cx="2436000" cy="3018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r>
              <a:rPr lang="en-US"/>
              <a:t> </a:t>
            </a:r>
          </a:p>
        </p:txBody>
      </p:sp>
      <p:sp>
        <p:nvSpPr>
          <p:cNvPr id="639" name="Shape 639"/>
          <p:cNvSpPr txBox="1">
            <a:spLocks noGrp="1"/>
          </p:cNvSpPr>
          <p:nvPr>
            <p:ph type="title"/>
          </p:nvPr>
        </p:nvSpPr>
        <p:spPr>
          <a:xfrm>
            <a:off x="304482" y="444760"/>
            <a:ext cx="8999100" cy="365700"/>
          </a:xfrm>
          <a:prstGeom prst="rect">
            <a:avLst/>
          </a:prstGeom>
          <a:noFill/>
          <a:ln>
            <a:noFill/>
          </a:ln>
        </p:spPr>
        <p:txBody>
          <a:bodyPr lIns="91425" tIns="45700" rIns="91425" bIns="45700" anchor="t" anchorCtr="0">
            <a:noAutofit/>
          </a:bodyPr>
          <a:lstStyle/>
          <a:p>
            <a:pPr marL="0" marR="0" lvl="0" indent="0" algn="l" rtl="0">
              <a:spcBef>
                <a:spcPts val="0"/>
              </a:spcBef>
              <a:buClr>
                <a:schemeClr val="dk2"/>
              </a:buClr>
              <a:buSzPct val="25000"/>
              <a:buFont typeface="Arial"/>
              <a:buNone/>
            </a:pPr>
            <a:r>
              <a:rPr lang="en-US"/>
              <a:t>Terminologies</a:t>
            </a:r>
          </a:p>
        </p:txBody>
      </p:sp>
    </p:spTree>
  </p:cSld>
  <p:clrMapOvr>
    <a:masterClrMapping/>
  </p:clrMapOvr>
</p:sld>
</file>

<file path=ppt/theme/theme1.xml><?xml version="1.0" encoding="utf-8"?>
<a:theme xmlns:a="http://schemas.openxmlformats.org/drawingml/2006/main" name="Default Theme">
  <a:themeElements>
    <a:clrScheme name="Apigee (Sept 2015)">
      <a:dk1>
        <a:srgbClr val="5A5A5A"/>
      </a:dk1>
      <a:lt1>
        <a:srgbClr val="FFFFFF"/>
      </a:lt1>
      <a:dk2>
        <a:srgbClr val="FD2A00"/>
      </a:dk2>
      <a:lt2>
        <a:srgbClr val="F1F2F2"/>
      </a:lt2>
      <a:accent1>
        <a:srgbClr val="5287A2"/>
      </a:accent1>
      <a:accent2>
        <a:srgbClr val="7C5377"/>
      </a:accent2>
      <a:accent3>
        <a:srgbClr val="D3990A"/>
      </a:accent3>
      <a:accent4>
        <a:srgbClr val="4F5051"/>
      </a:accent4>
      <a:accent5>
        <a:srgbClr val="AC5D5F"/>
      </a:accent5>
      <a:accent6>
        <a:srgbClr val="7A9543"/>
      </a:accent6>
      <a:hlink>
        <a:srgbClr val="1B97D1"/>
      </a:hlink>
      <a:folHlink>
        <a:srgbClr val="064B7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Apigee Theme 1">
      <a:dk1>
        <a:srgbClr val="686868"/>
      </a:dk1>
      <a:lt1>
        <a:srgbClr val="FFFFFF"/>
      </a:lt1>
      <a:dk2>
        <a:srgbClr val="FF4300"/>
      </a:dk2>
      <a:lt2>
        <a:srgbClr val="F1F2F2"/>
      </a:lt2>
      <a:accent1>
        <a:srgbClr val="D1D3D4"/>
      </a:accent1>
      <a:accent2>
        <a:srgbClr val="A7A9AC"/>
      </a:accent2>
      <a:accent3>
        <a:srgbClr val="6D6E71"/>
      </a:accent3>
      <a:accent4>
        <a:srgbClr val="494949"/>
      </a:accent4>
      <a:accent5>
        <a:srgbClr val="1C9AD6"/>
      </a:accent5>
      <a:accent6>
        <a:srgbClr val="179C4E"/>
      </a:accent6>
      <a:hlink>
        <a:srgbClr val="1B97D1"/>
      </a:hlink>
      <a:folHlink>
        <a:srgbClr val="064B7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Apigee 2015 template">
  <a:themeElements>
    <a:clrScheme name="Apigee (Sept 2015)">
      <a:dk1>
        <a:srgbClr val="5A5A5A"/>
      </a:dk1>
      <a:lt1>
        <a:srgbClr val="FFFFFF"/>
      </a:lt1>
      <a:dk2>
        <a:srgbClr val="FD2A00"/>
      </a:dk2>
      <a:lt2>
        <a:srgbClr val="F1F2F2"/>
      </a:lt2>
      <a:accent1>
        <a:srgbClr val="5287A2"/>
      </a:accent1>
      <a:accent2>
        <a:srgbClr val="7C5377"/>
      </a:accent2>
      <a:accent3>
        <a:srgbClr val="D3990A"/>
      </a:accent3>
      <a:accent4>
        <a:srgbClr val="4F5051"/>
      </a:accent4>
      <a:accent5>
        <a:srgbClr val="AC5D5F"/>
      </a:accent5>
      <a:accent6>
        <a:srgbClr val="7A9543"/>
      </a:accent6>
      <a:hlink>
        <a:srgbClr val="1B97D1"/>
      </a:hlink>
      <a:folHlink>
        <a:srgbClr val="064B7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2043</Words>
  <Application>Microsoft Macintosh PowerPoint</Application>
  <PresentationFormat>Custom</PresentationFormat>
  <Paragraphs>363</Paragraphs>
  <Slides>30</Slides>
  <Notes>30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30</vt:i4>
      </vt:variant>
    </vt:vector>
  </HeadingPairs>
  <TitlesOfParts>
    <vt:vector size="36" baseType="lpstr">
      <vt:lpstr>Helvetica Neue</vt:lpstr>
      <vt:lpstr>Calibri</vt:lpstr>
      <vt:lpstr>Arial</vt:lpstr>
      <vt:lpstr>Default Theme</vt:lpstr>
      <vt:lpstr>Custom Theme</vt:lpstr>
      <vt:lpstr>Apigee 2015 template</vt:lpstr>
      <vt:lpstr>Developer Training</vt:lpstr>
      <vt:lpstr>Agenda</vt:lpstr>
      <vt:lpstr>Introduction</vt:lpstr>
      <vt:lpstr>Monetization Use Case</vt:lpstr>
      <vt:lpstr>Monetize API Use Case</vt:lpstr>
      <vt:lpstr>Where to Start Monetizing?</vt:lpstr>
      <vt:lpstr>Implementation Steps</vt:lpstr>
      <vt:lpstr>API Package</vt:lpstr>
      <vt:lpstr>Terminologies</vt:lpstr>
      <vt:lpstr>Customers</vt:lpstr>
      <vt:lpstr>Stability</vt:lpstr>
      <vt:lpstr>Stability</vt:lpstr>
      <vt:lpstr>Scalability</vt:lpstr>
      <vt:lpstr>Overview</vt:lpstr>
      <vt:lpstr>Overview</vt:lpstr>
      <vt:lpstr>Overview</vt:lpstr>
      <vt:lpstr>Traffic/data flow and Rating</vt:lpstr>
      <vt:lpstr>Model Entities</vt:lpstr>
      <vt:lpstr>Model Types</vt:lpstr>
      <vt:lpstr>Features: Public/Private Rate Plans</vt:lpstr>
      <vt:lpstr>Features: Webhooks</vt:lpstr>
      <vt:lpstr>Features: Quota Targets</vt:lpstr>
      <vt:lpstr>Features: Quota Targets</vt:lpstr>
      <vt:lpstr>Features: Migrating Developers and Traffic</vt:lpstr>
      <vt:lpstr>Features: Company-Developer</vt:lpstr>
      <vt:lpstr>Features: Company-Developer</vt:lpstr>
      <vt:lpstr>Features: Company-Developer</vt:lpstr>
      <vt:lpstr>Features: Test your setup</vt:lpstr>
      <vt:lpstr>Takeaways</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Monetization </dc:title>
  <cp:lastModifiedBy>Terrance David</cp:lastModifiedBy>
  <cp:revision>2</cp:revision>
  <dcterms:modified xsi:type="dcterms:W3CDTF">2019-01-17T17:55:23Z</dcterms:modified>
</cp:coreProperties>
</file>