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7" y="-9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A212-90D0-41CE-B594-E3206A5291A0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67AD-0455-4399-92B9-EB9648A1E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2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467AD-0455-4399-92B9-EB9648A1E2A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87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amedev.net/topic/579001-glsl-cos---parameters--in-degrees-or-radians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Per-Pixel Shading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known as </a:t>
            </a:r>
            <a:r>
              <a:rPr lang="en-US" altLang="zh-TW" dirty="0" err="1" smtClean="0">
                <a:solidFill>
                  <a:srgbClr val="FF0000"/>
                </a:solidFill>
              </a:rPr>
              <a:t>Phong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shading</a:t>
            </a:r>
          </a:p>
          <a:p>
            <a:r>
              <a:rPr lang="en-US" altLang="zh-TW" dirty="0" smtClean="0"/>
              <a:t>Use this as an example to get to know </a:t>
            </a:r>
            <a:r>
              <a:rPr lang="en-US" altLang="zh-TW" dirty="0" err="1" smtClean="0"/>
              <a:t>shaders</a:t>
            </a:r>
            <a:r>
              <a:rPr lang="en-US" altLang="zh-TW" dirty="0" smtClean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35202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58631"/>
            <a:ext cx="6027070" cy="408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Directional Light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56" y="1700808"/>
            <a:ext cx="479276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83" y="188640"/>
            <a:ext cx="2384846" cy="264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3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 Light</a:t>
            </a:r>
            <a:endParaRPr lang="zh-TW" altLang="en-US" dirty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82772" y="188640"/>
            <a:ext cx="2878088" cy="2057400"/>
            <a:chOff x="3076" y="978"/>
            <a:chExt cx="2448" cy="187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076" y="978"/>
              <a:ext cx="2448" cy="1872"/>
              <a:chOff x="2784" y="2304"/>
              <a:chExt cx="2448" cy="1872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48" cy="18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pic>
            <p:nvPicPr>
              <p:cNvPr id="7" name="Picture 6" descr="halfV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" y="2400"/>
                <a:ext cx="1950" cy="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7" descr="eqhalfV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1" y="3600"/>
                <a:ext cx="1056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 descr="eqblinnphong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1" y="3792"/>
                <a:ext cx="163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832" y="2304"/>
                <a:ext cx="2041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zh-TW" sz="2000" dirty="0" err="1"/>
                  <a:t>Blinn-Phong</a:t>
                </a:r>
                <a:endParaRPr lang="en-US" altLang="zh-TW" sz="2000" dirty="0"/>
              </a:p>
            </p:txBody>
          </p:sp>
        </p:grpSp>
        <p:sp>
          <p:nvSpPr>
            <p:cNvPr id="5" name="Line 12"/>
            <p:cNvSpPr>
              <a:spLocks noChangeShapeType="1"/>
            </p:cNvSpPr>
            <p:nvPr/>
          </p:nvSpPr>
          <p:spPr bwMode="auto">
            <a:xfrm flipV="1">
              <a:off x="4674" y="1416"/>
              <a:ext cx="38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61" y="2564904"/>
            <a:ext cx="1872208" cy="216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8" y="2312243"/>
            <a:ext cx="63246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5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45959"/>
            <a:ext cx="551156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HW: Spot Light + attenuation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37719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49878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755576" y="4365104"/>
            <a:ext cx="1800200" cy="627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31442" y="4992563"/>
            <a:ext cx="2268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Reference (</a:t>
            </a:r>
            <a:r>
              <a:rPr lang="en-US" altLang="zh-TW" sz="2400" dirty="0" smtClean="0">
                <a:solidFill>
                  <a:srgbClr val="FF0000"/>
                </a:solidFill>
                <a:hlinkClick r:id="rId5"/>
              </a:rPr>
              <a:t>here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如螢幕大小 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Calibri</vt:lpstr>
      <vt:lpstr>Office 佈景主題</vt:lpstr>
      <vt:lpstr>Per-Pixel Shading</vt:lpstr>
      <vt:lpstr>Introduction</vt:lpstr>
      <vt:lpstr>Directional Light</vt:lpstr>
      <vt:lpstr>Point Light</vt:lpstr>
      <vt:lpstr>HW: Spot Light + attenuation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Per-Vertex Shading</dc:title>
  <dc:creator>jmchen</dc:creator>
  <cp:lastModifiedBy>Terry</cp:lastModifiedBy>
  <cp:revision>6</cp:revision>
  <dcterms:created xsi:type="dcterms:W3CDTF">2014-01-22T06:26:55Z</dcterms:created>
  <dcterms:modified xsi:type="dcterms:W3CDTF">2014-03-14T10:34:07Z</dcterms:modified>
</cp:coreProperties>
</file>