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3/14 Fri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3018313/algorithm-to-convert-rgb-to-hsv-and-hsv-to-rg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Toon</a:t>
            </a:r>
            <a:r>
              <a:rPr lang="en-US" altLang="zh-TW" dirty="0" smtClean="0"/>
              <a:t>-Shading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53" y="384698"/>
            <a:ext cx="2971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4" y="4955064"/>
            <a:ext cx="32670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778" y="3385989"/>
            <a:ext cx="23145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409034"/>
            <a:ext cx="42386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554" y="404664"/>
            <a:ext cx="27622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33464"/>
            <a:ext cx="19812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077" y="2990610"/>
            <a:ext cx="2386352" cy="154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4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Also known as </a:t>
            </a:r>
            <a:r>
              <a:rPr lang="en-US" altLang="zh-TW" dirty="0" err="1" smtClean="0"/>
              <a:t>Cel</a:t>
            </a:r>
            <a:r>
              <a:rPr lang="en-US" altLang="zh-TW" dirty="0" smtClean="0"/>
              <a:t>-shading</a:t>
            </a:r>
          </a:p>
          <a:p>
            <a:pPr lvl="1"/>
            <a:r>
              <a:rPr lang="en-US" altLang="zh-TW" dirty="0" smtClean="0"/>
              <a:t>Discrete diffuse shading</a:t>
            </a:r>
          </a:p>
          <a:p>
            <a:r>
              <a:rPr lang="en-US" altLang="zh-TW" dirty="0" smtClean="0"/>
              <a:t>Shading colors: </a:t>
            </a:r>
          </a:p>
          <a:p>
            <a:pPr lvl="1"/>
            <a:r>
              <a:rPr lang="en-US" altLang="zh-TW" dirty="0" smtClean="0"/>
              <a:t>Set to be the same hue, with different brightness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54" y="3920281"/>
            <a:ext cx="66675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580112" y="1412776"/>
            <a:ext cx="3240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The name comes from </a:t>
            </a:r>
            <a:r>
              <a:rPr lang="en-US" altLang="zh-TW" dirty="0" err="1"/>
              <a:t>cels</a:t>
            </a:r>
            <a:r>
              <a:rPr lang="en-US" altLang="zh-TW" dirty="0"/>
              <a:t> (short for celluloid), the clear sheets of acetate which are painted on for use in traditional 2D animation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8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HSV &amp; RGB Conversion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 out color.ppt in OpenGL class</a:t>
            </a:r>
          </a:p>
          <a:p>
            <a:r>
              <a:rPr lang="en-US" altLang="zh-TW" dirty="0" smtClean="0"/>
              <a:t>A good example to bring in your own C++ function into </a:t>
            </a:r>
            <a:r>
              <a:rPr lang="en-US" altLang="zh-TW" dirty="0" err="1" smtClean="0"/>
              <a:t>shaders</a:t>
            </a:r>
            <a:endParaRPr lang="en-US" altLang="zh-TW" dirty="0" smtClean="0"/>
          </a:p>
          <a:p>
            <a:r>
              <a:rPr lang="en-US" altLang="zh-TW" dirty="0" smtClean="0"/>
              <a:t>GLSL has </a:t>
            </a:r>
            <a:r>
              <a:rPr lang="en-US" altLang="zh-TW" i="1" u="sng" dirty="0" smtClean="0"/>
              <a:t>no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i="1" dirty="0"/>
              <a:t>double</a:t>
            </a:r>
            <a:r>
              <a:rPr lang="en-US" altLang="zh-TW" dirty="0"/>
              <a:t> (change to float)</a:t>
            </a:r>
          </a:p>
          <a:p>
            <a:pPr lvl="1"/>
            <a:r>
              <a:rPr lang="en-US" altLang="zh-TW" i="1" dirty="0" err="1"/>
              <a:t>Typedef</a:t>
            </a:r>
            <a:endParaRPr lang="en-US" altLang="zh-TW" i="1" dirty="0"/>
          </a:p>
          <a:p>
            <a:pPr lvl="1"/>
            <a:r>
              <a:rPr lang="en-US" altLang="zh-TW" dirty="0"/>
              <a:t>Type casting</a:t>
            </a:r>
          </a:p>
          <a:p>
            <a:r>
              <a:rPr lang="en-US" altLang="zh-TW" dirty="0"/>
              <a:t>Watch for keywords: in, out, …</a:t>
            </a:r>
            <a:endParaRPr lang="zh-TW" altLang="en-US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139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60648"/>
            <a:ext cx="5916875" cy="609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212976"/>
            <a:ext cx="310188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0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96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Calibri</vt:lpstr>
      <vt:lpstr>Office 佈景主題</vt:lpstr>
      <vt:lpstr>Toon-Shading</vt:lpstr>
      <vt:lpstr>Introduction</vt:lpstr>
      <vt:lpstr>HSV &amp; RGB Conversion</vt:lpstr>
      <vt:lpstr>Fragment Shader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ToonShade</dc:title>
  <dc:creator>jmchen</dc:creator>
  <cp:lastModifiedBy>Terry</cp:lastModifiedBy>
  <cp:revision>21</cp:revision>
  <cp:lastPrinted>2014-01-24T06:17:18Z</cp:lastPrinted>
  <dcterms:created xsi:type="dcterms:W3CDTF">2014-01-22T07:15:20Z</dcterms:created>
  <dcterms:modified xsi:type="dcterms:W3CDTF">2014-03-14T10:33:55Z</dcterms:modified>
</cp:coreProperties>
</file>