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A319-C26C-4752-9D58-852EC4BDE4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DFB0-9454-410D-B9BC-6CE72FD9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A319-C26C-4752-9D58-852EC4BDE46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DFB0-9454-410D-B9BC-6CE72FD9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A319-C26C-4752-9D58-852EC4BDE46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DFB0-9454-410D-B9BC-6CE72FD9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A319-C26C-4752-9D58-852EC4BDE46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DFB0-9454-410D-B9BC-6CE72FD9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A319-C26C-4752-9D58-852EC4BDE46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DFB0-9454-410D-B9BC-6CE72FD9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3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A319-C26C-4752-9D58-852EC4BDE46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DFB0-9454-410D-B9BC-6CE72FD9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A319-C26C-4752-9D58-852EC4BDE46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DFB0-9454-410D-B9BC-6CE72FD9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A319-C26C-4752-9D58-852EC4BDE46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DFB0-9454-410D-B9BC-6CE72FD9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A319-C26C-4752-9D58-852EC4BDE46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DFB0-9454-410D-B9BC-6CE72FD9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A319-C26C-4752-9D58-852EC4BDE46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DFB0-9454-410D-B9BC-6CE72FD9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A319-C26C-4752-9D58-852EC4BDE46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DFB0-9454-410D-B9BC-6CE72FD9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A319-C26C-4752-9D58-852EC4BDE46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DFB0-9454-410D-B9BC-6CE72FD9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0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Conservation Status of Species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Research for the National Park Service</a:t>
            </a:r>
          </a:p>
        </p:txBody>
      </p:sp>
    </p:spTree>
    <p:extLst>
      <p:ext uri="{BB962C8B-B14F-4D97-AF65-F5344CB8AC3E}">
        <p14:creationId xmlns:p14="http://schemas.microsoft.com/office/powerpoint/2010/main" val="39364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Conservation Numbers : Overview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3724"/>
            <a:ext cx="5181600" cy="2475139"/>
          </a:xfrm>
        </p:spPr>
      </p:pic>
      <p:sp>
        <p:nvSpPr>
          <p:cNvPr id="8" name="Rectangle 1"/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>conservation_status scientific_name 0 Endangered 15 1 In Recovery 4 2 No Intervention 5363 3 Species of Concern 151 4 Threatened 10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4328"/>
              </p:ext>
            </p:extLst>
          </p:nvPr>
        </p:nvGraphicFramePr>
        <p:xfrm>
          <a:off x="6825420" y="3018972"/>
          <a:ext cx="3657049" cy="2069862"/>
        </p:xfrm>
        <a:graphic>
          <a:graphicData uri="http://schemas.openxmlformats.org/drawingml/2006/table">
            <a:tbl>
              <a:tblPr/>
              <a:tblGrid>
                <a:gridCol w="1866226"/>
                <a:gridCol w="1790823"/>
              </a:tblGrid>
              <a:tr h="344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Conservation Status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Species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Endangered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Recovery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Intervention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of Concern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Threatened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01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of types of Species Being Endangered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5963363"/>
              </p:ext>
            </p:extLst>
          </p:nvPr>
        </p:nvGraphicFramePr>
        <p:xfrm>
          <a:off x="1447248" y="2974251"/>
          <a:ext cx="3937000" cy="1524000"/>
        </p:xfrm>
        <a:graphic>
          <a:graphicData uri="http://schemas.openxmlformats.org/drawingml/2006/table">
            <a:tbl>
              <a:tblPr/>
              <a:tblGrid>
                <a:gridCol w="1192838"/>
                <a:gridCol w="904146"/>
                <a:gridCol w="647178"/>
                <a:gridCol w="119283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Protected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 Protected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Amphibian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Nonvascular Plant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Reptile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Vascular Plant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Initial Observations:</a:t>
            </a:r>
          </a:p>
          <a:p>
            <a:r>
              <a:rPr lang="en-US" dirty="0" smtClean="0"/>
              <a:t>Mammals have a higher chance of being endangered compared to other species</a:t>
            </a:r>
          </a:p>
          <a:p>
            <a:r>
              <a:rPr lang="en-US" dirty="0" smtClean="0"/>
              <a:t>Plants have lowest percentage of being endangered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Square Test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 Square performed to answer the question if certain types of species are more likely to be endangered</a:t>
            </a:r>
          </a:p>
          <a:p>
            <a:r>
              <a:rPr lang="en-US" dirty="0" smtClean="0"/>
              <a:t>Results significant if p value &lt; 0.05 (reject null hypothesis)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Percentage of protected mammals vs birds : p-value = 0.688</a:t>
            </a:r>
          </a:p>
          <a:p>
            <a:pPr lvl="1"/>
            <a:r>
              <a:rPr lang="en-US" dirty="0" smtClean="0"/>
              <a:t>Percentage of protected mammals vs reptiles : p-value = 0.038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Conclusion: Mammals are more likely to be endangered compared to reptiles, but not to birds.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9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and Mouth Disease Reduction in Sheep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7156"/>
            <a:ext cx="10303565" cy="19146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Purpose: To use Sample Size calculator to determine the number of sheep to observe to detect significant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7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Sheep Sightings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83" y="2291318"/>
            <a:ext cx="8659433" cy="3419952"/>
          </a:xfrm>
        </p:spPr>
      </p:pic>
    </p:spTree>
    <p:extLst>
      <p:ext uri="{BB962C8B-B14F-4D97-AF65-F5344CB8AC3E}">
        <p14:creationId xmlns:p14="http://schemas.microsoft.com/office/powerpoint/2010/main" val="300525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and Mouth Disease Reduction Conditions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percentage is the number of sheep affected last year = 15%</a:t>
            </a:r>
          </a:p>
          <a:p>
            <a:r>
              <a:rPr lang="en-US" dirty="0" smtClean="0"/>
              <a:t>Minimum detectable effect is the percentage of baseline for observed change= 33%</a:t>
            </a:r>
          </a:p>
          <a:p>
            <a:r>
              <a:rPr lang="en-US" dirty="0" smtClean="0"/>
              <a:t>Statistical significance of 90%</a:t>
            </a:r>
          </a:p>
          <a:p>
            <a:r>
              <a:rPr lang="en-US" dirty="0" smtClean="0"/>
              <a:t>Need a sample size of 510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9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6994"/>
            <a:ext cx="9144000" cy="3180806"/>
          </a:xfrm>
        </p:spPr>
        <p:txBody>
          <a:bodyPr/>
          <a:lstStyle/>
          <a:p>
            <a:r>
              <a:rPr lang="en-US" dirty="0" smtClean="0"/>
              <a:t>In order to determine statistical significance of a 5% drop in foot and mouth disease, you need to observe 510 sheep</a:t>
            </a:r>
          </a:p>
          <a:p>
            <a:r>
              <a:rPr lang="en-US" dirty="0" smtClean="0"/>
              <a:t>To collect the data, observe sheep for 1 week in Yellowstone </a:t>
            </a:r>
            <a:r>
              <a:rPr lang="en-US" smtClean="0"/>
              <a:t>National Park </a:t>
            </a:r>
            <a:r>
              <a:rPr lang="en-US" dirty="0" smtClean="0"/>
              <a:t>or 2 weeks in </a:t>
            </a:r>
            <a:r>
              <a:rPr lang="en-US" smtClean="0"/>
              <a:t>Bryce National Park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63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309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Office Theme</vt:lpstr>
      <vt:lpstr>Conservation Status of Species</vt:lpstr>
      <vt:lpstr>Conservation Numbers : Overview</vt:lpstr>
      <vt:lpstr>Likelihood of types of Species Being Endangered</vt:lpstr>
      <vt:lpstr>Chi Square Test Applied</vt:lpstr>
      <vt:lpstr>Foot and Mouth Disease Reduction in Sheep</vt:lpstr>
      <vt:lpstr>Sheep Sightings</vt:lpstr>
      <vt:lpstr>Foot and Mouth Disease Reduction Conditions </vt:lpstr>
      <vt:lpstr>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Chow</dc:creator>
  <cp:lastModifiedBy>Terry Chow</cp:lastModifiedBy>
  <cp:revision>13</cp:revision>
  <dcterms:created xsi:type="dcterms:W3CDTF">2018-04-24T02:49:21Z</dcterms:created>
  <dcterms:modified xsi:type="dcterms:W3CDTF">2018-04-25T02:42:58Z</dcterms:modified>
</cp:coreProperties>
</file>