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9" r:id="rId28"/>
    <p:sldId id="290" r:id="rId29"/>
    <p:sldId id="291" r:id="rId30"/>
    <p:sldId id="292" r:id="rId31"/>
    <p:sldId id="294" r:id="rId32"/>
    <p:sldId id="295" r:id="rId33"/>
    <p:sldId id="296" r:id="rId34"/>
    <p:sldId id="297" r:id="rId35"/>
    <p:sldId id="298" r:id="rId36"/>
    <p:sldId id="293" r:id="rId37"/>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4F0EF9-6AA0-394D-BFD2-56B2DD20D243}" v="7203" dt="2021-08-26T20:21:13.2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0"/>
  </p:normalViewPr>
  <p:slideViewPr>
    <p:cSldViewPr snapToGrid="0" snapToObjects="1">
      <p:cViewPr varScale="1">
        <p:scale>
          <a:sx n="79" d="100"/>
          <a:sy n="79" d="100"/>
        </p:scale>
        <p:origin x="82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Hsien Jen" userId="6eb486cd-46ba-4f3a-9f9d-dcadd3d0a4e8" providerId="ADAL" clId="{624F0EF9-6AA0-394D-BFD2-56B2DD20D243}"/>
    <pc:docChg chg="undo custSel addSld delSld modSld sldOrd modMainMaster">
      <pc:chgData name="Yu-Hsien Jen" userId="6eb486cd-46ba-4f3a-9f9d-dcadd3d0a4e8" providerId="ADAL" clId="{624F0EF9-6AA0-394D-BFD2-56B2DD20D243}" dt="2021-08-26T20:21:46.331" v="28219" actId="2696"/>
      <pc:docMkLst>
        <pc:docMk/>
      </pc:docMkLst>
      <pc:sldChg chg="addSp modSp mod modTransition setBg">
        <pc:chgData name="Yu-Hsien Jen" userId="6eb486cd-46ba-4f3a-9f9d-dcadd3d0a4e8" providerId="ADAL" clId="{624F0EF9-6AA0-394D-BFD2-56B2DD20D243}" dt="2021-08-26T05:36:44.244" v="19701"/>
        <pc:sldMkLst>
          <pc:docMk/>
          <pc:sldMk cId="780271365" sldId="256"/>
        </pc:sldMkLst>
        <pc:spChg chg="mod">
          <ac:chgData name="Yu-Hsien Jen" userId="6eb486cd-46ba-4f3a-9f9d-dcadd3d0a4e8" providerId="ADAL" clId="{624F0EF9-6AA0-394D-BFD2-56B2DD20D243}" dt="2021-08-26T01:25:57.805" v="11298" actId="26606"/>
          <ac:spMkLst>
            <pc:docMk/>
            <pc:sldMk cId="780271365" sldId="256"/>
            <ac:spMk id="2" creationId="{1A4F53FC-0F65-444F-BDF4-F2E45F8BBE67}"/>
          </ac:spMkLst>
        </pc:spChg>
        <pc:spChg chg="mod">
          <ac:chgData name="Yu-Hsien Jen" userId="6eb486cd-46ba-4f3a-9f9d-dcadd3d0a4e8" providerId="ADAL" clId="{624F0EF9-6AA0-394D-BFD2-56B2DD20D243}" dt="2021-08-26T01:26:24.081" v="11308" actId="113"/>
          <ac:spMkLst>
            <pc:docMk/>
            <pc:sldMk cId="780271365" sldId="256"/>
            <ac:spMk id="3" creationId="{1FE4A9E6-6128-A14E-9A48-A4D6DF383ABD}"/>
          </ac:spMkLst>
        </pc:spChg>
        <pc:spChg chg="add">
          <ac:chgData name="Yu-Hsien Jen" userId="6eb486cd-46ba-4f3a-9f9d-dcadd3d0a4e8" providerId="ADAL" clId="{624F0EF9-6AA0-394D-BFD2-56B2DD20D243}" dt="2021-08-26T01:25:57.805" v="11298" actId="26606"/>
          <ac:spMkLst>
            <pc:docMk/>
            <pc:sldMk cId="780271365" sldId="256"/>
            <ac:spMk id="9" creationId="{5DCB5928-DC7D-4612-9922-441966E15627}"/>
          </ac:spMkLst>
        </pc:spChg>
        <pc:spChg chg="add">
          <ac:chgData name="Yu-Hsien Jen" userId="6eb486cd-46ba-4f3a-9f9d-dcadd3d0a4e8" providerId="ADAL" clId="{624F0EF9-6AA0-394D-BFD2-56B2DD20D243}" dt="2021-08-26T01:25:57.805" v="11298" actId="26606"/>
          <ac:spMkLst>
            <pc:docMk/>
            <pc:sldMk cId="780271365" sldId="256"/>
            <ac:spMk id="11" creationId="{682C1161-1736-45EC-99B7-33F3CAE9D517}"/>
          </ac:spMkLst>
        </pc:spChg>
        <pc:spChg chg="add">
          <ac:chgData name="Yu-Hsien Jen" userId="6eb486cd-46ba-4f3a-9f9d-dcadd3d0a4e8" providerId="ADAL" clId="{624F0EF9-6AA0-394D-BFD2-56B2DD20D243}" dt="2021-08-26T01:25:57.805" v="11298" actId="26606"/>
          <ac:spMkLst>
            <pc:docMk/>
            <pc:sldMk cId="780271365" sldId="256"/>
            <ac:spMk id="13" creationId="{84D4DDB8-B68F-45B0-9F62-C4279996F672}"/>
          </ac:spMkLst>
        </pc:spChg>
        <pc:spChg chg="add">
          <ac:chgData name="Yu-Hsien Jen" userId="6eb486cd-46ba-4f3a-9f9d-dcadd3d0a4e8" providerId="ADAL" clId="{624F0EF9-6AA0-394D-BFD2-56B2DD20D243}" dt="2021-08-26T01:25:57.805" v="11298" actId="26606"/>
          <ac:spMkLst>
            <pc:docMk/>
            <pc:sldMk cId="780271365" sldId="256"/>
            <ac:spMk id="15" creationId="{AF2F604E-43BE-4DC3-B983-E071523364F8}"/>
          </ac:spMkLst>
        </pc:spChg>
        <pc:spChg chg="add">
          <ac:chgData name="Yu-Hsien Jen" userId="6eb486cd-46ba-4f3a-9f9d-dcadd3d0a4e8" providerId="ADAL" clId="{624F0EF9-6AA0-394D-BFD2-56B2DD20D243}" dt="2021-08-26T01:25:57.805" v="11298" actId="26606"/>
          <ac:spMkLst>
            <pc:docMk/>
            <pc:sldMk cId="780271365" sldId="256"/>
            <ac:spMk id="17" creationId="{08C9B587-E65E-4B52-B37C-ABEBB6E87928}"/>
          </ac:spMkLst>
        </pc:spChg>
        <pc:picChg chg="add mod">
          <ac:chgData name="Yu-Hsien Jen" userId="6eb486cd-46ba-4f3a-9f9d-dcadd3d0a4e8" providerId="ADAL" clId="{624F0EF9-6AA0-394D-BFD2-56B2DD20D243}" dt="2021-08-26T01:25:57.805" v="11298" actId="26606"/>
          <ac:picMkLst>
            <pc:docMk/>
            <pc:sldMk cId="780271365" sldId="256"/>
            <ac:picMk id="4" creationId="{BD8EB6C8-D66F-DA48-944D-CB31B556EA8D}"/>
          </ac:picMkLst>
        </pc:picChg>
      </pc:sldChg>
      <pc:sldChg chg="addSp delSp modSp mod modTransition">
        <pc:chgData name="Yu-Hsien Jen" userId="6eb486cd-46ba-4f3a-9f9d-dcadd3d0a4e8" providerId="ADAL" clId="{624F0EF9-6AA0-394D-BFD2-56B2DD20D243}" dt="2021-08-26T05:36:44.244" v="19701"/>
        <pc:sldMkLst>
          <pc:docMk/>
          <pc:sldMk cId="1220566056" sldId="257"/>
        </pc:sldMkLst>
        <pc:picChg chg="add del mod">
          <ac:chgData name="Yu-Hsien Jen" userId="6eb486cd-46ba-4f3a-9f9d-dcadd3d0a4e8" providerId="ADAL" clId="{624F0EF9-6AA0-394D-BFD2-56B2DD20D243}" dt="2021-08-26T01:25:49.291" v="11296" actId="21"/>
          <ac:picMkLst>
            <pc:docMk/>
            <pc:sldMk cId="1220566056" sldId="257"/>
            <ac:picMk id="5" creationId="{6D88F44F-EB51-D048-9473-2DD4980BBB51}"/>
          </ac:picMkLst>
        </pc:picChg>
      </pc:sldChg>
      <pc:sldChg chg="modTransition">
        <pc:chgData name="Yu-Hsien Jen" userId="6eb486cd-46ba-4f3a-9f9d-dcadd3d0a4e8" providerId="ADAL" clId="{624F0EF9-6AA0-394D-BFD2-56B2DD20D243}" dt="2021-08-26T05:36:44.244" v="19701"/>
        <pc:sldMkLst>
          <pc:docMk/>
          <pc:sldMk cId="943041572" sldId="258"/>
        </pc:sldMkLst>
      </pc:sldChg>
      <pc:sldChg chg="modSp mod modTransition">
        <pc:chgData name="Yu-Hsien Jen" userId="6eb486cd-46ba-4f3a-9f9d-dcadd3d0a4e8" providerId="ADAL" clId="{624F0EF9-6AA0-394D-BFD2-56B2DD20D243}" dt="2021-08-26T05:36:44.244" v="19701"/>
        <pc:sldMkLst>
          <pc:docMk/>
          <pc:sldMk cId="830358870" sldId="259"/>
        </pc:sldMkLst>
        <pc:spChg chg="mod">
          <ac:chgData name="Yu-Hsien Jen" userId="6eb486cd-46ba-4f3a-9f9d-dcadd3d0a4e8" providerId="ADAL" clId="{624F0EF9-6AA0-394D-BFD2-56B2DD20D243}" dt="2021-08-25T21:00:51.427" v="2679" actId="20577"/>
          <ac:spMkLst>
            <pc:docMk/>
            <pc:sldMk cId="830358870" sldId="259"/>
            <ac:spMk id="3" creationId="{D094D367-AD7F-FE41-AA25-33A6AA97E81A}"/>
          </ac:spMkLst>
        </pc:spChg>
      </pc:sldChg>
      <pc:sldChg chg="addSp delSp modSp mod modTransition setBg">
        <pc:chgData name="Yu-Hsien Jen" userId="6eb486cd-46ba-4f3a-9f9d-dcadd3d0a4e8" providerId="ADAL" clId="{624F0EF9-6AA0-394D-BFD2-56B2DD20D243}" dt="2021-08-26T05:36:44.244" v="19701"/>
        <pc:sldMkLst>
          <pc:docMk/>
          <pc:sldMk cId="4204110812" sldId="260"/>
        </pc:sldMkLst>
        <pc:spChg chg="mod">
          <ac:chgData name="Yu-Hsien Jen" userId="6eb486cd-46ba-4f3a-9f9d-dcadd3d0a4e8" providerId="ADAL" clId="{624F0EF9-6AA0-394D-BFD2-56B2DD20D243}" dt="2021-08-25T21:48:56.808" v="6093" actId="26606"/>
          <ac:spMkLst>
            <pc:docMk/>
            <pc:sldMk cId="4204110812" sldId="260"/>
            <ac:spMk id="2" creationId="{3AD52421-6BD9-824B-8597-C097BF85335C}"/>
          </ac:spMkLst>
        </pc:spChg>
        <pc:spChg chg="mod">
          <ac:chgData name="Yu-Hsien Jen" userId="6eb486cd-46ba-4f3a-9f9d-dcadd3d0a4e8" providerId="ADAL" clId="{624F0EF9-6AA0-394D-BFD2-56B2DD20D243}" dt="2021-08-25T21:48:56.808" v="6093" actId="26606"/>
          <ac:spMkLst>
            <pc:docMk/>
            <pc:sldMk cId="4204110812" sldId="260"/>
            <ac:spMk id="3" creationId="{26AB6786-8C7A-8C4D-A967-EA77BE27EF11}"/>
          </ac:spMkLst>
        </pc:spChg>
        <pc:spChg chg="add del">
          <ac:chgData name="Yu-Hsien Jen" userId="6eb486cd-46ba-4f3a-9f9d-dcadd3d0a4e8" providerId="ADAL" clId="{624F0EF9-6AA0-394D-BFD2-56B2DD20D243}" dt="2021-08-26T00:10:05.451" v="7877" actId="26606"/>
          <ac:spMkLst>
            <pc:docMk/>
            <pc:sldMk cId="4204110812" sldId="260"/>
            <ac:spMk id="10" creationId="{47942995-B07F-4636-9A06-C6A104B260A8}"/>
          </ac:spMkLst>
        </pc:spChg>
        <pc:spChg chg="add del">
          <ac:chgData name="Yu-Hsien Jen" userId="6eb486cd-46ba-4f3a-9f9d-dcadd3d0a4e8" providerId="ADAL" clId="{624F0EF9-6AA0-394D-BFD2-56B2DD20D243}" dt="2021-08-26T00:10:05.451" v="7877" actId="26606"/>
          <ac:spMkLst>
            <pc:docMk/>
            <pc:sldMk cId="4204110812" sldId="260"/>
            <ac:spMk id="17" creationId="{B81933D1-5615-42C7-9C0B-4EB7105CCE2D}"/>
          </ac:spMkLst>
        </pc:spChg>
        <pc:spChg chg="add del">
          <ac:chgData name="Yu-Hsien Jen" userId="6eb486cd-46ba-4f3a-9f9d-dcadd3d0a4e8" providerId="ADAL" clId="{624F0EF9-6AA0-394D-BFD2-56B2DD20D243}" dt="2021-08-26T00:10:05.451" v="7877" actId="26606"/>
          <ac:spMkLst>
            <pc:docMk/>
            <pc:sldMk cId="4204110812" sldId="260"/>
            <ac:spMk id="19" creationId="{19C9EAEA-39D0-4B0E-A0EB-51E7B26740B1}"/>
          </ac:spMkLst>
        </pc:spChg>
        <pc:spChg chg="add">
          <ac:chgData name="Yu-Hsien Jen" userId="6eb486cd-46ba-4f3a-9f9d-dcadd3d0a4e8" providerId="ADAL" clId="{624F0EF9-6AA0-394D-BFD2-56B2DD20D243}" dt="2021-08-26T00:10:05.451" v="7877" actId="26606"/>
          <ac:spMkLst>
            <pc:docMk/>
            <pc:sldMk cId="4204110812" sldId="260"/>
            <ac:spMk id="21" creationId="{47942995-B07F-4636-9A06-C6A104B260A8}"/>
          </ac:spMkLst>
        </pc:spChg>
        <pc:spChg chg="add">
          <ac:chgData name="Yu-Hsien Jen" userId="6eb486cd-46ba-4f3a-9f9d-dcadd3d0a4e8" providerId="ADAL" clId="{624F0EF9-6AA0-394D-BFD2-56B2DD20D243}" dt="2021-08-26T00:10:05.451" v="7877" actId="26606"/>
          <ac:spMkLst>
            <pc:docMk/>
            <pc:sldMk cId="4204110812" sldId="260"/>
            <ac:spMk id="23" creationId="{B81933D1-5615-42C7-9C0B-4EB7105CCE2D}"/>
          </ac:spMkLst>
        </pc:spChg>
        <pc:spChg chg="add del">
          <ac:chgData name="Yu-Hsien Jen" userId="6eb486cd-46ba-4f3a-9f9d-dcadd3d0a4e8" providerId="ADAL" clId="{624F0EF9-6AA0-394D-BFD2-56B2DD20D243}" dt="2021-08-25T21:48:43.016" v="6091" actId="26606"/>
          <ac:spMkLst>
            <pc:docMk/>
            <pc:sldMk cId="4204110812" sldId="260"/>
            <ac:spMk id="24" creationId="{50CEED20-A22C-4FC3-BC0E-F4FE53FDEB97}"/>
          </ac:spMkLst>
        </pc:spChg>
        <pc:spChg chg="add">
          <ac:chgData name="Yu-Hsien Jen" userId="6eb486cd-46ba-4f3a-9f9d-dcadd3d0a4e8" providerId="ADAL" clId="{624F0EF9-6AA0-394D-BFD2-56B2DD20D243}" dt="2021-08-26T00:10:05.451" v="7877" actId="26606"/>
          <ac:spMkLst>
            <pc:docMk/>
            <pc:sldMk cId="4204110812" sldId="260"/>
            <ac:spMk id="25" creationId="{19C9EAEA-39D0-4B0E-A0EB-51E7B26740B1}"/>
          </ac:spMkLst>
        </pc:spChg>
        <pc:spChg chg="add del">
          <ac:chgData name="Yu-Hsien Jen" userId="6eb486cd-46ba-4f3a-9f9d-dcadd3d0a4e8" providerId="ADAL" clId="{624F0EF9-6AA0-394D-BFD2-56B2DD20D243}" dt="2021-08-25T21:48:56.808" v="6093" actId="26606"/>
          <ac:spMkLst>
            <pc:docMk/>
            <pc:sldMk cId="4204110812" sldId="260"/>
            <ac:spMk id="30" creationId="{B429BAE5-B200-4FC0-BBC1-8D7C57D1D9F4}"/>
          </ac:spMkLst>
        </pc:spChg>
        <pc:spChg chg="add del">
          <ac:chgData name="Yu-Hsien Jen" userId="6eb486cd-46ba-4f3a-9f9d-dcadd3d0a4e8" providerId="ADAL" clId="{624F0EF9-6AA0-394D-BFD2-56B2DD20D243}" dt="2021-08-25T21:48:43.016" v="6091" actId="26606"/>
          <ac:spMkLst>
            <pc:docMk/>
            <pc:sldMk cId="4204110812" sldId="260"/>
            <ac:spMk id="31" creationId="{19C9EAEA-39D0-4B0E-A0EB-51E7B26740B1}"/>
          </ac:spMkLst>
        </pc:spChg>
        <pc:spChg chg="add del">
          <ac:chgData name="Yu-Hsien Jen" userId="6eb486cd-46ba-4f3a-9f9d-dcadd3d0a4e8" providerId="ADAL" clId="{624F0EF9-6AA0-394D-BFD2-56B2DD20D243}" dt="2021-08-25T21:48:43.016" v="6091" actId="26606"/>
          <ac:spMkLst>
            <pc:docMk/>
            <pc:sldMk cId="4204110812" sldId="260"/>
            <ac:spMk id="33" creationId="{3873B707-463F-40B0-8227-E8CC6C67EB25}"/>
          </ac:spMkLst>
        </pc:spChg>
        <pc:spChg chg="add del">
          <ac:chgData name="Yu-Hsien Jen" userId="6eb486cd-46ba-4f3a-9f9d-dcadd3d0a4e8" providerId="ADAL" clId="{624F0EF9-6AA0-394D-BFD2-56B2DD20D243}" dt="2021-08-25T21:48:56.808" v="6093" actId="26606"/>
          <ac:spMkLst>
            <pc:docMk/>
            <pc:sldMk cId="4204110812" sldId="260"/>
            <ac:spMk id="53" creationId="{826B4A43-2A34-4B22-882C-D7552FA9C7DB}"/>
          </ac:spMkLst>
        </pc:spChg>
        <pc:spChg chg="add del">
          <ac:chgData name="Yu-Hsien Jen" userId="6eb486cd-46ba-4f3a-9f9d-dcadd3d0a4e8" providerId="ADAL" clId="{624F0EF9-6AA0-394D-BFD2-56B2DD20D243}" dt="2021-08-25T21:48:56.808" v="6093" actId="26606"/>
          <ac:spMkLst>
            <pc:docMk/>
            <pc:sldMk cId="4204110812" sldId="260"/>
            <ac:spMk id="54" creationId="{A5271697-90F1-4A23-8EF2-0179F2EAFACB}"/>
          </ac:spMkLst>
        </pc:spChg>
        <pc:spChg chg="add del">
          <ac:chgData name="Yu-Hsien Jen" userId="6eb486cd-46ba-4f3a-9f9d-dcadd3d0a4e8" providerId="ADAL" clId="{624F0EF9-6AA0-394D-BFD2-56B2DD20D243}" dt="2021-08-25T21:48:56.808" v="6093" actId="26606"/>
          <ac:spMkLst>
            <pc:docMk/>
            <pc:sldMk cId="4204110812" sldId="260"/>
            <ac:spMk id="55" creationId="{D9F5512A-48E1-4C07-B75E-3CCC517B6804}"/>
          </ac:spMkLst>
        </pc:spChg>
        <pc:grpChg chg="add del">
          <ac:chgData name="Yu-Hsien Jen" userId="6eb486cd-46ba-4f3a-9f9d-dcadd3d0a4e8" providerId="ADAL" clId="{624F0EF9-6AA0-394D-BFD2-56B2DD20D243}" dt="2021-08-26T00:10:05.451" v="7877" actId="26606"/>
          <ac:grpSpMkLst>
            <pc:docMk/>
            <pc:sldMk cId="4204110812" sldId="260"/>
            <ac:grpSpMk id="12" creationId="{032D8612-31EB-44CF-A1D0-14FD4C705424}"/>
          </ac:grpSpMkLst>
        </pc:grpChg>
        <pc:grpChg chg="add">
          <ac:chgData name="Yu-Hsien Jen" userId="6eb486cd-46ba-4f3a-9f9d-dcadd3d0a4e8" providerId="ADAL" clId="{624F0EF9-6AA0-394D-BFD2-56B2DD20D243}" dt="2021-08-26T00:10:05.451" v="7877" actId="26606"/>
          <ac:grpSpMkLst>
            <pc:docMk/>
            <pc:sldMk cId="4204110812" sldId="260"/>
            <ac:grpSpMk id="22" creationId="{032D8612-31EB-44CF-A1D0-14FD4C705424}"/>
          </ac:grpSpMkLst>
        </pc:grpChg>
        <pc:grpChg chg="add del">
          <ac:chgData name="Yu-Hsien Jen" userId="6eb486cd-46ba-4f3a-9f9d-dcadd3d0a4e8" providerId="ADAL" clId="{624F0EF9-6AA0-394D-BFD2-56B2DD20D243}" dt="2021-08-25T21:48:43.016" v="6091" actId="26606"/>
          <ac:grpSpMkLst>
            <pc:docMk/>
            <pc:sldMk cId="4204110812" sldId="260"/>
            <ac:grpSpMk id="26" creationId="{032D8612-31EB-44CF-A1D0-14FD4C705424}"/>
          </ac:grpSpMkLst>
        </pc:grpChg>
        <pc:grpChg chg="add del">
          <ac:chgData name="Yu-Hsien Jen" userId="6eb486cd-46ba-4f3a-9f9d-dcadd3d0a4e8" providerId="ADAL" clId="{624F0EF9-6AA0-394D-BFD2-56B2DD20D243}" dt="2021-08-25T21:48:56.808" v="6093" actId="26606"/>
          <ac:grpSpMkLst>
            <pc:docMk/>
            <pc:sldMk cId="4204110812" sldId="260"/>
            <ac:grpSpMk id="32" creationId="{A9644633-5AE1-44D6-8F5F-6376DDA130CD}"/>
          </ac:grpSpMkLst>
        </pc:grpChg>
        <pc:picChg chg="add del mod">
          <ac:chgData name="Yu-Hsien Jen" userId="6eb486cd-46ba-4f3a-9f9d-dcadd3d0a4e8" providerId="ADAL" clId="{624F0EF9-6AA0-394D-BFD2-56B2DD20D243}" dt="2021-08-26T00:09:53.117" v="7874" actId="478"/>
          <ac:picMkLst>
            <pc:docMk/>
            <pc:sldMk cId="4204110812" sldId="260"/>
            <ac:picMk id="5" creationId="{2EEF8C60-C697-EB41-A543-8419A4028F87}"/>
          </ac:picMkLst>
        </pc:picChg>
        <pc:picChg chg="add mod">
          <ac:chgData name="Yu-Hsien Jen" userId="6eb486cd-46ba-4f3a-9f9d-dcadd3d0a4e8" providerId="ADAL" clId="{624F0EF9-6AA0-394D-BFD2-56B2DD20D243}" dt="2021-08-26T00:10:05.451" v="7877" actId="26606"/>
          <ac:picMkLst>
            <pc:docMk/>
            <pc:sldMk cId="4204110812" sldId="260"/>
            <ac:picMk id="7" creationId="{27C23781-87F1-AA49-80BC-DB1B4DA68311}"/>
          </ac:picMkLst>
        </pc:picChg>
      </pc:sldChg>
      <pc:sldChg chg="modTransition">
        <pc:chgData name="Yu-Hsien Jen" userId="6eb486cd-46ba-4f3a-9f9d-dcadd3d0a4e8" providerId="ADAL" clId="{624F0EF9-6AA0-394D-BFD2-56B2DD20D243}" dt="2021-08-26T05:36:44.244" v="19701"/>
        <pc:sldMkLst>
          <pc:docMk/>
          <pc:sldMk cId="3083237251" sldId="261"/>
        </pc:sldMkLst>
      </pc:sldChg>
      <pc:sldChg chg="modTransition">
        <pc:chgData name="Yu-Hsien Jen" userId="6eb486cd-46ba-4f3a-9f9d-dcadd3d0a4e8" providerId="ADAL" clId="{624F0EF9-6AA0-394D-BFD2-56B2DD20D243}" dt="2021-08-26T05:36:44.244" v="19701"/>
        <pc:sldMkLst>
          <pc:docMk/>
          <pc:sldMk cId="1378000994" sldId="262"/>
        </pc:sldMkLst>
      </pc:sldChg>
      <pc:sldChg chg="addSp delSp modSp del mod modTransition">
        <pc:chgData name="Yu-Hsien Jen" userId="6eb486cd-46ba-4f3a-9f9d-dcadd3d0a4e8" providerId="ADAL" clId="{624F0EF9-6AA0-394D-BFD2-56B2DD20D243}" dt="2021-08-26T20:21:46.331" v="28219" actId="2696"/>
        <pc:sldMkLst>
          <pc:docMk/>
          <pc:sldMk cId="1239868540" sldId="263"/>
        </pc:sldMkLst>
        <pc:spChg chg="mod">
          <ac:chgData name="Yu-Hsien Jen" userId="6eb486cd-46ba-4f3a-9f9d-dcadd3d0a4e8" providerId="ADAL" clId="{624F0EF9-6AA0-394D-BFD2-56B2DD20D243}" dt="2021-08-25T22:03:35.576" v="7453" actId="20577"/>
          <ac:spMkLst>
            <pc:docMk/>
            <pc:sldMk cId="1239868540" sldId="263"/>
            <ac:spMk id="2" creationId="{AE90F2C7-A217-1840-9865-0176A96ACE12}"/>
          </ac:spMkLst>
        </pc:spChg>
        <pc:spChg chg="mod">
          <ac:chgData name="Yu-Hsien Jen" userId="6eb486cd-46ba-4f3a-9f9d-dcadd3d0a4e8" providerId="ADAL" clId="{624F0EF9-6AA0-394D-BFD2-56B2DD20D243}" dt="2021-08-26T07:03:22.974" v="22999" actId="20577"/>
          <ac:spMkLst>
            <pc:docMk/>
            <pc:sldMk cId="1239868540" sldId="263"/>
            <ac:spMk id="3" creationId="{DF4CADA2-698F-224C-9B2D-3A9C2067C061}"/>
          </ac:spMkLst>
        </pc:spChg>
        <pc:spChg chg="add del mod">
          <ac:chgData name="Yu-Hsien Jen" userId="6eb486cd-46ba-4f3a-9f9d-dcadd3d0a4e8" providerId="ADAL" clId="{624F0EF9-6AA0-394D-BFD2-56B2DD20D243}" dt="2021-08-26T05:34:45.754" v="19617"/>
          <ac:spMkLst>
            <pc:docMk/>
            <pc:sldMk cId="1239868540" sldId="263"/>
            <ac:spMk id="5" creationId="{C811F693-823D-7F4F-A58A-5401BBD9CF42}"/>
          </ac:spMkLst>
        </pc:spChg>
      </pc:sldChg>
      <pc:sldChg chg="modTransition">
        <pc:chgData name="Yu-Hsien Jen" userId="6eb486cd-46ba-4f3a-9f9d-dcadd3d0a4e8" providerId="ADAL" clId="{624F0EF9-6AA0-394D-BFD2-56B2DD20D243}" dt="2021-08-26T05:36:44.244" v="19701"/>
        <pc:sldMkLst>
          <pc:docMk/>
          <pc:sldMk cId="2271080548" sldId="264"/>
        </pc:sldMkLst>
      </pc:sldChg>
      <pc:sldChg chg="modTransition">
        <pc:chgData name="Yu-Hsien Jen" userId="6eb486cd-46ba-4f3a-9f9d-dcadd3d0a4e8" providerId="ADAL" clId="{624F0EF9-6AA0-394D-BFD2-56B2DD20D243}" dt="2021-08-26T05:36:44.244" v="19701"/>
        <pc:sldMkLst>
          <pc:docMk/>
          <pc:sldMk cId="3024648520" sldId="265"/>
        </pc:sldMkLst>
      </pc:sldChg>
      <pc:sldChg chg="modSp mod ord modTransition">
        <pc:chgData name="Yu-Hsien Jen" userId="6eb486cd-46ba-4f3a-9f9d-dcadd3d0a4e8" providerId="ADAL" clId="{624F0EF9-6AA0-394D-BFD2-56B2DD20D243}" dt="2021-08-26T05:36:44.244" v="19701"/>
        <pc:sldMkLst>
          <pc:docMk/>
          <pc:sldMk cId="939563945" sldId="266"/>
        </pc:sldMkLst>
        <pc:spChg chg="mod">
          <ac:chgData name="Yu-Hsien Jen" userId="6eb486cd-46ba-4f3a-9f9d-dcadd3d0a4e8" providerId="ADAL" clId="{624F0EF9-6AA0-394D-BFD2-56B2DD20D243}" dt="2021-08-26T00:04:10.411" v="7713" actId="20577"/>
          <ac:spMkLst>
            <pc:docMk/>
            <pc:sldMk cId="939563945" sldId="266"/>
            <ac:spMk id="2" creationId="{27C423D4-05CF-8C44-82B3-CA1F97A45BD0}"/>
          </ac:spMkLst>
        </pc:spChg>
        <pc:spChg chg="mod">
          <ac:chgData name="Yu-Hsien Jen" userId="6eb486cd-46ba-4f3a-9f9d-dcadd3d0a4e8" providerId="ADAL" clId="{624F0EF9-6AA0-394D-BFD2-56B2DD20D243}" dt="2021-08-26T00:08:39.134" v="7872"/>
          <ac:spMkLst>
            <pc:docMk/>
            <pc:sldMk cId="939563945" sldId="266"/>
            <ac:spMk id="3" creationId="{BBE907B1-18F5-5741-BF68-D13B8C246575}"/>
          </ac:spMkLst>
        </pc:spChg>
      </pc:sldChg>
      <pc:sldChg chg="modTransition">
        <pc:chgData name="Yu-Hsien Jen" userId="6eb486cd-46ba-4f3a-9f9d-dcadd3d0a4e8" providerId="ADAL" clId="{624F0EF9-6AA0-394D-BFD2-56B2DD20D243}" dt="2021-08-26T05:36:44.244" v="19701"/>
        <pc:sldMkLst>
          <pc:docMk/>
          <pc:sldMk cId="3805305949" sldId="267"/>
        </pc:sldMkLst>
      </pc:sldChg>
      <pc:sldChg chg="modSp mod modTransition">
        <pc:chgData name="Yu-Hsien Jen" userId="6eb486cd-46ba-4f3a-9f9d-dcadd3d0a4e8" providerId="ADAL" clId="{624F0EF9-6AA0-394D-BFD2-56B2DD20D243}" dt="2021-08-26T05:36:44.244" v="19701"/>
        <pc:sldMkLst>
          <pc:docMk/>
          <pc:sldMk cId="2606496201" sldId="268"/>
        </pc:sldMkLst>
        <pc:spChg chg="mod">
          <ac:chgData name="Yu-Hsien Jen" userId="6eb486cd-46ba-4f3a-9f9d-dcadd3d0a4e8" providerId="ADAL" clId="{624F0EF9-6AA0-394D-BFD2-56B2DD20D243}" dt="2021-08-25T21:30:00.840" v="5120" actId="20577"/>
          <ac:spMkLst>
            <pc:docMk/>
            <pc:sldMk cId="2606496201" sldId="268"/>
            <ac:spMk id="2" creationId="{C3EAB7BB-5EAB-D543-86EA-C235FF16BA5D}"/>
          </ac:spMkLst>
        </pc:spChg>
        <pc:spChg chg="mod">
          <ac:chgData name="Yu-Hsien Jen" userId="6eb486cd-46ba-4f3a-9f9d-dcadd3d0a4e8" providerId="ADAL" clId="{624F0EF9-6AA0-394D-BFD2-56B2DD20D243}" dt="2021-08-25T21:32:44.824" v="5322" actId="20577"/>
          <ac:spMkLst>
            <pc:docMk/>
            <pc:sldMk cId="2606496201" sldId="268"/>
            <ac:spMk id="3" creationId="{FA0C0E7E-EDFC-2942-881A-231C1125F38D}"/>
          </ac:spMkLst>
        </pc:spChg>
      </pc:sldChg>
      <pc:sldChg chg="modSp mod modTransition">
        <pc:chgData name="Yu-Hsien Jen" userId="6eb486cd-46ba-4f3a-9f9d-dcadd3d0a4e8" providerId="ADAL" clId="{624F0EF9-6AA0-394D-BFD2-56B2DD20D243}" dt="2021-08-26T05:36:44.244" v="19701"/>
        <pc:sldMkLst>
          <pc:docMk/>
          <pc:sldMk cId="780123239" sldId="269"/>
        </pc:sldMkLst>
        <pc:spChg chg="mod">
          <ac:chgData name="Yu-Hsien Jen" userId="6eb486cd-46ba-4f3a-9f9d-dcadd3d0a4e8" providerId="ADAL" clId="{624F0EF9-6AA0-394D-BFD2-56B2DD20D243}" dt="2021-08-25T20:44:16.863" v="1303" actId="20577"/>
          <ac:spMkLst>
            <pc:docMk/>
            <pc:sldMk cId="780123239" sldId="269"/>
            <ac:spMk id="3" creationId="{52ECC035-D6C7-7744-B8D5-88700E15B6D5}"/>
          </ac:spMkLst>
        </pc:spChg>
      </pc:sldChg>
      <pc:sldChg chg="addSp delSp modSp new mod modTransition">
        <pc:chgData name="Yu-Hsien Jen" userId="6eb486cd-46ba-4f3a-9f9d-dcadd3d0a4e8" providerId="ADAL" clId="{624F0EF9-6AA0-394D-BFD2-56B2DD20D243}" dt="2021-08-26T05:36:44.244" v="19701"/>
        <pc:sldMkLst>
          <pc:docMk/>
          <pc:sldMk cId="2035037249" sldId="270"/>
        </pc:sldMkLst>
        <pc:spChg chg="mod">
          <ac:chgData name="Yu-Hsien Jen" userId="6eb486cd-46ba-4f3a-9f9d-dcadd3d0a4e8" providerId="ADAL" clId="{624F0EF9-6AA0-394D-BFD2-56B2DD20D243}" dt="2021-08-25T20:44:52.366" v="1363" actId="20577"/>
          <ac:spMkLst>
            <pc:docMk/>
            <pc:sldMk cId="2035037249" sldId="270"/>
            <ac:spMk id="2" creationId="{053064F7-08BB-9748-8114-29231E05C0AE}"/>
          </ac:spMkLst>
        </pc:spChg>
        <pc:spChg chg="del">
          <ac:chgData name="Yu-Hsien Jen" userId="6eb486cd-46ba-4f3a-9f9d-dcadd3d0a4e8" providerId="ADAL" clId="{624F0EF9-6AA0-394D-BFD2-56B2DD20D243}" dt="2021-08-25T20:45:21.521" v="1364" actId="3680"/>
          <ac:spMkLst>
            <pc:docMk/>
            <pc:sldMk cId="2035037249" sldId="270"/>
            <ac:spMk id="3" creationId="{DDD9BA1F-C183-344A-BA7D-C0728F467B41}"/>
          </ac:spMkLst>
        </pc:spChg>
        <pc:spChg chg="add mod">
          <ac:chgData name="Yu-Hsien Jen" userId="6eb486cd-46ba-4f3a-9f9d-dcadd3d0a4e8" providerId="ADAL" clId="{624F0EF9-6AA0-394D-BFD2-56B2DD20D243}" dt="2021-08-25T20:48:01.820" v="1734" actId="1076"/>
          <ac:spMkLst>
            <pc:docMk/>
            <pc:sldMk cId="2035037249" sldId="270"/>
            <ac:spMk id="5" creationId="{1DF9AA11-77BE-364D-B05A-4E3045B43685}"/>
          </ac:spMkLst>
        </pc:spChg>
        <pc:graphicFrameChg chg="add mod ord modGraphic">
          <ac:chgData name="Yu-Hsien Jen" userId="6eb486cd-46ba-4f3a-9f9d-dcadd3d0a4e8" providerId="ADAL" clId="{624F0EF9-6AA0-394D-BFD2-56B2DD20D243}" dt="2021-08-25T20:47:14.592" v="1587"/>
          <ac:graphicFrameMkLst>
            <pc:docMk/>
            <pc:sldMk cId="2035037249" sldId="270"/>
            <ac:graphicFrameMk id="4" creationId="{C8E2A176-89A5-3C4B-8CEC-3F5C3921398B}"/>
          </ac:graphicFrameMkLst>
        </pc:graphicFrameChg>
      </pc:sldChg>
      <pc:sldChg chg="modSp new mod modTransition">
        <pc:chgData name="Yu-Hsien Jen" userId="6eb486cd-46ba-4f3a-9f9d-dcadd3d0a4e8" providerId="ADAL" clId="{624F0EF9-6AA0-394D-BFD2-56B2DD20D243}" dt="2021-08-26T05:36:44.244" v="19701"/>
        <pc:sldMkLst>
          <pc:docMk/>
          <pc:sldMk cId="1254959467" sldId="271"/>
        </pc:sldMkLst>
        <pc:spChg chg="mod">
          <ac:chgData name="Yu-Hsien Jen" userId="6eb486cd-46ba-4f3a-9f9d-dcadd3d0a4e8" providerId="ADAL" clId="{624F0EF9-6AA0-394D-BFD2-56B2DD20D243}" dt="2021-08-25T20:48:21.525" v="1747" actId="20577"/>
          <ac:spMkLst>
            <pc:docMk/>
            <pc:sldMk cId="1254959467" sldId="271"/>
            <ac:spMk id="2" creationId="{3D82C43C-FEB3-4845-BD8F-EDA892AC2CB8}"/>
          </ac:spMkLst>
        </pc:spChg>
        <pc:spChg chg="mod">
          <ac:chgData name="Yu-Hsien Jen" userId="6eb486cd-46ba-4f3a-9f9d-dcadd3d0a4e8" providerId="ADAL" clId="{624F0EF9-6AA0-394D-BFD2-56B2DD20D243}" dt="2021-08-25T20:56:38.909" v="2315" actId="20577"/>
          <ac:spMkLst>
            <pc:docMk/>
            <pc:sldMk cId="1254959467" sldId="271"/>
            <ac:spMk id="3" creationId="{781F8FC6-B860-2941-AA09-C99CA4D6E455}"/>
          </ac:spMkLst>
        </pc:spChg>
      </pc:sldChg>
      <pc:sldChg chg="modSp new mod modTransition">
        <pc:chgData name="Yu-Hsien Jen" userId="6eb486cd-46ba-4f3a-9f9d-dcadd3d0a4e8" providerId="ADAL" clId="{624F0EF9-6AA0-394D-BFD2-56B2DD20D243}" dt="2021-08-26T05:36:44.244" v="19701"/>
        <pc:sldMkLst>
          <pc:docMk/>
          <pc:sldMk cId="1612001649" sldId="272"/>
        </pc:sldMkLst>
        <pc:spChg chg="mod">
          <ac:chgData name="Yu-Hsien Jen" userId="6eb486cd-46ba-4f3a-9f9d-dcadd3d0a4e8" providerId="ADAL" clId="{624F0EF9-6AA0-394D-BFD2-56B2DD20D243}" dt="2021-08-25T20:56:59.379" v="2384" actId="20577"/>
          <ac:spMkLst>
            <pc:docMk/>
            <pc:sldMk cId="1612001649" sldId="272"/>
            <ac:spMk id="2" creationId="{365C94B4-CE4F-7946-8B6A-A52C94BD7452}"/>
          </ac:spMkLst>
        </pc:spChg>
        <pc:spChg chg="mod">
          <ac:chgData name="Yu-Hsien Jen" userId="6eb486cd-46ba-4f3a-9f9d-dcadd3d0a4e8" providerId="ADAL" clId="{624F0EF9-6AA0-394D-BFD2-56B2DD20D243}" dt="2021-08-25T21:05:31.572" v="2812" actId="20577"/>
          <ac:spMkLst>
            <pc:docMk/>
            <pc:sldMk cId="1612001649" sldId="272"/>
            <ac:spMk id="3" creationId="{3D5DA2AD-AEAF-C247-9C1C-8F79E0C6F39D}"/>
          </ac:spMkLst>
        </pc:spChg>
      </pc:sldChg>
      <pc:sldChg chg="modSp new mod modTransition">
        <pc:chgData name="Yu-Hsien Jen" userId="6eb486cd-46ba-4f3a-9f9d-dcadd3d0a4e8" providerId="ADAL" clId="{624F0EF9-6AA0-394D-BFD2-56B2DD20D243}" dt="2021-08-26T05:36:44.244" v="19701"/>
        <pc:sldMkLst>
          <pc:docMk/>
          <pc:sldMk cId="3362605860" sldId="273"/>
        </pc:sldMkLst>
        <pc:spChg chg="mod">
          <ac:chgData name="Yu-Hsien Jen" userId="6eb486cd-46ba-4f3a-9f9d-dcadd3d0a4e8" providerId="ADAL" clId="{624F0EF9-6AA0-394D-BFD2-56B2DD20D243}" dt="2021-08-25T21:05:26.803" v="2811" actId="20577"/>
          <ac:spMkLst>
            <pc:docMk/>
            <pc:sldMk cId="3362605860" sldId="273"/>
            <ac:spMk id="2" creationId="{32422F38-E178-BF45-A7D7-5979000BB822}"/>
          </ac:spMkLst>
        </pc:spChg>
        <pc:spChg chg="mod">
          <ac:chgData name="Yu-Hsien Jen" userId="6eb486cd-46ba-4f3a-9f9d-dcadd3d0a4e8" providerId="ADAL" clId="{624F0EF9-6AA0-394D-BFD2-56B2DD20D243}" dt="2021-08-25T21:09:52.820" v="3180" actId="20577"/>
          <ac:spMkLst>
            <pc:docMk/>
            <pc:sldMk cId="3362605860" sldId="273"/>
            <ac:spMk id="3" creationId="{5BF3E242-A82B-314B-A79B-C8C7AFD72A02}"/>
          </ac:spMkLst>
        </pc:spChg>
      </pc:sldChg>
      <pc:sldChg chg="modSp new mod modTransition">
        <pc:chgData name="Yu-Hsien Jen" userId="6eb486cd-46ba-4f3a-9f9d-dcadd3d0a4e8" providerId="ADAL" clId="{624F0EF9-6AA0-394D-BFD2-56B2DD20D243}" dt="2021-08-26T05:36:44.244" v="19701"/>
        <pc:sldMkLst>
          <pc:docMk/>
          <pc:sldMk cId="830848991" sldId="274"/>
        </pc:sldMkLst>
        <pc:spChg chg="mod">
          <ac:chgData name="Yu-Hsien Jen" userId="6eb486cd-46ba-4f3a-9f9d-dcadd3d0a4e8" providerId="ADAL" clId="{624F0EF9-6AA0-394D-BFD2-56B2DD20D243}" dt="2021-08-25T21:11:01.918" v="3239" actId="20577"/>
          <ac:spMkLst>
            <pc:docMk/>
            <pc:sldMk cId="830848991" sldId="274"/>
            <ac:spMk id="2" creationId="{152C9661-8B9A-314C-8FDE-B0EE6DD1686B}"/>
          </ac:spMkLst>
        </pc:spChg>
        <pc:spChg chg="mod">
          <ac:chgData name="Yu-Hsien Jen" userId="6eb486cd-46ba-4f3a-9f9d-dcadd3d0a4e8" providerId="ADAL" clId="{624F0EF9-6AA0-394D-BFD2-56B2DD20D243}" dt="2021-08-25T21:17:39.026" v="4207" actId="20577"/>
          <ac:spMkLst>
            <pc:docMk/>
            <pc:sldMk cId="830848991" sldId="274"/>
            <ac:spMk id="3" creationId="{3EDC74B6-90C2-4C44-A0A6-624A9933A3FE}"/>
          </ac:spMkLst>
        </pc:spChg>
      </pc:sldChg>
      <pc:sldChg chg="modSp new mod modTransition">
        <pc:chgData name="Yu-Hsien Jen" userId="6eb486cd-46ba-4f3a-9f9d-dcadd3d0a4e8" providerId="ADAL" clId="{624F0EF9-6AA0-394D-BFD2-56B2DD20D243}" dt="2021-08-26T05:36:44.244" v="19701"/>
        <pc:sldMkLst>
          <pc:docMk/>
          <pc:sldMk cId="1979178349" sldId="275"/>
        </pc:sldMkLst>
        <pc:spChg chg="mod">
          <ac:chgData name="Yu-Hsien Jen" userId="6eb486cd-46ba-4f3a-9f9d-dcadd3d0a4e8" providerId="ADAL" clId="{624F0EF9-6AA0-394D-BFD2-56B2DD20D243}" dt="2021-08-25T21:18:26.200" v="4242" actId="20577"/>
          <ac:spMkLst>
            <pc:docMk/>
            <pc:sldMk cId="1979178349" sldId="275"/>
            <ac:spMk id="2" creationId="{B3425D9A-BDB9-1742-A66E-CEC08606EC6A}"/>
          </ac:spMkLst>
        </pc:spChg>
        <pc:spChg chg="mod">
          <ac:chgData name="Yu-Hsien Jen" userId="6eb486cd-46ba-4f3a-9f9d-dcadd3d0a4e8" providerId="ADAL" clId="{624F0EF9-6AA0-394D-BFD2-56B2DD20D243}" dt="2021-08-25T21:27:17.631" v="4760" actId="20577"/>
          <ac:spMkLst>
            <pc:docMk/>
            <pc:sldMk cId="1979178349" sldId="275"/>
            <ac:spMk id="3" creationId="{5D2201E2-9345-8D4A-A76E-12E75B467C0E}"/>
          </ac:spMkLst>
        </pc:spChg>
      </pc:sldChg>
      <pc:sldChg chg="addSp delSp modSp new mod modTransition setBg">
        <pc:chgData name="Yu-Hsien Jen" userId="6eb486cd-46ba-4f3a-9f9d-dcadd3d0a4e8" providerId="ADAL" clId="{624F0EF9-6AA0-394D-BFD2-56B2DD20D243}" dt="2021-08-26T05:36:44.244" v="19701"/>
        <pc:sldMkLst>
          <pc:docMk/>
          <pc:sldMk cId="3083500055" sldId="276"/>
        </pc:sldMkLst>
        <pc:spChg chg="add del mod">
          <ac:chgData name="Yu-Hsien Jen" userId="6eb486cd-46ba-4f3a-9f9d-dcadd3d0a4e8" providerId="ADAL" clId="{624F0EF9-6AA0-394D-BFD2-56B2DD20D243}" dt="2021-08-25T21:34:25.388" v="5402" actId="20577"/>
          <ac:spMkLst>
            <pc:docMk/>
            <pc:sldMk cId="3083500055" sldId="276"/>
            <ac:spMk id="2" creationId="{5DF21D2C-73CC-1C42-B295-889109838573}"/>
          </ac:spMkLst>
        </pc:spChg>
        <pc:spChg chg="del">
          <ac:chgData name="Yu-Hsien Jen" userId="6eb486cd-46ba-4f3a-9f9d-dcadd3d0a4e8" providerId="ADAL" clId="{624F0EF9-6AA0-394D-BFD2-56B2DD20D243}" dt="2021-08-25T21:33:15.343" v="5324"/>
          <ac:spMkLst>
            <pc:docMk/>
            <pc:sldMk cId="3083500055" sldId="276"/>
            <ac:spMk id="3" creationId="{72726411-A335-254B-B6FA-95F15F5EDA38}"/>
          </ac:spMkLst>
        </pc:spChg>
        <pc:spChg chg="add mod">
          <ac:chgData name="Yu-Hsien Jen" userId="6eb486cd-46ba-4f3a-9f9d-dcadd3d0a4e8" providerId="ADAL" clId="{624F0EF9-6AA0-394D-BFD2-56B2DD20D243}" dt="2021-08-25T21:34:33.493" v="5403" actId="1076"/>
          <ac:spMkLst>
            <pc:docMk/>
            <pc:sldMk cId="3083500055" sldId="276"/>
            <ac:spMk id="5" creationId="{7A7DAC93-3457-2648-9B7F-B9966EC94DAA}"/>
          </ac:spMkLst>
        </pc:spChg>
        <pc:spChg chg="add del">
          <ac:chgData name="Yu-Hsien Jen" userId="6eb486cd-46ba-4f3a-9f9d-dcadd3d0a4e8" providerId="ADAL" clId="{624F0EF9-6AA0-394D-BFD2-56B2DD20D243}" dt="2021-08-25T21:33:19.983" v="5327" actId="26606"/>
          <ac:spMkLst>
            <pc:docMk/>
            <pc:sldMk cId="3083500055" sldId="276"/>
            <ac:spMk id="9" creationId="{F3060C83-F051-4F0E-ABAD-AA0DFC48B218}"/>
          </ac:spMkLst>
        </pc:spChg>
        <pc:spChg chg="add del">
          <ac:chgData name="Yu-Hsien Jen" userId="6eb486cd-46ba-4f3a-9f9d-dcadd3d0a4e8" providerId="ADAL" clId="{624F0EF9-6AA0-394D-BFD2-56B2DD20D243}" dt="2021-08-25T21:33:19.983" v="5327" actId="26606"/>
          <ac:spMkLst>
            <pc:docMk/>
            <pc:sldMk cId="3083500055" sldId="276"/>
            <ac:spMk id="11" creationId="{83C98ABE-055B-441F-B07E-44F97F083C39}"/>
          </ac:spMkLst>
        </pc:spChg>
        <pc:spChg chg="add del">
          <ac:chgData name="Yu-Hsien Jen" userId="6eb486cd-46ba-4f3a-9f9d-dcadd3d0a4e8" providerId="ADAL" clId="{624F0EF9-6AA0-394D-BFD2-56B2DD20D243}" dt="2021-08-25T21:33:19.983" v="5327" actId="26606"/>
          <ac:spMkLst>
            <pc:docMk/>
            <pc:sldMk cId="3083500055" sldId="276"/>
            <ac:spMk id="13" creationId="{29FDB030-9B49-4CED-8CCD-4D99382388AC}"/>
          </ac:spMkLst>
        </pc:spChg>
        <pc:spChg chg="add del">
          <ac:chgData name="Yu-Hsien Jen" userId="6eb486cd-46ba-4f3a-9f9d-dcadd3d0a4e8" providerId="ADAL" clId="{624F0EF9-6AA0-394D-BFD2-56B2DD20D243}" dt="2021-08-25T21:33:19.983" v="5327" actId="26606"/>
          <ac:spMkLst>
            <pc:docMk/>
            <pc:sldMk cId="3083500055" sldId="276"/>
            <ac:spMk id="15" creationId="{3783CA14-24A1-485C-8B30-D6A5D87987AD}"/>
          </ac:spMkLst>
        </pc:spChg>
        <pc:spChg chg="add del">
          <ac:chgData name="Yu-Hsien Jen" userId="6eb486cd-46ba-4f3a-9f9d-dcadd3d0a4e8" providerId="ADAL" clId="{624F0EF9-6AA0-394D-BFD2-56B2DD20D243}" dt="2021-08-25T21:33:19.983" v="5327" actId="26606"/>
          <ac:spMkLst>
            <pc:docMk/>
            <pc:sldMk cId="3083500055" sldId="276"/>
            <ac:spMk id="17" creationId="{9A97C86A-04D6-40F7-AE84-31AB43E6A846}"/>
          </ac:spMkLst>
        </pc:spChg>
        <pc:spChg chg="add del">
          <ac:chgData name="Yu-Hsien Jen" userId="6eb486cd-46ba-4f3a-9f9d-dcadd3d0a4e8" providerId="ADAL" clId="{624F0EF9-6AA0-394D-BFD2-56B2DD20D243}" dt="2021-08-25T21:33:19.983" v="5327" actId="26606"/>
          <ac:spMkLst>
            <pc:docMk/>
            <pc:sldMk cId="3083500055" sldId="276"/>
            <ac:spMk id="19" creationId="{FF9F2414-84E8-453E-B1F3-389FDE8192D9}"/>
          </ac:spMkLst>
        </pc:spChg>
        <pc:spChg chg="add del">
          <ac:chgData name="Yu-Hsien Jen" userId="6eb486cd-46ba-4f3a-9f9d-dcadd3d0a4e8" providerId="ADAL" clId="{624F0EF9-6AA0-394D-BFD2-56B2DD20D243}" dt="2021-08-25T21:33:19.983" v="5327" actId="26606"/>
          <ac:spMkLst>
            <pc:docMk/>
            <pc:sldMk cId="3083500055" sldId="276"/>
            <ac:spMk id="21" creationId="{3ECA69A1-7536-43AC-85EF-C7106179F5ED}"/>
          </ac:spMkLst>
        </pc:spChg>
        <pc:graphicFrameChg chg="add mod modGraphic">
          <ac:chgData name="Yu-Hsien Jen" userId="6eb486cd-46ba-4f3a-9f9d-dcadd3d0a4e8" providerId="ADAL" clId="{624F0EF9-6AA0-394D-BFD2-56B2DD20D243}" dt="2021-08-25T21:33:19.983" v="5327" actId="26606"/>
          <ac:graphicFrameMkLst>
            <pc:docMk/>
            <pc:sldMk cId="3083500055" sldId="276"/>
            <ac:graphicFrameMk id="4" creationId="{3BFA0B0B-26F4-DD4D-82C0-2EDBE7D48052}"/>
          </ac:graphicFrameMkLst>
        </pc:graphicFrameChg>
      </pc:sldChg>
      <pc:sldChg chg="modSp new mod modTransition">
        <pc:chgData name="Yu-Hsien Jen" userId="6eb486cd-46ba-4f3a-9f9d-dcadd3d0a4e8" providerId="ADAL" clId="{624F0EF9-6AA0-394D-BFD2-56B2DD20D243}" dt="2021-08-26T05:36:44.244" v="19701"/>
        <pc:sldMkLst>
          <pc:docMk/>
          <pc:sldMk cId="2624953120" sldId="277"/>
        </pc:sldMkLst>
        <pc:spChg chg="mod">
          <ac:chgData name="Yu-Hsien Jen" userId="6eb486cd-46ba-4f3a-9f9d-dcadd3d0a4e8" providerId="ADAL" clId="{624F0EF9-6AA0-394D-BFD2-56B2DD20D243}" dt="2021-08-25T21:41:19.615" v="5420" actId="313"/>
          <ac:spMkLst>
            <pc:docMk/>
            <pc:sldMk cId="2624953120" sldId="277"/>
            <ac:spMk id="2" creationId="{330F920D-84D5-AD4D-B83C-B12CCE6A6725}"/>
          </ac:spMkLst>
        </pc:spChg>
        <pc:spChg chg="mod">
          <ac:chgData name="Yu-Hsien Jen" userId="6eb486cd-46ba-4f3a-9f9d-dcadd3d0a4e8" providerId="ADAL" clId="{624F0EF9-6AA0-394D-BFD2-56B2DD20D243}" dt="2021-08-25T21:48:09.978" v="6089" actId="27636"/>
          <ac:spMkLst>
            <pc:docMk/>
            <pc:sldMk cId="2624953120" sldId="277"/>
            <ac:spMk id="3" creationId="{E971487F-F8AA-4644-B2B2-A2D3EED798A9}"/>
          </ac:spMkLst>
        </pc:spChg>
      </pc:sldChg>
      <pc:sldChg chg="modSp new mod modTransition">
        <pc:chgData name="Yu-Hsien Jen" userId="6eb486cd-46ba-4f3a-9f9d-dcadd3d0a4e8" providerId="ADAL" clId="{624F0EF9-6AA0-394D-BFD2-56B2DD20D243}" dt="2021-08-26T05:36:44.244" v="19701"/>
        <pc:sldMkLst>
          <pc:docMk/>
          <pc:sldMk cId="110121307" sldId="278"/>
        </pc:sldMkLst>
        <pc:spChg chg="mod">
          <ac:chgData name="Yu-Hsien Jen" userId="6eb486cd-46ba-4f3a-9f9d-dcadd3d0a4e8" providerId="ADAL" clId="{624F0EF9-6AA0-394D-BFD2-56B2DD20D243}" dt="2021-08-25T21:46:56.687" v="5945" actId="20577"/>
          <ac:spMkLst>
            <pc:docMk/>
            <pc:sldMk cId="110121307" sldId="278"/>
            <ac:spMk id="2" creationId="{D37CD757-0CE9-A049-AC80-B21C276380B0}"/>
          </ac:spMkLst>
        </pc:spChg>
        <pc:spChg chg="mod">
          <ac:chgData name="Yu-Hsien Jen" userId="6eb486cd-46ba-4f3a-9f9d-dcadd3d0a4e8" providerId="ADAL" clId="{624F0EF9-6AA0-394D-BFD2-56B2DD20D243}" dt="2021-08-25T21:52:30.434" v="6574" actId="113"/>
          <ac:spMkLst>
            <pc:docMk/>
            <pc:sldMk cId="110121307" sldId="278"/>
            <ac:spMk id="3" creationId="{7284A09A-BBF0-A943-B268-B4B60E758B84}"/>
          </ac:spMkLst>
        </pc:spChg>
      </pc:sldChg>
      <pc:sldChg chg="modSp new mod modTransition">
        <pc:chgData name="Yu-Hsien Jen" userId="6eb486cd-46ba-4f3a-9f9d-dcadd3d0a4e8" providerId="ADAL" clId="{624F0EF9-6AA0-394D-BFD2-56B2DD20D243}" dt="2021-08-26T05:36:44.244" v="19701"/>
        <pc:sldMkLst>
          <pc:docMk/>
          <pc:sldMk cId="4073950124" sldId="279"/>
        </pc:sldMkLst>
        <pc:spChg chg="mod">
          <ac:chgData name="Yu-Hsien Jen" userId="6eb486cd-46ba-4f3a-9f9d-dcadd3d0a4e8" providerId="ADAL" clId="{624F0EF9-6AA0-394D-BFD2-56B2DD20D243}" dt="2021-08-25T21:55:22.323" v="6588" actId="20577"/>
          <ac:spMkLst>
            <pc:docMk/>
            <pc:sldMk cId="4073950124" sldId="279"/>
            <ac:spMk id="2" creationId="{BEC08673-3CD6-6C4A-BB33-62087BCCEE44}"/>
          </ac:spMkLst>
        </pc:spChg>
        <pc:spChg chg="mod">
          <ac:chgData name="Yu-Hsien Jen" userId="6eb486cd-46ba-4f3a-9f9d-dcadd3d0a4e8" providerId="ADAL" clId="{624F0EF9-6AA0-394D-BFD2-56B2DD20D243}" dt="2021-08-25T22:03:03.101" v="7451" actId="20577"/>
          <ac:spMkLst>
            <pc:docMk/>
            <pc:sldMk cId="4073950124" sldId="279"/>
            <ac:spMk id="3" creationId="{75A13FF5-C083-4540-8EF0-312EC68AD09F}"/>
          </ac:spMkLst>
        </pc:spChg>
      </pc:sldChg>
      <pc:sldChg chg="addSp delSp modSp new mod ord modTransition setBg">
        <pc:chgData name="Yu-Hsien Jen" userId="6eb486cd-46ba-4f3a-9f9d-dcadd3d0a4e8" providerId="ADAL" clId="{624F0EF9-6AA0-394D-BFD2-56B2DD20D243}" dt="2021-08-26T05:36:44.244" v="19701"/>
        <pc:sldMkLst>
          <pc:docMk/>
          <pc:sldMk cId="3923858469" sldId="280"/>
        </pc:sldMkLst>
        <pc:spChg chg="mod">
          <ac:chgData name="Yu-Hsien Jen" userId="6eb486cd-46ba-4f3a-9f9d-dcadd3d0a4e8" providerId="ADAL" clId="{624F0EF9-6AA0-394D-BFD2-56B2DD20D243}" dt="2021-08-25T22:11:30.935" v="7677" actId="26606"/>
          <ac:spMkLst>
            <pc:docMk/>
            <pc:sldMk cId="3923858469" sldId="280"/>
            <ac:spMk id="2" creationId="{A53AAD75-825F-314A-A55A-8C53798E2C70}"/>
          </ac:spMkLst>
        </pc:spChg>
        <pc:spChg chg="mod">
          <ac:chgData name="Yu-Hsien Jen" userId="6eb486cd-46ba-4f3a-9f9d-dcadd3d0a4e8" providerId="ADAL" clId="{624F0EF9-6AA0-394D-BFD2-56B2DD20D243}" dt="2021-08-25T22:12:00.286" v="7683" actId="14100"/>
          <ac:spMkLst>
            <pc:docMk/>
            <pc:sldMk cId="3923858469" sldId="280"/>
            <ac:spMk id="3" creationId="{0754FF5B-539C-C246-AF75-E2589FF0FD64}"/>
          </ac:spMkLst>
        </pc:spChg>
        <pc:spChg chg="add del">
          <ac:chgData name="Yu-Hsien Jen" userId="6eb486cd-46ba-4f3a-9f9d-dcadd3d0a4e8" providerId="ADAL" clId="{624F0EF9-6AA0-394D-BFD2-56B2DD20D243}" dt="2021-08-25T22:11:30.935" v="7677" actId="26606"/>
          <ac:spMkLst>
            <pc:docMk/>
            <pc:sldMk cId="3923858469" sldId="280"/>
            <ac:spMk id="10" creationId="{28D31E1B-0407-4223-9642-0B642CBF57D9}"/>
          </ac:spMkLst>
        </pc:spChg>
        <pc:spChg chg="add del">
          <ac:chgData name="Yu-Hsien Jen" userId="6eb486cd-46ba-4f3a-9f9d-dcadd3d0a4e8" providerId="ADAL" clId="{624F0EF9-6AA0-394D-BFD2-56B2DD20D243}" dt="2021-08-25T22:11:30.935" v="7677" actId="26606"/>
          <ac:spMkLst>
            <pc:docMk/>
            <pc:sldMk cId="3923858469" sldId="280"/>
            <ac:spMk id="17" creationId="{D5B0017B-2ECA-49AF-B397-DC140825DF8D}"/>
          </ac:spMkLst>
        </pc:spChg>
        <pc:spChg chg="add del">
          <ac:chgData name="Yu-Hsien Jen" userId="6eb486cd-46ba-4f3a-9f9d-dcadd3d0a4e8" providerId="ADAL" clId="{624F0EF9-6AA0-394D-BFD2-56B2DD20D243}" dt="2021-08-25T22:11:30.935" v="7677" actId="26606"/>
          <ac:spMkLst>
            <pc:docMk/>
            <pc:sldMk cId="3923858469" sldId="280"/>
            <ac:spMk id="19" creationId="{70E96339-907C-46C3-99AC-31179B6F0EBD}"/>
          </ac:spMkLst>
        </pc:spChg>
        <pc:grpChg chg="add del">
          <ac:chgData name="Yu-Hsien Jen" userId="6eb486cd-46ba-4f3a-9f9d-dcadd3d0a4e8" providerId="ADAL" clId="{624F0EF9-6AA0-394D-BFD2-56B2DD20D243}" dt="2021-08-25T22:11:30.935" v="7677" actId="26606"/>
          <ac:grpSpMkLst>
            <pc:docMk/>
            <pc:sldMk cId="3923858469" sldId="280"/>
            <ac:grpSpMk id="12" creationId="{AE1C45F0-260A-458C-96ED-C1F6D2151219}"/>
          </ac:grpSpMkLst>
        </pc:grpChg>
        <pc:picChg chg="add del mod">
          <ac:chgData name="Yu-Hsien Jen" userId="6eb486cd-46ba-4f3a-9f9d-dcadd3d0a4e8" providerId="ADAL" clId="{624F0EF9-6AA0-394D-BFD2-56B2DD20D243}" dt="2021-08-25T22:12:03.177" v="7684" actId="478"/>
          <ac:picMkLst>
            <pc:docMk/>
            <pc:sldMk cId="3923858469" sldId="280"/>
            <ac:picMk id="5" creationId="{0379F96A-7B8A-E045-8FAC-674AC914A7F4}"/>
          </ac:picMkLst>
        </pc:picChg>
        <pc:cxnChg chg="add del">
          <ac:chgData name="Yu-Hsien Jen" userId="6eb486cd-46ba-4f3a-9f9d-dcadd3d0a4e8" providerId="ADAL" clId="{624F0EF9-6AA0-394D-BFD2-56B2DD20D243}" dt="2021-08-25T22:11:30.935" v="7677" actId="26606"/>
          <ac:cxnSpMkLst>
            <pc:docMk/>
            <pc:sldMk cId="3923858469" sldId="280"/>
            <ac:cxnSpMk id="21" creationId="{6CF1BAF6-AD41-4082-B212-8A1F9A2E8779}"/>
          </ac:cxnSpMkLst>
        </pc:cxnChg>
      </pc:sldChg>
      <pc:sldChg chg="addSp modSp new mod modTransition setBg">
        <pc:chgData name="Yu-Hsien Jen" userId="6eb486cd-46ba-4f3a-9f9d-dcadd3d0a4e8" providerId="ADAL" clId="{624F0EF9-6AA0-394D-BFD2-56B2DD20D243}" dt="2021-08-26T05:36:44.244" v="19701"/>
        <pc:sldMkLst>
          <pc:docMk/>
          <pc:sldMk cId="1512623314" sldId="281"/>
        </pc:sldMkLst>
        <pc:spChg chg="mod">
          <ac:chgData name="Yu-Hsien Jen" userId="6eb486cd-46ba-4f3a-9f9d-dcadd3d0a4e8" providerId="ADAL" clId="{624F0EF9-6AA0-394D-BFD2-56B2DD20D243}" dt="2021-08-26T00:11:28.537" v="7917" actId="26606"/>
          <ac:spMkLst>
            <pc:docMk/>
            <pc:sldMk cId="1512623314" sldId="281"/>
            <ac:spMk id="2" creationId="{F4D1F9EB-9B19-9841-9585-A18D3675C135}"/>
          </ac:spMkLst>
        </pc:spChg>
        <pc:spChg chg="mod">
          <ac:chgData name="Yu-Hsien Jen" userId="6eb486cd-46ba-4f3a-9f9d-dcadd3d0a4e8" providerId="ADAL" clId="{624F0EF9-6AA0-394D-BFD2-56B2DD20D243}" dt="2021-08-26T00:11:28.537" v="7917" actId="26606"/>
          <ac:spMkLst>
            <pc:docMk/>
            <pc:sldMk cId="1512623314" sldId="281"/>
            <ac:spMk id="3" creationId="{0DC268A1-F369-5747-A0D7-98B631752E38}"/>
          </ac:spMkLst>
        </pc:spChg>
        <pc:spChg chg="add">
          <ac:chgData name="Yu-Hsien Jen" userId="6eb486cd-46ba-4f3a-9f9d-dcadd3d0a4e8" providerId="ADAL" clId="{624F0EF9-6AA0-394D-BFD2-56B2DD20D243}" dt="2021-08-26T00:11:28.537" v="7917" actId="26606"/>
          <ac:spMkLst>
            <pc:docMk/>
            <pc:sldMk cId="1512623314" sldId="281"/>
            <ac:spMk id="10" creationId="{47942995-B07F-4636-9A06-C6A104B260A8}"/>
          </ac:spMkLst>
        </pc:spChg>
        <pc:spChg chg="add">
          <ac:chgData name="Yu-Hsien Jen" userId="6eb486cd-46ba-4f3a-9f9d-dcadd3d0a4e8" providerId="ADAL" clId="{624F0EF9-6AA0-394D-BFD2-56B2DD20D243}" dt="2021-08-26T00:11:28.537" v="7917" actId="26606"/>
          <ac:spMkLst>
            <pc:docMk/>
            <pc:sldMk cId="1512623314" sldId="281"/>
            <ac:spMk id="17" creationId="{B81933D1-5615-42C7-9C0B-4EB7105CCE2D}"/>
          </ac:spMkLst>
        </pc:spChg>
        <pc:spChg chg="add">
          <ac:chgData name="Yu-Hsien Jen" userId="6eb486cd-46ba-4f3a-9f9d-dcadd3d0a4e8" providerId="ADAL" clId="{624F0EF9-6AA0-394D-BFD2-56B2DD20D243}" dt="2021-08-26T00:11:28.537" v="7917" actId="26606"/>
          <ac:spMkLst>
            <pc:docMk/>
            <pc:sldMk cId="1512623314" sldId="281"/>
            <ac:spMk id="19" creationId="{19C9EAEA-39D0-4B0E-A0EB-51E7B26740B1}"/>
          </ac:spMkLst>
        </pc:spChg>
        <pc:grpChg chg="add">
          <ac:chgData name="Yu-Hsien Jen" userId="6eb486cd-46ba-4f3a-9f9d-dcadd3d0a4e8" providerId="ADAL" clId="{624F0EF9-6AA0-394D-BFD2-56B2DD20D243}" dt="2021-08-26T00:11:28.537" v="7917" actId="26606"/>
          <ac:grpSpMkLst>
            <pc:docMk/>
            <pc:sldMk cId="1512623314" sldId="281"/>
            <ac:grpSpMk id="12" creationId="{032D8612-31EB-44CF-A1D0-14FD4C705424}"/>
          </ac:grpSpMkLst>
        </pc:grpChg>
        <pc:picChg chg="add mod">
          <ac:chgData name="Yu-Hsien Jen" userId="6eb486cd-46ba-4f3a-9f9d-dcadd3d0a4e8" providerId="ADAL" clId="{624F0EF9-6AA0-394D-BFD2-56B2DD20D243}" dt="2021-08-26T00:11:28.537" v="7917" actId="26606"/>
          <ac:picMkLst>
            <pc:docMk/>
            <pc:sldMk cId="1512623314" sldId="281"/>
            <ac:picMk id="5" creationId="{9A5F922E-16A9-6945-A238-31744B3D2057}"/>
          </ac:picMkLst>
        </pc:picChg>
      </pc:sldChg>
      <pc:sldChg chg="new del">
        <pc:chgData name="Yu-Hsien Jen" userId="6eb486cd-46ba-4f3a-9f9d-dcadd3d0a4e8" providerId="ADAL" clId="{624F0EF9-6AA0-394D-BFD2-56B2DD20D243}" dt="2021-08-26T00:10:23.600" v="7878" actId="2696"/>
        <pc:sldMkLst>
          <pc:docMk/>
          <pc:sldMk cId="3637712637" sldId="281"/>
        </pc:sldMkLst>
      </pc:sldChg>
      <pc:sldChg chg="modSp new mod modTransition">
        <pc:chgData name="Yu-Hsien Jen" userId="6eb486cd-46ba-4f3a-9f9d-dcadd3d0a4e8" providerId="ADAL" clId="{624F0EF9-6AA0-394D-BFD2-56B2DD20D243}" dt="2021-08-26T05:36:44.244" v="19701"/>
        <pc:sldMkLst>
          <pc:docMk/>
          <pc:sldMk cId="1872250255" sldId="282"/>
        </pc:sldMkLst>
        <pc:spChg chg="mod">
          <ac:chgData name="Yu-Hsien Jen" userId="6eb486cd-46ba-4f3a-9f9d-dcadd3d0a4e8" providerId="ADAL" clId="{624F0EF9-6AA0-394D-BFD2-56B2DD20D243}" dt="2021-08-26T00:11:42.882" v="7937" actId="20577"/>
          <ac:spMkLst>
            <pc:docMk/>
            <pc:sldMk cId="1872250255" sldId="282"/>
            <ac:spMk id="2" creationId="{5EDF308C-F521-5345-BE0C-149867A0A572}"/>
          </ac:spMkLst>
        </pc:spChg>
        <pc:spChg chg="mod">
          <ac:chgData name="Yu-Hsien Jen" userId="6eb486cd-46ba-4f3a-9f9d-dcadd3d0a4e8" providerId="ADAL" clId="{624F0EF9-6AA0-394D-BFD2-56B2DD20D243}" dt="2021-08-26T00:24:17.786" v="8637" actId="27636"/>
          <ac:spMkLst>
            <pc:docMk/>
            <pc:sldMk cId="1872250255" sldId="282"/>
            <ac:spMk id="3" creationId="{14D4F80E-C084-9B40-8525-7AEEB2901B63}"/>
          </ac:spMkLst>
        </pc:spChg>
      </pc:sldChg>
      <pc:sldChg chg="modSp new mod modTransition">
        <pc:chgData name="Yu-Hsien Jen" userId="6eb486cd-46ba-4f3a-9f9d-dcadd3d0a4e8" providerId="ADAL" clId="{624F0EF9-6AA0-394D-BFD2-56B2DD20D243}" dt="2021-08-26T05:36:44.244" v="19701"/>
        <pc:sldMkLst>
          <pc:docMk/>
          <pc:sldMk cId="4107653944" sldId="283"/>
        </pc:sldMkLst>
        <pc:spChg chg="mod">
          <ac:chgData name="Yu-Hsien Jen" userId="6eb486cd-46ba-4f3a-9f9d-dcadd3d0a4e8" providerId="ADAL" clId="{624F0EF9-6AA0-394D-BFD2-56B2DD20D243}" dt="2021-08-26T00:24:28.614" v="8672" actId="20577"/>
          <ac:spMkLst>
            <pc:docMk/>
            <pc:sldMk cId="4107653944" sldId="283"/>
            <ac:spMk id="2" creationId="{DFB501B2-8AD9-994D-ADEB-486F6AB86ADC}"/>
          </ac:spMkLst>
        </pc:spChg>
        <pc:spChg chg="mod">
          <ac:chgData name="Yu-Hsien Jen" userId="6eb486cd-46ba-4f3a-9f9d-dcadd3d0a4e8" providerId="ADAL" clId="{624F0EF9-6AA0-394D-BFD2-56B2DD20D243}" dt="2021-08-26T00:28:51.144" v="9069" actId="20577"/>
          <ac:spMkLst>
            <pc:docMk/>
            <pc:sldMk cId="4107653944" sldId="283"/>
            <ac:spMk id="3" creationId="{543BDD1E-001F-A346-A10B-C0F3745DBDC1}"/>
          </ac:spMkLst>
        </pc:spChg>
      </pc:sldChg>
      <pc:sldChg chg="addSp delSp modSp new mod modTransition">
        <pc:chgData name="Yu-Hsien Jen" userId="6eb486cd-46ba-4f3a-9f9d-dcadd3d0a4e8" providerId="ADAL" clId="{624F0EF9-6AA0-394D-BFD2-56B2DD20D243}" dt="2021-08-26T05:36:44.244" v="19701"/>
        <pc:sldMkLst>
          <pc:docMk/>
          <pc:sldMk cId="846773497" sldId="284"/>
        </pc:sldMkLst>
        <pc:spChg chg="mod">
          <ac:chgData name="Yu-Hsien Jen" userId="6eb486cd-46ba-4f3a-9f9d-dcadd3d0a4e8" providerId="ADAL" clId="{624F0EF9-6AA0-394D-BFD2-56B2DD20D243}" dt="2021-08-26T00:42:57.289" v="9844" actId="20577"/>
          <ac:spMkLst>
            <pc:docMk/>
            <pc:sldMk cId="846773497" sldId="284"/>
            <ac:spMk id="2" creationId="{1FFBDF10-B873-3349-981E-FC83ADD700F3}"/>
          </ac:spMkLst>
        </pc:spChg>
        <pc:spChg chg="del">
          <ac:chgData name="Yu-Hsien Jen" userId="6eb486cd-46ba-4f3a-9f9d-dcadd3d0a4e8" providerId="ADAL" clId="{624F0EF9-6AA0-394D-BFD2-56B2DD20D243}" dt="2021-08-26T00:29:54.239" v="9125" actId="3680"/>
          <ac:spMkLst>
            <pc:docMk/>
            <pc:sldMk cId="846773497" sldId="284"/>
            <ac:spMk id="3" creationId="{83B37DEB-19C2-B044-B022-3298DECC80AE}"/>
          </ac:spMkLst>
        </pc:spChg>
        <pc:graphicFrameChg chg="add mod ord modGraphic">
          <ac:chgData name="Yu-Hsien Jen" userId="6eb486cd-46ba-4f3a-9f9d-dcadd3d0a4e8" providerId="ADAL" clId="{624F0EF9-6AA0-394D-BFD2-56B2DD20D243}" dt="2021-08-26T00:36:46.467" v="9506" actId="20577"/>
          <ac:graphicFrameMkLst>
            <pc:docMk/>
            <pc:sldMk cId="846773497" sldId="284"/>
            <ac:graphicFrameMk id="4" creationId="{B218DA72-EC8F-0E41-8129-163F9E7CFAE6}"/>
          </ac:graphicFrameMkLst>
        </pc:graphicFrameChg>
      </pc:sldChg>
      <pc:sldChg chg="modSp new mod modTransition">
        <pc:chgData name="Yu-Hsien Jen" userId="6eb486cd-46ba-4f3a-9f9d-dcadd3d0a4e8" providerId="ADAL" clId="{624F0EF9-6AA0-394D-BFD2-56B2DD20D243}" dt="2021-08-26T05:36:44.244" v="19701"/>
        <pc:sldMkLst>
          <pc:docMk/>
          <pc:sldMk cId="3977256245" sldId="285"/>
        </pc:sldMkLst>
        <pc:spChg chg="mod">
          <ac:chgData name="Yu-Hsien Jen" userId="6eb486cd-46ba-4f3a-9f9d-dcadd3d0a4e8" providerId="ADAL" clId="{624F0EF9-6AA0-394D-BFD2-56B2DD20D243}" dt="2021-08-26T00:39:08.881" v="9667" actId="20577"/>
          <ac:spMkLst>
            <pc:docMk/>
            <pc:sldMk cId="3977256245" sldId="285"/>
            <ac:spMk id="2" creationId="{E090BD46-E448-704E-B45A-EC7661E01560}"/>
          </ac:spMkLst>
        </pc:spChg>
        <pc:spChg chg="mod">
          <ac:chgData name="Yu-Hsien Jen" userId="6eb486cd-46ba-4f3a-9f9d-dcadd3d0a4e8" providerId="ADAL" clId="{624F0EF9-6AA0-394D-BFD2-56B2DD20D243}" dt="2021-08-26T00:42:32.697" v="9816" actId="20577"/>
          <ac:spMkLst>
            <pc:docMk/>
            <pc:sldMk cId="3977256245" sldId="285"/>
            <ac:spMk id="3" creationId="{ACA00C78-EFBC-E548-B826-DF3F6EFCA7D2}"/>
          </ac:spMkLst>
        </pc:spChg>
      </pc:sldChg>
      <pc:sldChg chg="addSp delSp modSp new mod modTransition">
        <pc:chgData name="Yu-Hsien Jen" userId="6eb486cd-46ba-4f3a-9f9d-dcadd3d0a4e8" providerId="ADAL" clId="{624F0EF9-6AA0-394D-BFD2-56B2DD20D243}" dt="2021-08-26T05:36:44.244" v="19701"/>
        <pc:sldMkLst>
          <pc:docMk/>
          <pc:sldMk cId="1788384033" sldId="286"/>
        </pc:sldMkLst>
        <pc:spChg chg="mod">
          <ac:chgData name="Yu-Hsien Jen" userId="6eb486cd-46ba-4f3a-9f9d-dcadd3d0a4e8" providerId="ADAL" clId="{624F0EF9-6AA0-394D-BFD2-56B2DD20D243}" dt="2021-08-26T00:43:05.682" v="9845"/>
          <ac:spMkLst>
            <pc:docMk/>
            <pc:sldMk cId="1788384033" sldId="286"/>
            <ac:spMk id="2" creationId="{D857DA80-98F7-584C-9952-B7BD46174D39}"/>
          </ac:spMkLst>
        </pc:spChg>
        <pc:spChg chg="del">
          <ac:chgData name="Yu-Hsien Jen" userId="6eb486cd-46ba-4f3a-9f9d-dcadd3d0a4e8" providerId="ADAL" clId="{624F0EF9-6AA0-394D-BFD2-56B2DD20D243}" dt="2021-08-26T00:43:14.985" v="9846" actId="3680"/>
          <ac:spMkLst>
            <pc:docMk/>
            <pc:sldMk cId="1788384033" sldId="286"/>
            <ac:spMk id="3" creationId="{D80C0DE1-B65F-9846-B6E7-205C0C6C5FEE}"/>
          </ac:spMkLst>
        </pc:spChg>
        <pc:spChg chg="add mod">
          <ac:chgData name="Yu-Hsien Jen" userId="6eb486cd-46ba-4f3a-9f9d-dcadd3d0a4e8" providerId="ADAL" clId="{624F0EF9-6AA0-394D-BFD2-56B2DD20D243}" dt="2021-08-26T00:46:28.830" v="10021" actId="1076"/>
          <ac:spMkLst>
            <pc:docMk/>
            <pc:sldMk cId="1788384033" sldId="286"/>
            <ac:spMk id="5" creationId="{7CDF9ACF-6F8D-A64E-8C47-39F35F6CC297}"/>
          </ac:spMkLst>
        </pc:spChg>
        <pc:graphicFrameChg chg="add mod ord modGraphic">
          <ac:chgData name="Yu-Hsien Jen" userId="6eb486cd-46ba-4f3a-9f9d-dcadd3d0a4e8" providerId="ADAL" clId="{624F0EF9-6AA0-394D-BFD2-56B2DD20D243}" dt="2021-08-26T00:49:51.627" v="10024" actId="14100"/>
          <ac:graphicFrameMkLst>
            <pc:docMk/>
            <pc:sldMk cId="1788384033" sldId="286"/>
            <ac:graphicFrameMk id="4" creationId="{E81BC508-A6EA-8D43-8513-5C07A112B689}"/>
          </ac:graphicFrameMkLst>
        </pc:graphicFrameChg>
      </pc:sldChg>
      <pc:sldChg chg="modSp new mod modTransition">
        <pc:chgData name="Yu-Hsien Jen" userId="6eb486cd-46ba-4f3a-9f9d-dcadd3d0a4e8" providerId="ADAL" clId="{624F0EF9-6AA0-394D-BFD2-56B2DD20D243}" dt="2021-08-26T05:36:44.244" v="19701"/>
        <pc:sldMkLst>
          <pc:docMk/>
          <pc:sldMk cId="958555294" sldId="287"/>
        </pc:sldMkLst>
        <pc:spChg chg="mod">
          <ac:chgData name="Yu-Hsien Jen" userId="6eb486cd-46ba-4f3a-9f9d-dcadd3d0a4e8" providerId="ADAL" clId="{624F0EF9-6AA0-394D-BFD2-56B2DD20D243}" dt="2021-08-26T00:50:00.637" v="10041" actId="20577"/>
          <ac:spMkLst>
            <pc:docMk/>
            <pc:sldMk cId="958555294" sldId="287"/>
            <ac:spMk id="2" creationId="{9675DB35-5D50-6B4A-AAB8-54E84B222C0F}"/>
          </ac:spMkLst>
        </pc:spChg>
        <pc:spChg chg="mod">
          <ac:chgData name="Yu-Hsien Jen" userId="6eb486cd-46ba-4f3a-9f9d-dcadd3d0a4e8" providerId="ADAL" clId="{624F0EF9-6AA0-394D-BFD2-56B2DD20D243}" dt="2021-08-26T00:52:12.495" v="10234" actId="122"/>
          <ac:spMkLst>
            <pc:docMk/>
            <pc:sldMk cId="958555294" sldId="287"/>
            <ac:spMk id="3" creationId="{DF227B05-ADAE-F54A-A9B2-5F2A164C1161}"/>
          </ac:spMkLst>
        </pc:spChg>
      </pc:sldChg>
      <pc:sldChg chg="modSp new mod modTransition">
        <pc:chgData name="Yu-Hsien Jen" userId="6eb486cd-46ba-4f3a-9f9d-dcadd3d0a4e8" providerId="ADAL" clId="{624F0EF9-6AA0-394D-BFD2-56B2DD20D243}" dt="2021-08-26T05:36:44.244" v="19701"/>
        <pc:sldMkLst>
          <pc:docMk/>
          <pc:sldMk cId="3775050124" sldId="288"/>
        </pc:sldMkLst>
        <pc:spChg chg="mod">
          <ac:chgData name="Yu-Hsien Jen" userId="6eb486cd-46ba-4f3a-9f9d-dcadd3d0a4e8" providerId="ADAL" clId="{624F0EF9-6AA0-394D-BFD2-56B2DD20D243}" dt="2021-08-26T00:54:16.993" v="10238" actId="20577"/>
          <ac:spMkLst>
            <pc:docMk/>
            <pc:sldMk cId="3775050124" sldId="288"/>
            <ac:spMk id="2" creationId="{18EE5427-4788-FA4F-BA46-FAE92FB93569}"/>
          </ac:spMkLst>
        </pc:spChg>
        <pc:spChg chg="mod">
          <ac:chgData name="Yu-Hsien Jen" userId="6eb486cd-46ba-4f3a-9f9d-dcadd3d0a4e8" providerId="ADAL" clId="{624F0EF9-6AA0-394D-BFD2-56B2DD20D243}" dt="2021-08-26T00:55:04.869" v="10260" actId="122"/>
          <ac:spMkLst>
            <pc:docMk/>
            <pc:sldMk cId="3775050124" sldId="288"/>
            <ac:spMk id="3" creationId="{0AFB7A74-EF1D-604B-8C5E-EF160123FE9B}"/>
          </ac:spMkLst>
        </pc:spChg>
      </pc:sldChg>
      <pc:sldChg chg="modSp new mod modTransition">
        <pc:chgData name="Yu-Hsien Jen" userId="6eb486cd-46ba-4f3a-9f9d-dcadd3d0a4e8" providerId="ADAL" clId="{624F0EF9-6AA0-394D-BFD2-56B2DD20D243}" dt="2021-08-26T05:36:44.244" v="19701"/>
        <pc:sldMkLst>
          <pc:docMk/>
          <pc:sldMk cId="2530174069" sldId="289"/>
        </pc:sldMkLst>
        <pc:spChg chg="mod">
          <ac:chgData name="Yu-Hsien Jen" userId="6eb486cd-46ba-4f3a-9f9d-dcadd3d0a4e8" providerId="ADAL" clId="{624F0EF9-6AA0-394D-BFD2-56B2DD20D243}" dt="2021-08-26T00:58:08.290" v="10266" actId="20577"/>
          <ac:spMkLst>
            <pc:docMk/>
            <pc:sldMk cId="2530174069" sldId="289"/>
            <ac:spMk id="2" creationId="{2570491D-326D-374F-988F-0B602C4BC994}"/>
          </ac:spMkLst>
        </pc:spChg>
        <pc:spChg chg="mod">
          <ac:chgData name="Yu-Hsien Jen" userId="6eb486cd-46ba-4f3a-9f9d-dcadd3d0a4e8" providerId="ADAL" clId="{624F0EF9-6AA0-394D-BFD2-56B2DD20D243}" dt="2021-08-26T00:58:52.658" v="10289" actId="20577"/>
          <ac:spMkLst>
            <pc:docMk/>
            <pc:sldMk cId="2530174069" sldId="289"/>
            <ac:spMk id="3" creationId="{2DAA3AD7-3F0D-DE4C-AB92-3DB262D5035A}"/>
          </ac:spMkLst>
        </pc:spChg>
      </pc:sldChg>
      <pc:sldChg chg="modSp new mod modTransition">
        <pc:chgData name="Yu-Hsien Jen" userId="6eb486cd-46ba-4f3a-9f9d-dcadd3d0a4e8" providerId="ADAL" clId="{624F0EF9-6AA0-394D-BFD2-56B2DD20D243}" dt="2021-08-26T05:36:44.244" v="19701"/>
        <pc:sldMkLst>
          <pc:docMk/>
          <pc:sldMk cId="1384012965" sldId="290"/>
        </pc:sldMkLst>
        <pc:spChg chg="mod">
          <ac:chgData name="Yu-Hsien Jen" userId="6eb486cd-46ba-4f3a-9f9d-dcadd3d0a4e8" providerId="ADAL" clId="{624F0EF9-6AA0-394D-BFD2-56B2DD20D243}" dt="2021-08-26T01:04:54.175" v="10293" actId="20577"/>
          <ac:spMkLst>
            <pc:docMk/>
            <pc:sldMk cId="1384012965" sldId="290"/>
            <ac:spMk id="2" creationId="{36F3656D-EA4A-004C-8D83-BA41C2189C6D}"/>
          </ac:spMkLst>
        </pc:spChg>
        <pc:spChg chg="mod">
          <ac:chgData name="Yu-Hsien Jen" userId="6eb486cd-46ba-4f3a-9f9d-dcadd3d0a4e8" providerId="ADAL" clId="{624F0EF9-6AA0-394D-BFD2-56B2DD20D243}" dt="2021-08-26T01:06:13.527" v="10339" actId="20577"/>
          <ac:spMkLst>
            <pc:docMk/>
            <pc:sldMk cId="1384012965" sldId="290"/>
            <ac:spMk id="3" creationId="{9AE2230D-3C20-EB43-86DC-D8AB22291D35}"/>
          </ac:spMkLst>
        </pc:spChg>
      </pc:sldChg>
      <pc:sldChg chg="modSp new mod modTransition">
        <pc:chgData name="Yu-Hsien Jen" userId="6eb486cd-46ba-4f3a-9f9d-dcadd3d0a4e8" providerId="ADAL" clId="{624F0EF9-6AA0-394D-BFD2-56B2DD20D243}" dt="2021-08-26T05:36:44.244" v="19701"/>
        <pc:sldMkLst>
          <pc:docMk/>
          <pc:sldMk cId="2395216907" sldId="291"/>
        </pc:sldMkLst>
        <pc:spChg chg="mod">
          <ac:chgData name="Yu-Hsien Jen" userId="6eb486cd-46ba-4f3a-9f9d-dcadd3d0a4e8" providerId="ADAL" clId="{624F0EF9-6AA0-394D-BFD2-56B2DD20D243}" dt="2021-08-26T01:10:23.246" v="10370" actId="20577"/>
          <ac:spMkLst>
            <pc:docMk/>
            <pc:sldMk cId="2395216907" sldId="291"/>
            <ac:spMk id="2" creationId="{8856B410-2C91-9D43-98F2-A754E0D16330}"/>
          </ac:spMkLst>
        </pc:spChg>
        <pc:spChg chg="mod">
          <ac:chgData name="Yu-Hsien Jen" userId="6eb486cd-46ba-4f3a-9f9d-dcadd3d0a4e8" providerId="ADAL" clId="{624F0EF9-6AA0-394D-BFD2-56B2DD20D243}" dt="2021-08-26T01:16:09.160" v="10893" actId="20577"/>
          <ac:spMkLst>
            <pc:docMk/>
            <pc:sldMk cId="2395216907" sldId="291"/>
            <ac:spMk id="3" creationId="{9F015DE0-61E2-194C-9793-5A96A0F5A6FE}"/>
          </ac:spMkLst>
        </pc:spChg>
      </pc:sldChg>
      <pc:sldChg chg="addSp delSp modSp new mod modTransition setBg">
        <pc:chgData name="Yu-Hsien Jen" userId="6eb486cd-46ba-4f3a-9f9d-dcadd3d0a4e8" providerId="ADAL" clId="{624F0EF9-6AA0-394D-BFD2-56B2DD20D243}" dt="2021-08-26T05:36:44.244" v="19701"/>
        <pc:sldMkLst>
          <pc:docMk/>
          <pc:sldMk cId="256620919" sldId="292"/>
        </pc:sldMkLst>
        <pc:spChg chg="add del mod">
          <ac:chgData name="Yu-Hsien Jen" userId="6eb486cd-46ba-4f3a-9f9d-dcadd3d0a4e8" providerId="ADAL" clId="{624F0EF9-6AA0-394D-BFD2-56B2DD20D243}" dt="2021-08-26T01:17:18.322" v="10975" actId="20577"/>
          <ac:spMkLst>
            <pc:docMk/>
            <pc:sldMk cId="256620919" sldId="292"/>
            <ac:spMk id="2" creationId="{EA8FC21F-6FB7-C042-A819-DC3499FDB0E8}"/>
          </ac:spMkLst>
        </pc:spChg>
        <pc:spChg chg="del">
          <ac:chgData name="Yu-Hsien Jen" userId="6eb486cd-46ba-4f3a-9f9d-dcadd3d0a4e8" providerId="ADAL" clId="{624F0EF9-6AA0-394D-BFD2-56B2DD20D243}" dt="2021-08-26T01:16:03.156" v="10889"/>
          <ac:spMkLst>
            <pc:docMk/>
            <pc:sldMk cId="256620919" sldId="292"/>
            <ac:spMk id="3" creationId="{4D5D0803-06F6-194A-B127-40DBE9DB08F8}"/>
          </ac:spMkLst>
        </pc:spChg>
        <pc:spChg chg="add del mod">
          <ac:chgData name="Yu-Hsien Jen" userId="6eb486cd-46ba-4f3a-9f9d-dcadd3d0a4e8" providerId="ADAL" clId="{624F0EF9-6AA0-394D-BFD2-56B2DD20D243}" dt="2021-08-26T01:16:08.664" v="10892"/>
          <ac:spMkLst>
            <pc:docMk/>
            <pc:sldMk cId="256620919" sldId="292"/>
            <ac:spMk id="5" creationId="{5BC6C7A3-7BBB-544E-BC0A-A70275D73C10}"/>
          </ac:spMkLst>
        </pc:spChg>
        <pc:spChg chg="add del mod">
          <ac:chgData name="Yu-Hsien Jen" userId="6eb486cd-46ba-4f3a-9f9d-dcadd3d0a4e8" providerId="ADAL" clId="{624F0EF9-6AA0-394D-BFD2-56B2DD20D243}" dt="2021-08-26T01:16:08.664" v="10892"/>
          <ac:spMkLst>
            <pc:docMk/>
            <pc:sldMk cId="256620919" sldId="292"/>
            <ac:spMk id="6" creationId="{0C539C31-D5D7-E649-B882-9803C3A939BA}"/>
          </ac:spMkLst>
        </pc:spChg>
        <pc:spChg chg="add del mod">
          <ac:chgData name="Yu-Hsien Jen" userId="6eb486cd-46ba-4f3a-9f9d-dcadd3d0a4e8" providerId="ADAL" clId="{624F0EF9-6AA0-394D-BFD2-56B2DD20D243}" dt="2021-08-26T01:16:08.664" v="10892"/>
          <ac:spMkLst>
            <pc:docMk/>
            <pc:sldMk cId="256620919" sldId="292"/>
            <ac:spMk id="7" creationId="{02C21690-BA2D-B349-A60B-60C5A0453EBF}"/>
          </ac:spMkLst>
        </pc:spChg>
        <pc:spChg chg="add del mod">
          <ac:chgData name="Yu-Hsien Jen" userId="6eb486cd-46ba-4f3a-9f9d-dcadd3d0a4e8" providerId="ADAL" clId="{624F0EF9-6AA0-394D-BFD2-56B2DD20D243}" dt="2021-08-26T01:16:08.664" v="10892"/>
          <ac:spMkLst>
            <pc:docMk/>
            <pc:sldMk cId="256620919" sldId="292"/>
            <ac:spMk id="8" creationId="{BA987C24-E311-3B46-9B5E-424DD2EDC430}"/>
          </ac:spMkLst>
        </pc:spChg>
        <pc:spChg chg="add del mod">
          <ac:chgData name="Yu-Hsien Jen" userId="6eb486cd-46ba-4f3a-9f9d-dcadd3d0a4e8" providerId="ADAL" clId="{624F0EF9-6AA0-394D-BFD2-56B2DD20D243}" dt="2021-08-26T01:16:08.664" v="10892"/>
          <ac:spMkLst>
            <pc:docMk/>
            <pc:sldMk cId="256620919" sldId="292"/>
            <ac:spMk id="9" creationId="{071C4182-6008-D949-991F-DE3699F6E8E1}"/>
          </ac:spMkLst>
        </pc:spChg>
        <pc:spChg chg="add del mod">
          <ac:chgData name="Yu-Hsien Jen" userId="6eb486cd-46ba-4f3a-9f9d-dcadd3d0a4e8" providerId="ADAL" clId="{624F0EF9-6AA0-394D-BFD2-56B2DD20D243}" dt="2021-08-26T01:16:08.664" v="10892"/>
          <ac:spMkLst>
            <pc:docMk/>
            <pc:sldMk cId="256620919" sldId="292"/>
            <ac:spMk id="10" creationId="{FDA958CC-7415-DF40-AA27-786F59B33162}"/>
          </ac:spMkLst>
        </pc:spChg>
        <pc:spChg chg="add del mod">
          <ac:chgData name="Yu-Hsien Jen" userId="6eb486cd-46ba-4f3a-9f9d-dcadd3d0a4e8" providerId="ADAL" clId="{624F0EF9-6AA0-394D-BFD2-56B2DD20D243}" dt="2021-08-26T01:16:08.664" v="10892"/>
          <ac:spMkLst>
            <pc:docMk/>
            <pc:sldMk cId="256620919" sldId="292"/>
            <ac:spMk id="11" creationId="{686775BF-DB36-094E-A739-F012458CC5BD}"/>
          </ac:spMkLst>
        </pc:spChg>
        <pc:spChg chg="add del mod">
          <ac:chgData name="Yu-Hsien Jen" userId="6eb486cd-46ba-4f3a-9f9d-dcadd3d0a4e8" providerId="ADAL" clId="{624F0EF9-6AA0-394D-BFD2-56B2DD20D243}" dt="2021-08-26T01:16:08.664" v="10892"/>
          <ac:spMkLst>
            <pc:docMk/>
            <pc:sldMk cId="256620919" sldId="292"/>
            <ac:spMk id="12" creationId="{0ECB9576-8563-4E42-B984-71B95B03FD07}"/>
          </ac:spMkLst>
        </pc:spChg>
        <pc:spChg chg="add del mod">
          <ac:chgData name="Yu-Hsien Jen" userId="6eb486cd-46ba-4f3a-9f9d-dcadd3d0a4e8" providerId="ADAL" clId="{624F0EF9-6AA0-394D-BFD2-56B2DD20D243}" dt="2021-08-26T01:16:35.990" v="10896" actId="931"/>
          <ac:spMkLst>
            <pc:docMk/>
            <pc:sldMk cId="256620919" sldId="292"/>
            <ac:spMk id="14" creationId="{36D2F5B6-CF89-2E4C-BF1D-386709726878}"/>
          </ac:spMkLst>
        </pc:spChg>
        <pc:spChg chg="add del">
          <ac:chgData name="Yu-Hsien Jen" userId="6eb486cd-46ba-4f3a-9f9d-dcadd3d0a4e8" providerId="ADAL" clId="{624F0EF9-6AA0-394D-BFD2-56B2DD20D243}" dt="2021-08-26T01:16:07.548" v="10891" actId="26606"/>
          <ac:spMkLst>
            <pc:docMk/>
            <pc:sldMk cId="256620919" sldId="292"/>
            <ac:spMk id="17" creationId="{F3060C83-F051-4F0E-ABAD-AA0DFC48B218}"/>
          </ac:spMkLst>
        </pc:spChg>
        <pc:spChg chg="add mod">
          <ac:chgData name="Yu-Hsien Jen" userId="6eb486cd-46ba-4f3a-9f9d-dcadd3d0a4e8" providerId="ADAL" clId="{624F0EF9-6AA0-394D-BFD2-56B2DD20D243}" dt="2021-08-26T01:19:27.095" v="11260" actId="20577"/>
          <ac:spMkLst>
            <pc:docMk/>
            <pc:sldMk cId="256620919" sldId="292"/>
            <ac:spMk id="18" creationId="{F5B92AE8-114A-BE44-85B4-5AE4B4602874}"/>
          </ac:spMkLst>
        </pc:spChg>
        <pc:spChg chg="add del">
          <ac:chgData name="Yu-Hsien Jen" userId="6eb486cd-46ba-4f3a-9f9d-dcadd3d0a4e8" providerId="ADAL" clId="{624F0EF9-6AA0-394D-BFD2-56B2DD20D243}" dt="2021-08-26T01:16:07.548" v="10891" actId="26606"/>
          <ac:spMkLst>
            <pc:docMk/>
            <pc:sldMk cId="256620919" sldId="292"/>
            <ac:spMk id="19" creationId="{83C98ABE-055B-441F-B07E-44F97F083C39}"/>
          </ac:spMkLst>
        </pc:spChg>
        <pc:spChg chg="add del">
          <ac:chgData name="Yu-Hsien Jen" userId="6eb486cd-46ba-4f3a-9f9d-dcadd3d0a4e8" providerId="ADAL" clId="{624F0EF9-6AA0-394D-BFD2-56B2DD20D243}" dt="2021-08-26T01:16:07.548" v="10891" actId="26606"/>
          <ac:spMkLst>
            <pc:docMk/>
            <pc:sldMk cId="256620919" sldId="292"/>
            <ac:spMk id="21" creationId="{29FDB030-9B49-4CED-8CCD-4D99382388AC}"/>
          </ac:spMkLst>
        </pc:spChg>
        <pc:spChg chg="add del">
          <ac:chgData name="Yu-Hsien Jen" userId="6eb486cd-46ba-4f3a-9f9d-dcadd3d0a4e8" providerId="ADAL" clId="{624F0EF9-6AA0-394D-BFD2-56B2DD20D243}" dt="2021-08-26T01:16:07.548" v="10891" actId="26606"/>
          <ac:spMkLst>
            <pc:docMk/>
            <pc:sldMk cId="256620919" sldId="292"/>
            <ac:spMk id="23" creationId="{3783CA14-24A1-485C-8B30-D6A5D87987AD}"/>
          </ac:spMkLst>
        </pc:spChg>
        <pc:spChg chg="add del">
          <ac:chgData name="Yu-Hsien Jen" userId="6eb486cd-46ba-4f3a-9f9d-dcadd3d0a4e8" providerId="ADAL" clId="{624F0EF9-6AA0-394D-BFD2-56B2DD20D243}" dt="2021-08-26T01:16:07.548" v="10891" actId="26606"/>
          <ac:spMkLst>
            <pc:docMk/>
            <pc:sldMk cId="256620919" sldId="292"/>
            <ac:spMk id="25" creationId="{9A97C86A-04D6-40F7-AE84-31AB43E6A846}"/>
          </ac:spMkLst>
        </pc:spChg>
        <pc:spChg chg="add del">
          <ac:chgData name="Yu-Hsien Jen" userId="6eb486cd-46ba-4f3a-9f9d-dcadd3d0a4e8" providerId="ADAL" clId="{624F0EF9-6AA0-394D-BFD2-56B2DD20D243}" dt="2021-08-26T01:16:07.548" v="10891" actId="26606"/>
          <ac:spMkLst>
            <pc:docMk/>
            <pc:sldMk cId="256620919" sldId="292"/>
            <ac:spMk id="27" creationId="{FF9F2414-84E8-453E-B1F3-389FDE8192D9}"/>
          </ac:spMkLst>
        </pc:spChg>
        <pc:spChg chg="add del">
          <ac:chgData name="Yu-Hsien Jen" userId="6eb486cd-46ba-4f3a-9f9d-dcadd3d0a4e8" providerId="ADAL" clId="{624F0EF9-6AA0-394D-BFD2-56B2DD20D243}" dt="2021-08-26T01:16:07.548" v="10891" actId="26606"/>
          <ac:spMkLst>
            <pc:docMk/>
            <pc:sldMk cId="256620919" sldId="292"/>
            <ac:spMk id="29" creationId="{3ECA69A1-7536-43AC-85EF-C7106179F5ED}"/>
          </ac:spMkLst>
        </pc:spChg>
        <pc:graphicFrameChg chg="add del mod ord">
          <ac:chgData name="Yu-Hsien Jen" userId="6eb486cd-46ba-4f3a-9f9d-dcadd3d0a4e8" providerId="ADAL" clId="{624F0EF9-6AA0-394D-BFD2-56B2DD20D243}" dt="2021-08-26T01:16:16.611" v="10894" actId="478"/>
          <ac:graphicFrameMkLst>
            <pc:docMk/>
            <pc:sldMk cId="256620919" sldId="292"/>
            <ac:graphicFrameMk id="4" creationId="{CEB5BFBB-A955-8D4F-AF0F-C2EEDCF81407}"/>
          </ac:graphicFrameMkLst>
        </pc:graphicFrameChg>
        <pc:picChg chg="add mod ord">
          <ac:chgData name="Yu-Hsien Jen" userId="6eb486cd-46ba-4f3a-9f9d-dcadd3d0a4e8" providerId="ADAL" clId="{624F0EF9-6AA0-394D-BFD2-56B2DD20D243}" dt="2021-08-26T01:18:06.179" v="10984" actId="1076"/>
          <ac:picMkLst>
            <pc:docMk/>
            <pc:sldMk cId="256620919" sldId="292"/>
            <ac:picMk id="16" creationId="{8D3A2949-363E-AB46-8261-23D97CD291D1}"/>
          </ac:picMkLst>
        </pc:picChg>
      </pc:sldChg>
      <pc:sldChg chg="modSp new mod modTransition">
        <pc:chgData name="Yu-Hsien Jen" userId="6eb486cd-46ba-4f3a-9f9d-dcadd3d0a4e8" providerId="ADAL" clId="{624F0EF9-6AA0-394D-BFD2-56B2DD20D243}" dt="2021-08-26T05:36:44.244" v="19701"/>
        <pc:sldMkLst>
          <pc:docMk/>
          <pc:sldMk cId="286805960" sldId="293"/>
        </pc:sldMkLst>
        <pc:spChg chg="mod">
          <ac:chgData name="Yu-Hsien Jen" userId="6eb486cd-46ba-4f3a-9f9d-dcadd3d0a4e8" providerId="ADAL" clId="{624F0EF9-6AA0-394D-BFD2-56B2DD20D243}" dt="2021-08-26T01:22:19.120" v="11290" actId="20577"/>
          <ac:spMkLst>
            <pc:docMk/>
            <pc:sldMk cId="286805960" sldId="293"/>
            <ac:spMk id="2" creationId="{11FF8B74-D6F7-6944-BDF6-C5A25F90D2FF}"/>
          </ac:spMkLst>
        </pc:spChg>
        <pc:spChg chg="mod">
          <ac:chgData name="Yu-Hsien Jen" userId="6eb486cd-46ba-4f3a-9f9d-dcadd3d0a4e8" providerId="ADAL" clId="{624F0EF9-6AA0-394D-BFD2-56B2DD20D243}" dt="2021-08-26T01:22:12.997" v="11273" actId="122"/>
          <ac:spMkLst>
            <pc:docMk/>
            <pc:sldMk cId="286805960" sldId="293"/>
            <ac:spMk id="3" creationId="{70ECB51C-4A63-8844-99FD-3C1FECCF2560}"/>
          </ac:spMkLst>
        </pc:spChg>
      </pc:sldChg>
      <pc:sldChg chg="addSp delSp modSp add mod modTransition setBg delDesignElem">
        <pc:chgData name="Yu-Hsien Jen" userId="6eb486cd-46ba-4f3a-9f9d-dcadd3d0a4e8" providerId="ADAL" clId="{624F0EF9-6AA0-394D-BFD2-56B2DD20D243}" dt="2021-08-26T05:36:44.244" v="19701"/>
        <pc:sldMkLst>
          <pc:docMk/>
          <pc:sldMk cId="328728648" sldId="294"/>
        </pc:sldMkLst>
        <pc:spChg chg="mod">
          <ac:chgData name="Yu-Hsien Jen" userId="6eb486cd-46ba-4f3a-9f9d-dcadd3d0a4e8" providerId="ADAL" clId="{624F0EF9-6AA0-394D-BFD2-56B2DD20D243}" dt="2021-08-26T01:33:43.651" v="11835" actId="20577"/>
          <ac:spMkLst>
            <pc:docMk/>
            <pc:sldMk cId="328728648" sldId="294"/>
            <ac:spMk id="2" creationId="{F4D1F9EB-9B19-9841-9585-A18D3675C135}"/>
          </ac:spMkLst>
        </pc:spChg>
        <pc:spChg chg="del">
          <ac:chgData name="Yu-Hsien Jen" userId="6eb486cd-46ba-4f3a-9f9d-dcadd3d0a4e8" providerId="ADAL" clId="{624F0EF9-6AA0-394D-BFD2-56B2DD20D243}" dt="2021-08-26T01:27:11.591" v="11310"/>
          <ac:spMkLst>
            <pc:docMk/>
            <pc:sldMk cId="328728648" sldId="294"/>
            <ac:spMk id="10" creationId="{47942995-B07F-4636-9A06-C6A104B260A8}"/>
          </ac:spMkLst>
        </pc:spChg>
        <pc:spChg chg="add">
          <ac:chgData name="Yu-Hsien Jen" userId="6eb486cd-46ba-4f3a-9f9d-dcadd3d0a4e8" providerId="ADAL" clId="{624F0EF9-6AA0-394D-BFD2-56B2DD20D243}" dt="2021-08-26T01:28:03.213" v="11315" actId="26606"/>
          <ac:spMkLst>
            <pc:docMk/>
            <pc:sldMk cId="328728648" sldId="294"/>
            <ac:spMk id="11" creationId="{47942995-B07F-4636-9A06-C6A104B260A8}"/>
          </ac:spMkLst>
        </pc:spChg>
        <pc:spChg chg="del">
          <ac:chgData name="Yu-Hsien Jen" userId="6eb486cd-46ba-4f3a-9f9d-dcadd3d0a4e8" providerId="ADAL" clId="{624F0EF9-6AA0-394D-BFD2-56B2DD20D243}" dt="2021-08-26T01:27:11.591" v="11310"/>
          <ac:spMkLst>
            <pc:docMk/>
            <pc:sldMk cId="328728648" sldId="294"/>
            <ac:spMk id="17" creationId="{B81933D1-5615-42C7-9C0B-4EB7105CCE2D}"/>
          </ac:spMkLst>
        </pc:spChg>
        <pc:spChg chg="add">
          <ac:chgData name="Yu-Hsien Jen" userId="6eb486cd-46ba-4f3a-9f9d-dcadd3d0a4e8" providerId="ADAL" clId="{624F0EF9-6AA0-394D-BFD2-56B2DD20D243}" dt="2021-08-26T01:28:03.213" v="11315" actId="26606"/>
          <ac:spMkLst>
            <pc:docMk/>
            <pc:sldMk cId="328728648" sldId="294"/>
            <ac:spMk id="18" creationId="{B81933D1-5615-42C7-9C0B-4EB7105CCE2D}"/>
          </ac:spMkLst>
        </pc:spChg>
        <pc:spChg chg="del">
          <ac:chgData name="Yu-Hsien Jen" userId="6eb486cd-46ba-4f3a-9f9d-dcadd3d0a4e8" providerId="ADAL" clId="{624F0EF9-6AA0-394D-BFD2-56B2DD20D243}" dt="2021-08-26T01:27:11.591" v="11310"/>
          <ac:spMkLst>
            <pc:docMk/>
            <pc:sldMk cId="328728648" sldId="294"/>
            <ac:spMk id="19" creationId="{19C9EAEA-39D0-4B0E-A0EB-51E7B26740B1}"/>
          </ac:spMkLst>
        </pc:spChg>
        <pc:spChg chg="add">
          <ac:chgData name="Yu-Hsien Jen" userId="6eb486cd-46ba-4f3a-9f9d-dcadd3d0a4e8" providerId="ADAL" clId="{624F0EF9-6AA0-394D-BFD2-56B2DD20D243}" dt="2021-08-26T01:28:03.213" v="11315" actId="26606"/>
          <ac:spMkLst>
            <pc:docMk/>
            <pc:sldMk cId="328728648" sldId="294"/>
            <ac:spMk id="20" creationId="{19C9EAEA-39D0-4B0E-A0EB-51E7B26740B1}"/>
          </ac:spMkLst>
        </pc:spChg>
        <pc:grpChg chg="del">
          <ac:chgData name="Yu-Hsien Jen" userId="6eb486cd-46ba-4f3a-9f9d-dcadd3d0a4e8" providerId="ADAL" clId="{624F0EF9-6AA0-394D-BFD2-56B2DD20D243}" dt="2021-08-26T01:27:11.591" v="11310"/>
          <ac:grpSpMkLst>
            <pc:docMk/>
            <pc:sldMk cId="328728648" sldId="294"/>
            <ac:grpSpMk id="12" creationId="{032D8612-31EB-44CF-A1D0-14FD4C705424}"/>
          </ac:grpSpMkLst>
        </pc:grpChg>
        <pc:grpChg chg="add">
          <ac:chgData name="Yu-Hsien Jen" userId="6eb486cd-46ba-4f3a-9f9d-dcadd3d0a4e8" providerId="ADAL" clId="{624F0EF9-6AA0-394D-BFD2-56B2DD20D243}" dt="2021-08-26T01:28:03.213" v="11315" actId="26606"/>
          <ac:grpSpMkLst>
            <pc:docMk/>
            <pc:sldMk cId="328728648" sldId="294"/>
            <ac:grpSpMk id="13" creationId="{032D8612-31EB-44CF-A1D0-14FD4C705424}"/>
          </ac:grpSpMkLst>
        </pc:grpChg>
        <pc:picChg chg="del">
          <ac:chgData name="Yu-Hsien Jen" userId="6eb486cd-46ba-4f3a-9f9d-dcadd3d0a4e8" providerId="ADAL" clId="{624F0EF9-6AA0-394D-BFD2-56B2DD20D243}" dt="2021-08-26T01:27:48.055" v="11313" actId="478"/>
          <ac:picMkLst>
            <pc:docMk/>
            <pc:sldMk cId="328728648" sldId="294"/>
            <ac:picMk id="5" creationId="{9A5F922E-16A9-6945-A238-31744B3D2057}"/>
          </ac:picMkLst>
        </pc:picChg>
        <pc:picChg chg="add mod">
          <ac:chgData name="Yu-Hsien Jen" userId="6eb486cd-46ba-4f3a-9f9d-dcadd3d0a4e8" providerId="ADAL" clId="{624F0EF9-6AA0-394D-BFD2-56B2DD20D243}" dt="2021-08-26T01:28:03.213" v="11315" actId="26606"/>
          <ac:picMkLst>
            <pc:docMk/>
            <pc:sldMk cId="328728648" sldId="294"/>
            <ac:picMk id="6" creationId="{09AB4259-F471-0E4E-9D38-ECEAD43E0148}"/>
          </ac:picMkLst>
        </pc:picChg>
      </pc:sldChg>
      <pc:sldChg chg="new del">
        <pc:chgData name="Yu-Hsien Jen" userId="6eb486cd-46ba-4f3a-9f9d-dcadd3d0a4e8" providerId="ADAL" clId="{624F0EF9-6AA0-394D-BFD2-56B2DD20D243}" dt="2021-08-26T01:25:29.706" v="11292" actId="2696"/>
        <pc:sldMkLst>
          <pc:docMk/>
          <pc:sldMk cId="537218544" sldId="294"/>
        </pc:sldMkLst>
      </pc:sldChg>
      <pc:sldChg chg="new del">
        <pc:chgData name="Yu-Hsien Jen" userId="6eb486cd-46ba-4f3a-9f9d-dcadd3d0a4e8" providerId="ADAL" clId="{624F0EF9-6AA0-394D-BFD2-56B2DD20D243}" dt="2021-08-26T01:25:34.317" v="11294" actId="2696"/>
        <pc:sldMkLst>
          <pc:docMk/>
          <pc:sldMk cId="1778675110" sldId="294"/>
        </pc:sldMkLst>
      </pc:sldChg>
      <pc:sldChg chg="modSp new mod modTransition">
        <pc:chgData name="Yu-Hsien Jen" userId="6eb486cd-46ba-4f3a-9f9d-dcadd3d0a4e8" providerId="ADAL" clId="{624F0EF9-6AA0-394D-BFD2-56B2DD20D243}" dt="2021-08-26T05:36:44.244" v="19701"/>
        <pc:sldMkLst>
          <pc:docMk/>
          <pc:sldMk cId="2261313339" sldId="295"/>
        </pc:sldMkLst>
        <pc:spChg chg="mod">
          <ac:chgData name="Yu-Hsien Jen" userId="6eb486cd-46ba-4f3a-9f9d-dcadd3d0a4e8" providerId="ADAL" clId="{624F0EF9-6AA0-394D-BFD2-56B2DD20D243}" dt="2021-08-26T01:29:31.502" v="11423" actId="20577"/>
          <ac:spMkLst>
            <pc:docMk/>
            <pc:sldMk cId="2261313339" sldId="295"/>
            <ac:spMk id="2" creationId="{6D073038-5A30-DC49-AA0F-3843EAF309B4}"/>
          </ac:spMkLst>
        </pc:spChg>
        <pc:spChg chg="mod">
          <ac:chgData name="Yu-Hsien Jen" userId="6eb486cd-46ba-4f3a-9f9d-dcadd3d0a4e8" providerId="ADAL" clId="{624F0EF9-6AA0-394D-BFD2-56B2DD20D243}" dt="2021-08-26T01:37:06.070" v="12186" actId="27636"/>
          <ac:spMkLst>
            <pc:docMk/>
            <pc:sldMk cId="2261313339" sldId="295"/>
            <ac:spMk id="3" creationId="{715C80BD-6338-224F-BB5A-B8222C2909AF}"/>
          </ac:spMkLst>
        </pc:spChg>
      </pc:sldChg>
      <pc:sldChg chg="modSp new mod modTransition">
        <pc:chgData name="Yu-Hsien Jen" userId="6eb486cd-46ba-4f3a-9f9d-dcadd3d0a4e8" providerId="ADAL" clId="{624F0EF9-6AA0-394D-BFD2-56B2DD20D243}" dt="2021-08-26T18:07:27.632" v="24997" actId="20577"/>
        <pc:sldMkLst>
          <pc:docMk/>
          <pc:sldMk cId="2184620097" sldId="296"/>
        </pc:sldMkLst>
        <pc:spChg chg="mod">
          <ac:chgData name="Yu-Hsien Jen" userId="6eb486cd-46ba-4f3a-9f9d-dcadd3d0a4e8" providerId="ADAL" clId="{624F0EF9-6AA0-394D-BFD2-56B2DD20D243}" dt="2021-08-26T18:07:27.632" v="24997" actId="20577"/>
          <ac:spMkLst>
            <pc:docMk/>
            <pc:sldMk cId="2184620097" sldId="296"/>
            <ac:spMk id="2" creationId="{B88D179C-E7F4-7145-9C0A-FED9F4E7B64F}"/>
          </ac:spMkLst>
        </pc:spChg>
        <pc:spChg chg="mod">
          <ac:chgData name="Yu-Hsien Jen" userId="6eb486cd-46ba-4f3a-9f9d-dcadd3d0a4e8" providerId="ADAL" clId="{624F0EF9-6AA0-394D-BFD2-56B2DD20D243}" dt="2021-08-26T18:07:26.667" v="24995" actId="20577"/>
          <ac:spMkLst>
            <pc:docMk/>
            <pc:sldMk cId="2184620097" sldId="296"/>
            <ac:spMk id="3" creationId="{D3738DCE-186F-7A4A-93BB-1C871B134DB8}"/>
          </ac:spMkLst>
        </pc:spChg>
      </pc:sldChg>
      <pc:sldChg chg="modSp new mod modTransition">
        <pc:chgData name="Yu-Hsien Jen" userId="6eb486cd-46ba-4f3a-9f9d-dcadd3d0a4e8" providerId="ADAL" clId="{624F0EF9-6AA0-394D-BFD2-56B2DD20D243}" dt="2021-08-26T18:20:24.693" v="26040" actId="20577"/>
        <pc:sldMkLst>
          <pc:docMk/>
          <pc:sldMk cId="1044900463" sldId="297"/>
        </pc:sldMkLst>
        <pc:spChg chg="mod">
          <ac:chgData name="Yu-Hsien Jen" userId="6eb486cd-46ba-4f3a-9f9d-dcadd3d0a4e8" providerId="ADAL" clId="{624F0EF9-6AA0-394D-BFD2-56B2DD20D243}" dt="2021-08-26T01:46:21.218" v="12929" actId="20577"/>
          <ac:spMkLst>
            <pc:docMk/>
            <pc:sldMk cId="1044900463" sldId="297"/>
            <ac:spMk id="2" creationId="{991C6D35-832A-F747-9409-6C52E980B9A2}"/>
          </ac:spMkLst>
        </pc:spChg>
        <pc:spChg chg="mod">
          <ac:chgData name="Yu-Hsien Jen" userId="6eb486cd-46ba-4f3a-9f9d-dcadd3d0a4e8" providerId="ADAL" clId="{624F0EF9-6AA0-394D-BFD2-56B2DD20D243}" dt="2021-08-26T18:20:24.693" v="26040" actId="20577"/>
          <ac:spMkLst>
            <pc:docMk/>
            <pc:sldMk cId="1044900463" sldId="297"/>
            <ac:spMk id="3" creationId="{F52EB4D5-2677-FE41-80B7-10BF230B8897}"/>
          </ac:spMkLst>
        </pc:spChg>
      </pc:sldChg>
      <pc:sldChg chg="modSp new mod modTransition">
        <pc:chgData name="Yu-Hsien Jen" userId="6eb486cd-46ba-4f3a-9f9d-dcadd3d0a4e8" providerId="ADAL" clId="{624F0EF9-6AA0-394D-BFD2-56B2DD20D243}" dt="2021-08-26T18:23:46.797" v="26401" actId="20577"/>
        <pc:sldMkLst>
          <pc:docMk/>
          <pc:sldMk cId="1121698933" sldId="298"/>
        </pc:sldMkLst>
        <pc:spChg chg="mod">
          <ac:chgData name="Yu-Hsien Jen" userId="6eb486cd-46ba-4f3a-9f9d-dcadd3d0a4e8" providerId="ADAL" clId="{624F0EF9-6AA0-394D-BFD2-56B2DD20D243}" dt="2021-08-26T18:19:52.984" v="25958" actId="20577"/>
          <ac:spMkLst>
            <pc:docMk/>
            <pc:sldMk cId="1121698933" sldId="298"/>
            <ac:spMk id="2" creationId="{057E14B3-B09B-7F41-A798-F749CF9F78A0}"/>
          </ac:spMkLst>
        </pc:spChg>
        <pc:spChg chg="mod">
          <ac:chgData name="Yu-Hsien Jen" userId="6eb486cd-46ba-4f3a-9f9d-dcadd3d0a4e8" providerId="ADAL" clId="{624F0EF9-6AA0-394D-BFD2-56B2DD20D243}" dt="2021-08-26T18:23:46.797" v="26401" actId="20577"/>
          <ac:spMkLst>
            <pc:docMk/>
            <pc:sldMk cId="1121698933" sldId="298"/>
            <ac:spMk id="3" creationId="{D97FDF60-33A2-6D47-80F6-16697E8FB424}"/>
          </ac:spMkLst>
        </pc:spChg>
      </pc:sldChg>
      <pc:sldChg chg="modSp new mod modTransition">
        <pc:chgData name="Yu-Hsien Jen" userId="6eb486cd-46ba-4f3a-9f9d-dcadd3d0a4e8" providerId="ADAL" clId="{624F0EF9-6AA0-394D-BFD2-56B2DD20D243}" dt="2021-08-26T05:36:44.244" v="19701"/>
        <pc:sldMkLst>
          <pc:docMk/>
          <pc:sldMk cId="2077951131" sldId="299"/>
        </pc:sldMkLst>
        <pc:spChg chg="mod">
          <ac:chgData name="Yu-Hsien Jen" userId="6eb486cd-46ba-4f3a-9f9d-dcadd3d0a4e8" providerId="ADAL" clId="{624F0EF9-6AA0-394D-BFD2-56B2DD20D243}" dt="2021-08-26T02:15:56.086" v="14340" actId="20577"/>
          <ac:spMkLst>
            <pc:docMk/>
            <pc:sldMk cId="2077951131" sldId="299"/>
            <ac:spMk id="2" creationId="{181F4D2A-83C9-6946-BBA7-D6D7E7CF8B30}"/>
          </ac:spMkLst>
        </pc:spChg>
        <pc:spChg chg="mod">
          <ac:chgData name="Yu-Hsien Jen" userId="6eb486cd-46ba-4f3a-9f9d-dcadd3d0a4e8" providerId="ADAL" clId="{624F0EF9-6AA0-394D-BFD2-56B2DD20D243}" dt="2021-08-26T02:20:33.331" v="14950" actId="20577"/>
          <ac:spMkLst>
            <pc:docMk/>
            <pc:sldMk cId="2077951131" sldId="299"/>
            <ac:spMk id="3" creationId="{8F6E5C76-E454-4C4F-9028-F012D1D63CE9}"/>
          </ac:spMkLst>
        </pc:spChg>
      </pc:sldChg>
      <pc:sldChg chg="modSp new mod modTransition">
        <pc:chgData name="Yu-Hsien Jen" userId="6eb486cd-46ba-4f3a-9f9d-dcadd3d0a4e8" providerId="ADAL" clId="{624F0EF9-6AA0-394D-BFD2-56B2DD20D243}" dt="2021-08-26T05:36:44.244" v="19701"/>
        <pc:sldMkLst>
          <pc:docMk/>
          <pc:sldMk cId="2670547830" sldId="300"/>
        </pc:sldMkLst>
        <pc:spChg chg="mod">
          <ac:chgData name="Yu-Hsien Jen" userId="6eb486cd-46ba-4f3a-9f9d-dcadd3d0a4e8" providerId="ADAL" clId="{624F0EF9-6AA0-394D-BFD2-56B2DD20D243}" dt="2021-08-26T02:20:52.010" v="14952"/>
          <ac:spMkLst>
            <pc:docMk/>
            <pc:sldMk cId="2670547830" sldId="300"/>
            <ac:spMk id="2" creationId="{521FC4B5-3E57-1542-987B-67A57D5AF074}"/>
          </ac:spMkLst>
        </pc:spChg>
        <pc:spChg chg="mod">
          <ac:chgData name="Yu-Hsien Jen" userId="6eb486cd-46ba-4f3a-9f9d-dcadd3d0a4e8" providerId="ADAL" clId="{624F0EF9-6AA0-394D-BFD2-56B2DD20D243}" dt="2021-08-26T02:24:33.300" v="15562" actId="404"/>
          <ac:spMkLst>
            <pc:docMk/>
            <pc:sldMk cId="2670547830" sldId="300"/>
            <ac:spMk id="3" creationId="{E8E5D767-F8F3-0044-B54F-14BB4B61FDDE}"/>
          </ac:spMkLst>
        </pc:spChg>
      </pc:sldChg>
      <pc:sldChg chg="modSp new mod modTransition">
        <pc:chgData name="Yu-Hsien Jen" userId="6eb486cd-46ba-4f3a-9f9d-dcadd3d0a4e8" providerId="ADAL" clId="{624F0EF9-6AA0-394D-BFD2-56B2DD20D243}" dt="2021-08-26T05:36:44.244" v="19701"/>
        <pc:sldMkLst>
          <pc:docMk/>
          <pc:sldMk cId="1562952602" sldId="301"/>
        </pc:sldMkLst>
        <pc:spChg chg="mod">
          <ac:chgData name="Yu-Hsien Jen" userId="6eb486cd-46ba-4f3a-9f9d-dcadd3d0a4e8" providerId="ADAL" clId="{624F0EF9-6AA0-394D-BFD2-56B2DD20D243}" dt="2021-08-26T02:27:59.698" v="15584" actId="20577"/>
          <ac:spMkLst>
            <pc:docMk/>
            <pc:sldMk cId="1562952602" sldId="301"/>
            <ac:spMk id="2" creationId="{3EE837B8-68CC-F945-ABD2-0C80959632C2}"/>
          </ac:spMkLst>
        </pc:spChg>
        <pc:spChg chg="mod">
          <ac:chgData name="Yu-Hsien Jen" userId="6eb486cd-46ba-4f3a-9f9d-dcadd3d0a4e8" providerId="ADAL" clId="{624F0EF9-6AA0-394D-BFD2-56B2DD20D243}" dt="2021-08-26T05:12:40.874" v="18984" actId="20577"/>
          <ac:spMkLst>
            <pc:docMk/>
            <pc:sldMk cId="1562952602" sldId="301"/>
            <ac:spMk id="3" creationId="{AA1EC97E-B361-674F-A5BA-C7031C56B511}"/>
          </ac:spMkLst>
        </pc:spChg>
      </pc:sldChg>
      <pc:sldChg chg="modSp new mod modTransition">
        <pc:chgData name="Yu-Hsien Jen" userId="6eb486cd-46ba-4f3a-9f9d-dcadd3d0a4e8" providerId="ADAL" clId="{624F0EF9-6AA0-394D-BFD2-56B2DD20D243}" dt="2021-08-26T05:36:44.244" v="19701"/>
        <pc:sldMkLst>
          <pc:docMk/>
          <pc:sldMk cId="1022488434" sldId="302"/>
        </pc:sldMkLst>
        <pc:spChg chg="mod">
          <ac:chgData name="Yu-Hsien Jen" userId="6eb486cd-46ba-4f3a-9f9d-dcadd3d0a4e8" providerId="ADAL" clId="{624F0EF9-6AA0-394D-BFD2-56B2DD20D243}" dt="2021-08-26T02:34:23.213" v="16129" actId="20577"/>
          <ac:spMkLst>
            <pc:docMk/>
            <pc:sldMk cId="1022488434" sldId="302"/>
            <ac:spMk id="2" creationId="{82140DA0-A3EB-F242-AFA3-28175C207120}"/>
          </ac:spMkLst>
        </pc:spChg>
        <pc:spChg chg="mod">
          <ac:chgData name="Yu-Hsien Jen" userId="6eb486cd-46ba-4f3a-9f9d-dcadd3d0a4e8" providerId="ADAL" clId="{624F0EF9-6AA0-394D-BFD2-56B2DD20D243}" dt="2021-08-26T05:13:01.778" v="19040" actId="20577"/>
          <ac:spMkLst>
            <pc:docMk/>
            <pc:sldMk cId="1022488434" sldId="302"/>
            <ac:spMk id="3" creationId="{0EB1E963-765C-6D4F-A98F-6F580A60A73F}"/>
          </ac:spMkLst>
        </pc:spChg>
      </pc:sldChg>
      <pc:sldChg chg="modSp new mod modTransition">
        <pc:chgData name="Yu-Hsien Jen" userId="6eb486cd-46ba-4f3a-9f9d-dcadd3d0a4e8" providerId="ADAL" clId="{624F0EF9-6AA0-394D-BFD2-56B2DD20D243}" dt="2021-08-26T05:36:44.244" v="19701"/>
        <pc:sldMkLst>
          <pc:docMk/>
          <pc:sldMk cId="2657894790" sldId="303"/>
        </pc:sldMkLst>
        <pc:spChg chg="mod">
          <ac:chgData name="Yu-Hsien Jen" userId="6eb486cd-46ba-4f3a-9f9d-dcadd3d0a4e8" providerId="ADAL" clId="{624F0EF9-6AA0-394D-BFD2-56B2DD20D243}" dt="2021-08-26T02:36:47.613" v="16366" actId="20577"/>
          <ac:spMkLst>
            <pc:docMk/>
            <pc:sldMk cId="2657894790" sldId="303"/>
            <ac:spMk id="2" creationId="{BB8FBFF9-34DB-CA41-BDF1-F04B261BFE54}"/>
          </ac:spMkLst>
        </pc:spChg>
        <pc:spChg chg="mod">
          <ac:chgData name="Yu-Hsien Jen" userId="6eb486cd-46ba-4f3a-9f9d-dcadd3d0a4e8" providerId="ADAL" clId="{624F0EF9-6AA0-394D-BFD2-56B2DD20D243}" dt="2021-08-26T05:15:41.085" v="19147" actId="20577"/>
          <ac:spMkLst>
            <pc:docMk/>
            <pc:sldMk cId="2657894790" sldId="303"/>
            <ac:spMk id="3" creationId="{9785914B-489B-3341-977F-692A9DCC9A2D}"/>
          </ac:spMkLst>
        </pc:spChg>
      </pc:sldChg>
      <pc:sldChg chg="modSp new mod modTransition">
        <pc:chgData name="Yu-Hsien Jen" userId="6eb486cd-46ba-4f3a-9f9d-dcadd3d0a4e8" providerId="ADAL" clId="{624F0EF9-6AA0-394D-BFD2-56B2DD20D243}" dt="2021-08-26T05:36:44.244" v="19701"/>
        <pc:sldMkLst>
          <pc:docMk/>
          <pc:sldMk cId="2073296989" sldId="304"/>
        </pc:sldMkLst>
        <pc:spChg chg="mod">
          <ac:chgData name="Yu-Hsien Jen" userId="6eb486cd-46ba-4f3a-9f9d-dcadd3d0a4e8" providerId="ADAL" clId="{624F0EF9-6AA0-394D-BFD2-56B2DD20D243}" dt="2021-08-26T02:40:40.151" v="16580" actId="20577"/>
          <ac:spMkLst>
            <pc:docMk/>
            <pc:sldMk cId="2073296989" sldId="304"/>
            <ac:spMk id="2" creationId="{D29FB71B-9D04-0D4A-8EFA-4720C5571599}"/>
          </ac:spMkLst>
        </pc:spChg>
        <pc:spChg chg="mod">
          <ac:chgData name="Yu-Hsien Jen" userId="6eb486cd-46ba-4f3a-9f9d-dcadd3d0a4e8" providerId="ADAL" clId="{624F0EF9-6AA0-394D-BFD2-56B2DD20D243}" dt="2021-08-26T05:18:40.186" v="19260" actId="20577"/>
          <ac:spMkLst>
            <pc:docMk/>
            <pc:sldMk cId="2073296989" sldId="304"/>
            <ac:spMk id="3" creationId="{58969A17-68EB-0843-AAE4-135BCCB272A2}"/>
          </ac:spMkLst>
        </pc:spChg>
      </pc:sldChg>
      <pc:sldChg chg="modSp new mod modTransition">
        <pc:chgData name="Yu-Hsien Jen" userId="6eb486cd-46ba-4f3a-9f9d-dcadd3d0a4e8" providerId="ADAL" clId="{624F0EF9-6AA0-394D-BFD2-56B2DD20D243}" dt="2021-08-26T05:36:44.244" v="19701"/>
        <pc:sldMkLst>
          <pc:docMk/>
          <pc:sldMk cId="2861938862" sldId="305"/>
        </pc:sldMkLst>
        <pc:spChg chg="mod">
          <ac:chgData name="Yu-Hsien Jen" userId="6eb486cd-46ba-4f3a-9f9d-dcadd3d0a4e8" providerId="ADAL" clId="{624F0EF9-6AA0-394D-BFD2-56B2DD20D243}" dt="2021-08-26T02:44:28.851" v="17007" actId="20577"/>
          <ac:spMkLst>
            <pc:docMk/>
            <pc:sldMk cId="2861938862" sldId="305"/>
            <ac:spMk id="2" creationId="{8D1D83C7-5A01-F741-B275-DBBB9C694E4D}"/>
          </ac:spMkLst>
        </pc:spChg>
        <pc:spChg chg="mod">
          <ac:chgData name="Yu-Hsien Jen" userId="6eb486cd-46ba-4f3a-9f9d-dcadd3d0a4e8" providerId="ADAL" clId="{624F0EF9-6AA0-394D-BFD2-56B2DD20D243}" dt="2021-08-26T05:17:00.306" v="19185" actId="20577"/>
          <ac:spMkLst>
            <pc:docMk/>
            <pc:sldMk cId="2861938862" sldId="305"/>
            <ac:spMk id="3" creationId="{08F3C3AC-2F47-7346-9E03-20B2FCDB2BCD}"/>
          </ac:spMkLst>
        </pc:spChg>
      </pc:sldChg>
      <pc:sldChg chg="modSp new mod modTransition">
        <pc:chgData name="Yu-Hsien Jen" userId="6eb486cd-46ba-4f3a-9f9d-dcadd3d0a4e8" providerId="ADAL" clId="{624F0EF9-6AA0-394D-BFD2-56B2DD20D243}" dt="2021-08-26T05:36:44.244" v="19701"/>
        <pc:sldMkLst>
          <pc:docMk/>
          <pc:sldMk cId="3354079690" sldId="306"/>
        </pc:sldMkLst>
        <pc:spChg chg="mod">
          <ac:chgData name="Yu-Hsien Jen" userId="6eb486cd-46ba-4f3a-9f9d-dcadd3d0a4e8" providerId="ADAL" clId="{624F0EF9-6AA0-394D-BFD2-56B2DD20D243}" dt="2021-08-26T04:19:07.157" v="17302" actId="20577"/>
          <ac:spMkLst>
            <pc:docMk/>
            <pc:sldMk cId="3354079690" sldId="306"/>
            <ac:spMk id="2" creationId="{E7A6D9D3-1894-3145-8CB7-FA3B1B66A988}"/>
          </ac:spMkLst>
        </pc:spChg>
        <pc:spChg chg="mod">
          <ac:chgData name="Yu-Hsien Jen" userId="6eb486cd-46ba-4f3a-9f9d-dcadd3d0a4e8" providerId="ADAL" clId="{624F0EF9-6AA0-394D-BFD2-56B2DD20D243}" dt="2021-08-26T04:21:37.953" v="17874" actId="20577"/>
          <ac:spMkLst>
            <pc:docMk/>
            <pc:sldMk cId="3354079690" sldId="306"/>
            <ac:spMk id="3" creationId="{31A82085-BF13-6B4C-A29A-1A302E3EE662}"/>
          </ac:spMkLst>
        </pc:spChg>
      </pc:sldChg>
      <pc:sldChg chg="modSp new mod modTransition">
        <pc:chgData name="Yu-Hsien Jen" userId="6eb486cd-46ba-4f3a-9f9d-dcadd3d0a4e8" providerId="ADAL" clId="{624F0EF9-6AA0-394D-BFD2-56B2DD20D243}" dt="2021-08-26T05:46:49.561" v="19869" actId="20577"/>
        <pc:sldMkLst>
          <pc:docMk/>
          <pc:sldMk cId="3249412365" sldId="307"/>
        </pc:sldMkLst>
        <pc:spChg chg="mod">
          <ac:chgData name="Yu-Hsien Jen" userId="6eb486cd-46ba-4f3a-9f9d-dcadd3d0a4e8" providerId="ADAL" clId="{624F0EF9-6AA0-394D-BFD2-56B2DD20D243}" dt="2021-08-26T04:23:03.463" v="17889" actId="20577"/>
          <ac:spMkLst>
            <pc:docMk/>
            <pc:sldMk cId="3249412365" sldId="307"/>
            <ac:spMk id="2" creationId="{618031E6-D9B9-5348-B5F0-228DFC49B030}"/>
          </ac:spMkLst>
        </pc:spChg>
        <pc:spChg chg="mod">
          <ac:chgData name="Yu-Hsien Jen" userId="6eb486cd-46ba-4f3a-9f9d-dcadd3d0a4e8" providerId="ADAL" clId="{624F0EF9-6AA0-394D-BFD2-56B2DD20D243}" dt="2021-08-26T05:46:49.561" v="19869" actId="20577"/>
          <ac:spMkLst>
            <pc:docMk/>
            <pc:sldMk cId="3249412365" sldId="307"/>
            <ac:spMk id="3" creationId="{D3975A2C-7192-5B41-86AD-352ED97BEFF9}"/>
          </ac:spMkLst>
        </pc:spChg>
      </pc:sldChg>
      <pc:sldChg chg="modSp new mod modTransition">
        <pc:chgData name="Yu-Hsien Jen" userId="6eb486cd-46ba-4f3a-9f9d-dcadd3d0a4e8" providerId="ADAL" clId="{624F0EF9-6AA0-394D-BFD2-56B2DD20D243}" dt="2021-08-26T05:36:44.244" v="19701"/>
        <pc:sldMkLst>
          <pc:docMk/>
          <pc:sldMk cId="2321573208" sldId="308"/>
        </pc:sldMkLst>
        <pc:spChg chg="mod">
          <ac:chgData name="Yu-Hsien Jen" userId="6eb486cd-46ba-4f3a-9f9d-dcadd3d0a4e8" providerId="ADAL" clId="{624F0EF9-6AA0-394D-BFD2-56B2DD20D243}" dt="2021-08-26T05:00:55.466" v="18383" actId="20577"/>
          <ac:spMkLst>
            <pc:docMk/>
            <pc:sldMk cId="2321573208" sldId="308"/>
            <ac:spMk id="2" creationId="{D037B8AA-B1CE-CA41-B204-C2C02CDF8D39}"/>
          </ac:spMkLst>
        </pc:spChg>
        <pc:spChg chg="mod">
          <ac:chgData name="Yu-Hsien Jen" userId="6eb486cd-46ba-4f3a-9f9d-dcadd3d0a4e8" providerId="ADAL" clId="{624F0EF9-6AA0-394D-BFD2-56B2DD20D243}" dt="2021-08-26T05:06:40.428" v="18817" actId="20577"/>
          <ac:spMkLst>
            <pc:docMk/>
            <pc:sldMk cId="2321573208" sldId="308"/>
            <ac:spMk id="3" creationId="{42663AE9-6084-D540-9A26-955350BF61A2}"/>
          </ac:spMkLst>
        </pc:spChg>
      </pc:sldChg>
      <pc:sldChg chg="addSp delSp modSp add mod modTransition setBg delDesignElem">
        <pc:chgData name="Yu-Hsien Jen" userId="6eb486cd-46ba-4f3a-9f9d-dcadd3d0a4e8" providerId="ADAL" clId="{624F0EF9-6AA0-394D-BFD2-56B2DD20D243}" dt="2021-08-26T05:36:44.244" v="19701"/>
        <pc:sldMkLst>
          <pc:docMk/>
          <pc:sldMk cId="167478098" sldId="309"/>
        </pc:sldMkLst>
        <pc:spChg chg="mod">
          <ac:chgData name="Yu-Hsien Jen" userId="6eb486cd-46ba-4f3a-9f9d-dcadd3d0a4e8" providerId="ADAL" clId="{624F0EF9-6AA0-394D-BFD2-56B2DD20D243}" dt="2021-08-26T05:09:36.764" v="18843" actId="20577"/>
          <ac:spMkLst>
            <pc:docMk/>
            <pc:sldMk cId="167478098" sldId="309"/>
            <ac:spMk id="2" creationId="{F4D1F9EB-9B19-9841-9585-A18D3675C135}"/>
          </ac:spMkLst>
        </pc:spChg>
        <pc:spChg chg="add">
          <ac:chgData name="Yu-Hsien Jen" userId="6eb486cd-46ba-4f3a-9f9d-dcadd3d0a4e8" providerId="ADAL" clId="{624F0EF9-6AA0-394D-BFD2-56B2DD20D243}" dt="2021-08-26T05:19:29.617" v="19262" actId="26606"/>
          <ac:spMkLst>
            <pc:docMk/>
            <pc:sldMk cId="167478098" sldId="309"/>
            <ac:spMk id="10" creationId="{47942995-B07F-4636-9A06-C6A104B260A8}"/>
          </ac:spMkLst>
        </pc:spChg>
        <pc:spChg chg="del">
          <ac:chgData name="Yu-Hsien Jen" userId="6eb486cd-46ba-4f3a-9f9d-dcadd3d0a4e8" providerId="ADAL" clId="{624F0EF9-6AA0-394D-BFD2-56B2DD20D243}" dt="2021-08-26T05:09:26.310" v="18821"/>
          <ac:spMkLst>
            <pc:docMk/>
            <pc:sldMk cId="167478098" sldId="309"/>
            <ac:spMk id="11" creationId="{47942995-B07F-4636-9A06-C6A104B260A8}"/>
          </ac:spMkLst>
        </pc:spChg>
        <pc:spChg chg="add">
          <ac:chgData name="Yu-Hsien Jen" userId="6eb486cd-46ba-4f3a-9f9d-dcadd3d0a4e8" providerId="ADAL" clId="{624F0EF9-6AA0-394D-BFD2-56B2DD20D243}" dt="2021-08-26T05:19:29.617" v="19262" actId="26606"/>
          <ac:spMkLst>
            <pc:docMk/>
            <pc:sldMk cId="167478098" sldId="309"/>
            <ac:spMk id="17" creationId="{B81933D1-5615-42C7-9C0B-4EB7105CCE2D}"/>
          </ac:spMkLst>
        </pc:spChg>
        <pc:spChg chg="del">
          <ac:chgData name="Yu-Hsien Jen" userId="6eb486cd-46ba-4f3a-9f9d-dcadd3d0a4e8" providerId="ADAL" clId="{624F0EF9-6AA0-394D-BFD2-56B2DD20D243}" dt="2021-08-26T05:09:26.310" v="18821"/>
          <ac:spMkLst>
            <pc:docMk/>
            <pc:sldMk cId="167478098" sldId="309"/>
            <ac:spMk id="18" creationId="{B81933D1-5615-42C7-9C0B-4EB7105CCE2D}"/>
          </ac:spMkLst>
        </pc:spChg>
        <pc:spChg chg="add">
          <ac:chgData name="Yu-Hsien Jen" userId="6eb486cd-46ba-4f3a-9f9d-dcadd3d0a4e8" providerId="ADAL" clId="{624F0EF9-6AA0-394D-BFD2-56B2DD20D243}" dt="2021-08-26T05:19:29.617" v="19262" actId="26606"/>
          <ac:spMkLst>
            <pc:docMk/>
            <pc:sldMk cId="167478098" sldId="309"/>
            <ac:spMk id="19" creationId="{19C9EAEA-39D0-4B0E-A0EB-51E7B26740B1}"/>
          </ac:spMkLst>
        </pc:spChg>
        <pc:spChg chg="del">
          <ac:chgData name="Yu-Hsien Jen" userId="6eb486cd-46ba-4f3a-9f9d-dcadd3d0a4e8" providerId="ADAL" clId="{624F0EF9-6AA0-394D-BFD2-56B2DD20D243}" dt="2021-08-26T05:09:26.310" v="18821"/>
          <ac:spMkLst>
            <pc:docMk/>
            <pc:sldMk cId="167478098" sldId="309"/>
            <ac:spMk id="20" creationId="{19C9EAEA-39D0-4B0E-A0EB-51E7B26740B1}"/>
          </ac:spMkLst>
        </pc:spChg>
        <pc:grpChg chg="add">
          <ac:chgData name="Yu-Hsien Jen" userId="6eb486cd-46ba-4f3a-9f9d-dcadd3d0a4e8" providerId="ADAL" clId="{624F0EF9-6AA0-394D-BFD2-56B2DD20D243}" dt="2021-08-26T05:19:29.617" v="19262" actId="26606"/>
          <ac:grpSpMkLst>
            <pc:docMk/>
            <pc:sldMk cId="167478098" sldId="309"/>
            <ac:grpSpMk id="12" creationId="{032D8612-31EB-44CF-A1D0-14FD4C705424}"/>
          </ac:grpSpMkLst>
        </pc:grpChg>
        <pc:grpChg chg="del">
          <ac:chgData name="Yu-Hsien Jen" userId="6eb486cd-46ba-4f3a-9f9d-dcadd3d0a4e8" providerId="ADAL" clId="{624F0EF9-6AA0-394D-BFD2-56B2DD20D243}" dt="2021-08-26T05:09:26.310" v="18821"/>
          <ac:grpSpMkLst>
            <pc:docMk/>
            <pc:sldMk cId="167478098" sldId="309"/>
            <ac:grpSpMk id="13" creationId="{032D8612-31EB-44CF-A1D0-14FD4C705424}"/>
          </ac:grpSpMkLst>
        </pc:grpChg>
        <pc:picChg chg="add mod">
          <ac:chgData name="Yu-Hsien Jen" userId="6eb486cd-46ba-4f3a-9f9d-dcadd3d0a4e8" providerId="ADAL" clId="{624F0EF9-6AA0-394D-BFD2-56B2DD20D243}" dt="2021-08-26T05:19:29.617" v="19262" actId="26606"/>
          <ac:picMkLst>
            <pc:docMk/>
            <pc:sldMk cId="167478098" sldId="309"/>
            <ac:picMk id="5" creationId="{BDB21F6B-A1AA-7247-B8BC-F7DA99CE57AD}"/>
          </ac:picMkLst>
        </pc:picChg>
        <pc:picChg chg="del">
          <ac:chgData name="Yu-Hsien Jen" userId="6eb486cd-46ba-4f3a-9f9d-dcadd3d0a4e8" providerId="ADAL" clId="{624F0EF9-6AA0-394D-BFD2-56B2DD20D243}" dt="2021-08-26T05:10:02.432" v="18844" actId="478"/>
          <ac:picMkLst>
            <pc:docMk/>
            <pc:sldMk cId="167478098" sldId="309"/>
            <ac:picMk id="6" creationId="{09AB4259-F471-0E4E-9D38-ECEAD43E0148}"/>
          </ac:picMkLst>
        </pc:picChg>
      </pc:sldChg>
      <pc:sldChg chg="new del">
        <pc:chgData name="Yu-Hsien Jen" userId="6eb486cd-46ba-4f3a-9f9d-dcadd3d0a4e8" providerId="ADAL" clId="{624F0EF9-6AA0-394D-BFD2-56B2DD20D243}" dt="2021-08-26T05:09:20.292" v="18819" actId="2696"/>
        <pc:sldMkLst>
          <pc:docMk/>
          <pc:sldMk cId="2705497251" sldId="309"/>
        </pc:sldMkLst>
      </pc:sldChg>
      <pc:sldChg chg="new del">
        <pc:chgData name="Yu-Hsien Jen" userId="6eb486cd-46ba-4f3a-9f9d-dcadd3d0a4e8" providerId="ADAL" clId="{624F0EF9-6AA0-394D-BFD2-56B2DD20D243}" dt="2021-08-26T05:18:12.646" v="19187" actId="2696"/>
        <pc:sldMkLst>
          <pc:docMk/>
          <pc:sldMk cId="69352130" sldId="310"/>
        </pc:sldMkLst>
      </pc:sldChg>
      <pc:sldChg chg="modSp new mod modTransition">
        <pc:chgData name="Yu-Hsien Jen" userId="6eb486cd-46ba-4f3a-9f9d-dcadd3d0a4e8" providerId="ADAL" clId="{624F0EF9-6AA0-394D-BFD2-56B2DD20D243}" dt="2021-08-26T05:42:14.292" v="19865" actId="27636"/>
        <pc:sldMkLst>
          <pc:docMk/>
          <pc:sldMk cId="1929320569" sldId="310"/>
        </pc:sldMkLst>
        <pc:spChg chg="mod">
          <ac:chgData name="Yu-Hsien Jen" userId="6eb486cd-46ba-4f3a-9f9d-dcadd3d0a4e8" providerId="ADAL" clId="{624F0EF9-6AA0-394D-BFD2-56B2DD20D243}" dt="2021-08-26T05:31:51.091" v="19307" actId="20577"/>
          <ac:spMkLst>
            <pc:docMk/>
            <pc:sldMk cId="1929320569" sldId="310"/>
            <ac:spMk id="2" creationId="{00DDED2E-2C2F-8C4E-8047-46D38E6D9C67}"/>
          </ac:spMkLst>
        </pc:spChg>
        <pc:spChg chg="mod">
          <ac:chgData name="Yu-Hsien Jen" userId="6eb486cd-46ba-4f3a-9f9d-dcadd3d0a4e8" providerId="ADAL" clId="{624F0EF9-6AA0-394D-BFD2-56B2DD20D243}" dt="2021-08-26T05:42:14.292" v="19865" actId="27636"/>
          <ac:spMkLst>
            <pc:docMk/>
            <pc:sldMk cId="1929320569" sldId="310"/>
            <ac:spMk id="3" creationId="{C3A6090A-15A6-D245-AD17-423BA760C711}"/>
          </ac:spMkLst>
        </pc:spChg>
      </pc:sldChg>
      <pc:sldChg chg="modSp new mod">
        <pc:chgData name="Yu-Hsien Jen" userId="6eb486cd-46ba-4f3a-9f9d-dcadd3d0a4e8" providerId="ADAL" clId="{624F0EF9-6AA0-394D-BFD2-56B2DD20D243}" dt="2021-08-26T20:15:44.706" v="27787" actId="20577"/>
        <pc:sldMkLst>
          <pc:docMk/>
          <pc:sldMk cId="2131844422" sldId="311"/>
        </pc:sldMkLst>
        <pc:spChg chg="mod">
          <ac:chgData name="Yu-Hsien Jen" userId="6eb486cd-46ba-4f3a-9f9d-dcadd3d0a4e8" providerId="ADAL" clId="{624F0EF9-6AA0-394D-BFD2-56B2DD20D243}" dt="2021-08-26T05:47:56.328" v="19896" actId="20577"/>
          <ac:spMkLst>
            <pc:docMk/>
            <pc:sldMk cId="2131844422" sldId="311"/>
            <ac:spMk id="2" creationId="{A43315B1-ADC3-7048-980E-1A6D33697D7A}"/>
          </ac:spMkLst>
        </pc:spChg>
        <pc:spChg chg="mod">
          <ac:chgData name="Yu-Hsien Jen" userId="6eb486cd-46ba-4f3a-9f9d-dcadd3d0a4e8" providerId="ADAL" clId="{624F0EF9-6AA0-394D-BFD2-56B2DD20D243}" dt="2021-08-26T20:15:44.706" v="27787" actId="20577"/>
          <ac:spMkLst>
            <pc:docMk/>
            <pc:sldMk cId="2131844422" sldId="311"/>
            <ac:spMk id="3" creationId="{E45B9D89-C5AC-3346-AEBE-81AA2ADB1352}"/>
          </ac:spMkLst>
        </pc:spChg>
      </pc:sldChg>
      <pc:sldChg chg="modSp new mod">
        <pc:chgData name="Yu-Hsien Jen" userId="6eb486cd-46ba-4f3a-9f9d-dcadd3d0a4e8" providerId="ADAL" clId="{624F0EF9-6AA0-394D-BFD2-56B2DD20D243}" dt="2021-08-26T05:57:32.152" v="20427" actId="122"/>
        <pc:sldMkLst>
          <pc:docMk/>
          <pc:sldMk cId="2174666275" sldId="312"/>
        </pc:sldMkLst>
        <pc:spChg chg="mod">
          <ac:chgData name="Yu-Hsien Jen" userId="6eb486cd-46ba-4f3a-9f9d-dcadd3d0a4e8" providerId="ADAL" clId="{624F0EF9-6AA0-394D-BFD2-56B2DD20D243}" dt="2021-08-26T05:54:28.410" v="20207" actId="20577"/>
          <ac:spMkLst>
            <pc:docMk/>
            <pc:sldMk cId="2174666275" sldId="312"/>
            <ac:spMk id="2" creationId="{BF02DE2E-1684-CE4C-949D-1EFE851B4D17}"/>
          </ac:spMkLst>
        </pc:spChg>
        <pc:spChg chg="mod">
          <ac:chgData name="Yu-Hsien Jen" userId="6eb486cd-46ba-4f3a-9f9d-dcadd3d0a4e8" providerId="ADAL" clId="{624F0EF9-6AA0-394D-BFD2-56B2DD20D243}" dt="2021-08-26T05:57:32.152" v="20427" actId="122"/>
          <ac:spMkLst>
            <pc:docMk/>
            <pc:sldMk cId="2174666275" sldId="312"/>
            <ac:spMk id="3" creationId="{0695B17E-5F73-1B45-B1EF-43F1E9BEDF19}"/>
          </ac:spMkLst>
        </pc:spChg>
      </pc:sldChg>
      <pc:sldChg chg="modSp new mod">
        <pc:chgData name="Yu-Hsien Jen" userId="6eb486cd-46ba-4f3a-9f9d-dcadd3d0a4e8" providerId="ADAL" clId="{624F0EF9-6AA0-394D-BFD2-56B2DD20D243}" dt="2021-08-26T08:23:38.649" v="24269" actId="20577"/>
        <pc:sldMkLst>
          <pc:docMk/>
          <pc:sldMk cId="1794315075" sldId="313"/>
        </pc:sldMkLst>
        <pc:spChg chg="mod">
          <ac:chgData name="Yu-Hsien Jen" userId="6eb486cd-46ba-4f3a-9f9d-dcadd3d0a4e8" providerId="ADAL" clId="{624F0EF9-6AA0-394D-BFD2-56B2DD20D243}" dt="2021-08-26T07:17:11.447" v="23239" actId="20577"/>
          <ac:spMkLst>
            <pc:docMk/>
            <pc:sldMk cId="1794315075" sldId="313"/>
            <ac:spMk id="2" creationId="{20291DD8-DD83-BC4D-929C-68E14663365A}"/>
          </ac:spMkLst>
        </pc:spChg>
        <pc:spChg chg="mod">
          <ac:chgData name="Yu-Hsien Jen" userId="6eb486cd-46ba-4f3a-9f9d-dcadd3d0a4e8" providerId="ADAL" clId="{624F0EF9-6AA0-394D-BFD2-56B2DD20D243}" dt="2021-08-26T08:23:38.649" v="24269" actId="20577"/>
          <ac:spMkLst>
            <pc:docMk/>
            <pc:sldMk cId="1794315075" sldId="313"/>
            <ac:spMk id="3" creationId="{E96DA87B-10DF-854C-A177-712F303FEB41}"/>
          </ac:spMkLst>
        </pc:spChg>
      </pc:sldChg>
      <pc:sldChg chg="modSp new mod">
        <pc:chgData name="Yu-Hsien Jen" userId="6eb486cd-46ba-4f3a-9f9d-dcadd3d0a4e8" providerId="ADAL" clId="{624F0EF9-6AA0-394D-BFD2-56B2DD20D243}" dt="2021-08-26T18:26:18.243" v="26428" actId="20577"/>
        <pc:sldMkLst>
          <pc:docMk/>
          <pc:sldMk cId="2437067326" sldId="314"/>
        </pc:sldMkLst>
        <pc:spChg chg="mod">
          <ac:chgData name="Yu-Hsien Jen" userId="6eb486cd-46ba-4f3a-9f9d-dcadd3d0a4e8" providerId="ADAL" clId="{624F0EF9-6AA0-394D-BFD2-56B2DD20D243}" dt="2021-08-26T06:14:39.729" v="20794" actId="20577"/>
          <ac:spMkLst>
            <pc:docMk/>
            <pc:sldMk cId="2437067326" sldId="314"/>
            <ac:spMk id="2" creationId="{32B9E4AC-D1A4-5A48-853A-AB217234F943}"/>
          </ac:spMkLst>
        </pc:spChg>
        <pc:spChg chg="mod">
          <ac:chgData name="Yu-Hsien Jen" userId="6eb486cd-46ba-4f3a-9f9d-dcadd3d0a4e8" providerId="ADAL" clId="{624F0EF9-6AA0-394D-BFD2-56B2DD20D243}" dt="2021-08-26T18:26:18.243" v="26428" actId="20577"/>
          <ac:spMkLst>
            <pc:docMk/>
            <pc:sldMk cId="2437067326" sldId="314"/>
            <ac:spMk id="3" creationId="{0CC99463-8ECA-3A48-8C87-0A90069D965D}"/>
          </ac:spMkLst>
        </pc:spChg>
      </pc:sldChg>
      <pc:sldChg chg="modSp new del mod">
        <pc:chgData name="Yu-Hsien Jen" userId="6eb486cd-46ba-4f3a-9f9d-dcadd3d0a4e8" providerId="ADAL" clId="{624F0EF9-6AA0-394D-BFD2-56B2DD20D243}" dt="2021-08-26T06:04:29.613" v="20778" actId="2696"/>
        <pc:sldMkLst>
          <pc:docMk/>
          <pc:sldMk cId="3719062711" sldId="314"/>
        </pc:sldMkLst>
        <pc:spChg chg="mod">
          <ac:chgData name="Yu-Hsien Jen" userId="6eb486cd-46ba-4f3a-9f9d-dcadd3d0a4e8" providerId="ADAL" clId="{624F0EF9-6AA0-394D-BFD2-56B2DD20D243}" dt="2021-08-26T06:02:10.536" v="20775" actId="20577"/>
          <ac:spMkLst>
            <pc:docMk/>
            <pc:sldMk cId="3719062711" sldId="314"/>
            <ac:spMk id="2" creationId="{98C62A80-D2CC-6643-848E-23EA263B7EB7}"/>
          </ac:spMkLst>
        </pc:spChg>
        <pc:spChg chg="mod">
          <ac:chgData name="Yu-Hsien Jen" userId="6eb486cd-46ba-4f3a-9f9d-dcadd3d0a4e8" providerId="ADAL" clId="{624F0EF9-6AA0-394D-BFD2-56B2DD20D243}" dt="2021-08-26T06:04:27.409" v="20777" actId="20577"/>
          <ac:spMkLst>
            <pc:docMk/>
            <pc:sldMk cId="3719062711" sldId="314"/>
            <ac:spMk id="3" creationId="{F8EB20C0-0E54-C645-A2FC-F9F93AB6D1EE}"/>
          </ac:spMkLst>
        </pc:spChg>
      </pc:sldChg>
      <pc:sldChg chg="modSp new mod">
        <pc:chgData name="Yu-Hsien Jen" userId="6eb486cd-46ba-4f3a-9f9d-dcadd3d0a4e8" providerId="ADAL" clId="{624F0EF9-6AA0-394D-BFD2-56B2DD20D243}" dt="2021-08-26T08:36:56.481" v="24360" actId="20577"/>
        <pc:sldMkLst>
          <pc:docMk/>
          <pc:sldMk cId="4147040518" sldId="315"/>
        </pc:sldMkLst>
        <pc:spChg chg="mod">
          <ac:chgData name="Yu-Hsien Jen" userId="6eb486cd-46ba-4f3a-9f9d-dcadd3d0a4e8" providerId="ADAL" clId="{624F0EF9-6AA0-394D-BFD2-56B2DD20D243}" dt="2021-08-26T07:19:46.105" v="23477" actId="20577"/>
          <ac:spMkLst>
            <pc:docMk/>
            <pc:sldMk cId="4147040518" sldId="315"/>
            <ac:spMk id="2" creationId="{CA438190-D898-B64D-8610-C16E8CFE5070}"/>
          </ac:spMkLst>
        </pc:spChg>
        <pc:spChg chg="mod">
          <ac:chgData name="Yu-Hsien Jen" userId="6eb486cd-46ba-4f3a-9f9d-dcadd3d0a4e8" providerId="ADAL" clId="{624F0EF9-6AA0-394D-BFD2-56B2DD20D243}" dt="2021-08-26T08:36:56.481" v="24360" actId="20577"/>
          <ac:spMkLst>
            <pc:docMk/>
            <pc:sldMk cId="4147040518" sldId="315"/>
            <ac:spMk id="3" creationId="{26986194-CB33-2145-AEE9-21D4B1547CEA}"/>
          </ac:spMkLst>
        </pc:spChg>
      </pc:sldChg>
      <pc:sldChg chg="modSp new mod">
        <pc:chgData name="Yu-Hsien Jen" userId="6eb486cd-46ba-4f3a-9f9d-dcadd3d0a4e8" providerId="ADAL" clId="{624F0EF9-6AA0-394D-BFD2-56B2DD20D243}" dt="2021-08-26T20:05:17.675" v="27562" actId="20577"/>
        <pc:sldMkLst>
          <pc:docMk/>
          <pc:sldMk cId="2640877657" sldId="316"/>
        </pc:sldMkLst>
        <pc:spChg chg="mod">
          <ac:chgData name="Yu-Hsien Jen" userId="6eb486cd-46ba-4f3a-9f9d-dcadd3d0a4e8" providerId="ADAL" clId="{624F0EF9-6AA0-394D-BFD2-56B2DD20D243}" dt="2021-08-26T08:45:23.723" v="24372" actId="20577"/>
          <ac:spMkLst>
            <pc:docMk/>
            <pc:sldMk cId="2640877657" sldId="316"/>
            <ac:spMk id="2" creationId="{D50CCDC9-ED5C-224C-BFC0-F267E63A1180}"/>
          </ac:spMkLst>
        </pc:spChg>
        <pc:spChg chg="mod">
          <ac:chgData name="Yu-Hsien Jen" userId="6eb486cd-46ba-4f3a-9f9d-dcadd3d0a4e8" providerId="ADAL" clId="{624F0EF9-6AA0-394D-BFD2-56B2DD20D243}" dt="2021-08-26T20:05:17.675" v="27562" actId="20577"/>
          <ac:spMkLst>
            <pc:docMk/>
            <pc:sldMk cId="2640877657" sldId="316"/>
            <ac:spMk id="3" creationId="{395C94D5-3D31-4B46-95F5-D374B181F825}"/>
          </ac:spMkLst>
        </pc:spChg>
      </pc:sldChg>
      <pc:sldChg chg="modSp new mod">
        <pc:chgData name="Yu-Hsien Jen" userId="6eb486cd-46ba-4f3a-9f9d-dcadd3d0a4e8" providerId="ADAL" clId="{624F0EF9-6AA0-394D-BFD2-56B2DD20D243}" dt="2021-08-26T18:09:38.817" v="25010" actId="20577"/>
        <pc:sldMkLst>
          <pc:docMk/>
          <pc:sldMk cId="1765253959" sldId="317"/>
        </pc:sldMkLst>
        <pc:spChg chg="mod">
          <ac:chgData name="Yu-Hsien Jen" userId="6eb486cd-46ba-4f3a-9f9d-dcadd3d0a4e8" providerId="ADAL" clId="{624F0EF9-6AA0-394D-BFD2-56B2DD20D243}" dt="2021-08-26T17:45:54.153" v="24410" actId="20577"/>
          <ac:spMkLst>
            <pc:docMk/>
            <pc:sldMk cId="1765253959" sldId="317"/>
            <ac:spMk id="2" creationId="{C3332967-EC83-EB41-BBFD-704FA920E7C8}"/>
          </ac:spMkLst>
        </pc:spChg>
        <pc:spChg chg="mod">
          <ac:chgData name="Yu-Hsien Jen" userId="6eb486cd-46ba-4f3a-9f9d-dcadd3d0a4e8" providerId="ADAL" clId="{624F0EF9-6AA0-394D-BFD2-56B2DD20D243}" dt="2021-08-26T18:09:38.817" v="25010" actId="20577"/>
          <ac:spMkLst>
            <pc:docMk/>
            <pc:sldMk cId="1765253959" sldId="317"/>
            <ac:spMk id="3" creationId="{813223A3-6110-B745-A9E6-B9C2A4000428}"/>
          </ac:spMkLst>
        </pc:spChg>
      </pc:sldChg>
      <pc:sldChg chg="modSp new mod ord">
        <pc:chgData name="Yu-Hsien Jen" userId="6eb486cd-46ba-4f3a-9f9d-dcadd3d0a4e8" providerId="ADAL" clId="{624F0EF9-6AA0-394D-BFD2-56B2DD20D243}" dt="2021-08-26T18:30:21.350" v="26559" actId="20577"/>
        <pc:sldMkLst>
          <pc:docMk/>
          <pc:sldMk cId="1218580288" sldId="318"/>
        </pc:sldMkLst>
        <pc:spChg chg="mod">
          <ac:chgData name="Yu-Hsien Jen" userId="6eb486cd-46ba-4f3a-9f9d-dcadd3d0a4e8" providerId="ADAL" clId="{624F0EF9-6AA0-394D-BFD2-56B2DD20D243}" dt="2021-08-26T18:10:19.832" v="25104" actId="20577"/>
          <ac:spMkLst>
            <pc:docMk/>
            <pc:sldMk cId="1218580288" sldId="318"/>
            <ac:spMk id="2" creationId="{8EE494AF-2CBB-FA4E-A451-4BAED67982AA}"/>
          </ac:spMkLst>
        </pc:spChg>
        <pc:spChg chg="mod">
          <ac:chgData name="Yu-Hsien Jen" userId="6eb486cd-46ba-4f3a-9f9d-dcadd3d0a4e8" providerId="ADAL" clId="{624F0EF9-6AA0-394D-BFD2-56B2DD20D243}" dt="2021-08-26T18:30:21.350" v="26559" actId="20577"/>
          <ac:spMkLst>
            <pc:docMk/>
            <pc:sldMk cId="1218580288" sldId="318"/>
            <ac:spMk id="3" creationId="{0F461C9A-4BFB-9949-82A8-425BB9046B58}"/>
          </ac:spMkLst>
        </pc:spChg>
      </pc:sldChg>
      <pc:sldChg chg="modSp new del mod">
        <pc:chgData name="Yu-Hsien Jen" userId="6eb486cd-46ba-4f3a-9f9d-dcadd3d0a4e8" providerId="ADAL" clId="{624F0EF9-6AA0-394D-BFD2-56B2DD20D243}" dt="2021-08-26T18:19:28.362" v="25907" actId="2696"/>
        <pc:sldMkLst>
          <pc:docMk/>
          <pc:sldMk cId="575065715" sldId="319"/>
        </pc:sldMkLst>
        <pc:spChg chg="mod">
          <ac:chgData name="Yu-Hsien Jen" userId="6eb486cd-46ba-4f3a-9f9d-dcadd3d0a4e8" providerId="ADAL" clId="{624F0EF9-6AA0-394D-BFD2-56B2DD20D243}" dt="2021-08-26T18:19:18.782" v="25906" actId="20577"/>
          <ac:spMkLst>
            <pc:docMk/>
            <pc:sldMk cId="575065715" sldId="319"/>
            <ac:spMk id="2" creationId="{AC388AA4-866E-6E4E-BCFA-38E1D32D19AA}"/>
          </ac:spMkLst>
        </pc:spChg>
      </pc:sldChg>
      <pc:sldChg chg="modSp new mod">
        <pc:chgData name="Yu-Hsien Jen" userId="6eb486cd-46ba-4f3a-9f9d-dcadd3d0a4e8" providerId="ADAL" clId="{624F0EF9-6AA0-394D-BFD2-56B2DD20D243}" dt="2021-08-26T18:40:20.870" v="26662" actId="122"/>
        <pc:sldMkLst>
          <pc:docMk/>
          <pc:sldMk cId="987180127" sldId="319"/>
        </pc:sldMkLst>
        <pc:spChg chg="mod">
          <ac:chgData name="Yu-Hsien Jen" userId="6eb486cd-46ba-4f3a-9f9d-dcadd3d0a4e8" providerId="ADAL" clId="{624F0EF9-6AA0-394D-BFD2-56B2DD20D243}" dt="2021-08-26T18:38:35.532" v="26561"/>
          <ac:spMkLst>
            <pc:docMk/>
            <pc:sldMk cId="987180127" sldId="319"/>
            <ac:spMk id="2" creationId="{75C19FF9-5EB0-8645-90F4-37D17827EDA6}"/>
          </ac:spMkLst>
        </pc:spChg>
        <pc:spChg chg="mod">
          <ac:chgData name="Yu-Hsien Jen" userId="6eb486cd-46ba-4f3a-9f9d-dcadd3d0a4e8" providerId="ADAL" clId="{624F0EF9-6AA0-394D-BFD2-56B2DD20D243}" dt="2021-08-26T18:40:20.870" v="26662" actId="122"/>
          <ac:spMkLst>
            <pc:docMk/>
            <pc:sldMk cId="987180127" sldId="319"/>
            <ac:spMk id="3" creationId="{BCE3D0AD-3F86-C445-A2CF-6725C4DBE719}"/>
          </ac:spMkLst>
        </pc:spChg>
      </pc:sldChg>
      <pc:sldChg chg="modSp new mod">
        <pc:chgData name="Yu-Hsien Jen" userId="6eb486cd-46ba-4f3a-9f9d-dcadd3d0a4e8" providerId="ADAL" clId="{624F0EF9-6AA0-394D-BFD2-56B2DD20D243}" dt="2021-08-26T18:45:14.903" v="27553" actId="20577"/>
        <pc:sldMkLst>
          <pc:docMk/>
          <pc:sldMk cId="561552340" sldId="320"/>
        </pc:sldMkLst>
        <pc:spChg chg="mod">
          <ac:chgData name="Yu-Hsien Jen" userId="6eb486cd-46ba-4f3a-9f9d-dcadd3d0a4e8" providerId="ADAL" clId="{624F0EF9-6AA0-394D-BFD2-56B2DD20D243}" dt="2021-08-26T18:41:01.027" v="26716" actId="20577"/>
          <ac:spMkLst>
            <pc:docMk/>
            <pc:sldMk cId="561552340" sldId="320"/>
            <ac:spMk id="2" creationId="{789C7CA3-DF90-FE48-B2C5-E34587C1943C}"/>
          </ac:spMkLst>
        </pc:spChg>
        <pc:spChg chg="mod">
          <ac:chgData name="Yu-Hsien Jen" userId="6eb486cd-46ba-4f3a-9f9d-dcadd3d0a4e8" providerId="ADAL" clId="{624F0EF9-6AA0-394D-BFD2-56B2DD20D243}" dt="2021-08-26T18:45:14.903" v="27553" actId="20577"/>
          <ac:spMkLst>
            <pc:docMk/>
            <pc:sldMk cId="561552340" sldId="320"/>
            <ac:spMk id="3" creationId="{CCF4714C-6D69-B641-AD7E-D90FF1EB2067}"/>
          </ac:spMkLst>
        </pc:spChg>
      </pc:sldChg>
      <pc:sldChg chg="modSp new mod">
        <pc:chgData name="Yu-Hsien Jen" userId="6eb486cd-46ba-4f3a-9f9d-dcadd3d0a4e8" providerId="ADAL" clId="{624F0EF9-6AA0-394D-BFD2-56B2DD20D243}" dt="2021-08-26T20:17:57.096" v="27861" actId="122"/>
        <pc:sldMkLst>
          <pc:docMk/>
          <pc:sldMk cId="4245829667" sldId="321"/>
        </pc:sldMkLst>
        <pc:spChg chg="mod">
          <ac:chgData name="Yu-Hsien Jen" userId="6eb486cd-46ba-4f3a-9f9d-dcadd3d0a4e8" providerId="ADAL" clId="{624F0EF9-6AA0-394D-BFD2-56B2DD20D243}" dt="2021-08-26T20:08:59.659" v="27567" actId="20577"/>
          <ac:spMkLst>
            <pc:docMk/>
            <pc:sldMk cId="4245829667" sldId="321"/>
            <ac:spMk id="2" creationId="{6A526459-C8C6-114E-AED9-71273C1328EB}"/>
          </ac:spMkLst>
        </pc:spChg>
        <pc:spChg chg="mod">
          <ac:chgData name="Yu-Hsien Jen" userId="6eb486cd-46ba-4f3a-9f9d-dcadd3d0a4e8" providerId="ADAL" clId="{624F0EF9-6AA0-394D-BFD2-56B2DD20D243}" dt="2021-08-26T20:17:57.096" v="27861" actId="122"/>
          <ac:spMkLst>
            <pc:docMk/>
            <pc:sldMk cId="4245829667" sldId="321"/>
            <ac:spMk id="3" creationId="{3F244D6F-892B-0B40-8E27-9848C8C1300D}"/>
          </ac:spMkLst>
        </pc:spChg>
      </pc:sldChg>
      <pc:sldChg chg="modSp new mod">
        <pc:chgData name="Yu-Hsien Jen" userId="6eb486cd-46ba-4f3a-9f9d-dcadd3d0a4e8" providerId="ADAL" clId="{624F0EF9-6AA0-394D-BFD2-56B2DD20D243}" dt="2021-08-26T20:21:13.276" v="28218" actId="122"/>
        <pc:sldMkLst>
          <pc:docMk/>
          <pc:sldMk cId="1003905640" sldId="322"/>
        </pc:sldMkLst>
        <pc:spChg chg="mod">
          <ac:chgData name="Yu-Hsien Jen" userId="6eb486cd-46ba-4f3a-9f9d-dcadd3d0a4e8" providerId="ADAL" clId="{624F0EF9-6AA0-394D-BFD2-56B2DD20D243}" dt="2021-08-26T20:18:30.591" v="27865" actId="20577"/>
          <ac:spMkLst>
            <pc:docMk/>
            <pc:sldMk cId="1003905640" sldId="322"/>
            <ac:spMk id="2" creationId="{36E2F14B-8E9B-B041-81E4-34B0E32315AC}"/>
          </ac:spMkLst>
        </pc:spChg>
        <pc:spChg chg="mod">
          <ac:chgData name="Yu-Hsien Jen" userId="6eb486cd-46ba-4f3a-9f9d-dcadd3d0a4e8" providerId="ADAL" clId="{624F0EF9-6AA0-394D-BFD2-56B2DD20D243}" dt="2021-08-26T20:21:13.276" v="28218" actId="122"/>
          <ac:spMkLst>
            <pc:docMk/>
            <pc:sldMk cId="1003905640" sldId="322"/>
            <ac:spMk id="3" creationId="{9A18AF93-AF98-294C-96F3-8CA4A534CF82}"/>
          </ac:spMkLst>
        </pc:spChg>
      </pc:sldChg>
      <pc:sldMasterChg chg="addSp delSp modSp mod setBg">
        <pc:chgData name="Yu-Hsien Jen" userId="6eb486cd-46ba-4f3a-9f9d-dcadd3d0a4e8" providerId="ADAL" clId="{624F0EF9-6AA0-394D-BFD2-56B2DD20D243}" dt="2021-08-25T21:04:02.130" v="2722"/>
        <pc:sldMasterMkLst>
          <pc:docMk/>
          <pc:sldMasterMk cId="39595640" sldId="2147483648"/>
        </pc:sldMasterMkLst>
        <pc:spChg chg="mod">
          <ac:chgData name="Yu-Hsien Jen" userId="6eb486cd-46ba-4f3a-9f9d-dcadd3d0a4e8" providerId="ADAL" clId="{624F0EF9-6AA0-394D-BFD2-56B2DD20D243}" dt="2021-08-25T21:03:47.732" v="2719" actId="20577"/>
          <ac:spMkLst>
            <pc:docMk/>
            <pc:sldMasterMk cId="39595640" sldId="2147483648"/>
            <ac:spMk id="5" creationId="{3CD8A4B8-1AEF-3940-9FA7-5B8DE0671513}"/>
          </ac:spMkLst>
        </pc:spChg>
        <pc:spChg chg="add del mod">
          <ac:chgData name="Yu-Hsien Jen" userId="6eb486cd-46ba-4f3a-9f9d-dcadd3d0a4e8" providerId="ADAL" clId="{624F0EF9-6AA0-394D-BFD2-56B2DD20D243}" dt="2021-08-25T21:03:45.971" v="2716" actId="767"/>
          <ac:spMkLst>
            <pc:docMk/>
            <pc:sldMasterMk cId="39595640" sldId="2147483648"/>
            <ac:spMk id="7" creationId="{09A41BE6-3CFE-7E4E-9FBB-5EF4E3F2ED9F}"/>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B9E59-7D1F-DB41-A018-CC1F188F6F30}" type="datetimeFigureOut">
              <a:rPr lang="en-TW" smtClean="0"/>
              <a:t>04/05/2022</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338FF-50C9-7A4B-85DC-4C835DD681DD}" type="slidenum">
              <a:rPr lang="en-TW" smtClean="0"/>
              <a:t>‹#›</a:t>
            </a:fld>
            <a:endParaRPr lang="en-TW"/>
          </a:p>
        </p:txBody>
      </p:sp>
    </p:spTree>
    <p:extLst>
      <p:ext uri="{BB962C8B-B14F-4D97-AF65-F5344CB8AC3E}">
        <p14:creationId xmlns:p14="http://schemas.microsoft.com/office/powerpoint/2010/main" val="851722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075F-921B-FC48-BD92-B76EC3325D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2FA1AC8D-D5AC-DC4A-9556-119B62D9A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1BE43936-DBA5-7147-BB85-82256D9DC6E4}"/>
              </a:ext>
            </a:extLst>
          </p:cNvPr>
          <p:cNvSpPr>
            <a:spLocks noGrp="1"/>
          </p:cNvSpPr>
          <p:nvPr>
            <p:ph type="dt" sz="half" idx="10"/>
          </p:nvPr>
        </p:nvSpPr>
        <p:spPr/>
        <p:txBody>
          <a:bodyPr/>
          <a:lstStyle/>
          <a:p>
            <a:fld id="{77ADDA99-BF79-8B4D-AA69-9577DFF4E30D}" type="datetimeFigureOut">
              <a:rPr lang="en-TW" smtClean="0"/>
              <a:t>04/05/2022</a:t>
            </a:fld>
            <a:endParaRPr lang="en-TW"/>
          </a:p>
        </p:txBody>
      </p:sp>
      <p:sp>
        <p:nvSpPr>
          <p:cNvPr id="5" name="Footer Placeholder 4">
            <a:extLst>
              <a:ext uri="{FF2B5EF4-FFF2-40B4-BE49-F238E27FC236}">
                <a16:creationId xmlns:a16="http://schemas.microsoft.com/office/drawing/2014/main" id="{07ABD0E3-9FBC-C74E-953D-45B38D0325DA}"/>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D1D8F5C6-DE03-8D41-981C-9B1F62A74A8A}"/>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3067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7BF6-58D9-9840-BBFE-A5A914943197}"/>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E6AA470F-011C-FF4D-97D2-26443161C5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B469CAD4-C62E-B64B-A5ED-15C3D993BADD}"/>
              </a:ext>
            </a:extLst>
          </p:cNvPr>
          <p:cNvSpPr>
            <a:spLocks noGrp="1"/>
          </p:cNvSpPr>
          <p:nvPr>
            <p:ph type="dt" sz="half" idx="10"/>
          </p:nvPr>
        </p:nvSpPr>
        <p:spPr/>
        <p:txBody>
          <a:bodyPr/>
          <a:lstStyle/>
          <a:p>
            <a:fld id="{77ADDA99-BF79-8B4D-AA69-9577DFF4E30D}" type="datetimeFigureOut">
              <a:rPr lang="en-TW" smtClean="0"/>
              <a:t>04/05/2022</a:t>
            </a:fld>
            <a:endParaRPr lang="en-TW"/>
          </a:p>
        </p:txBody>
      </p:sp>
      <p:sp>
        <p:nvSpPr>
          <p:cNvPr id="5" name="Footer Placeholder 4">
            <a:extLst>
              <a:ext uri="{FF2B5EF4-FFF2-40B4-BE49-F238E27FC236}">
                <a16:creationId xmlns:a16="http://schemas.microsoft.com/office/drawing/2014/main" id="{5FB01BD6-0D60-3843-9E10-97EE12000075}"/>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9CA67B94-7554-884C-90DA-CE1400AB0E2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63246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D4B2BE-CF09-D048-A51F-3839804C83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791084ED-E40D-A841-BAD4-0BAAB63AA2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4DFBE898-4D9D-8A43-9E0C-1489F7B94B67}"/>
              </a:ext>
            </a:extLst>
          </p:cNvPr>
          <p:cNvSpPr>
            <a:spLocks noGrp="1"/>
          </p:cNvSpPr>
          <p:nvPr>
            <p:ph type="dt" sz="half" idx="10"/>
          </p:nvPr>
        </p:nvSpPr>
        <p:spPr/>
        <p:txBody>
          <a:bodyPr/>
          <a:lstStyle/>
          <a:p>
            <a:fld id="{77ADDA99-BF79-8B4D-AA69-9577DFF4E30D}" type="datetimeFigureOut">
              <a:rPr lang="en-TW" smtClean="0"/>
              <a:t>04/05/2022</a:t>
            </a:fld>
            <a:endParaRPr lang="en-TW"/>
          </a:p>
        </p:txBody>
      </p:sp>
      <p:sp>
        <p:nvSpPr>
          <p:cNvPr id="5" name="Footer Placeholder 4">
            <a:extLst>
              <a:ext uri="{FF2B5EF4-FFF2-40B4-BE49-F238E27FC236}">
                <a16:creationId xmlns:a16="http://schemas.microsoft.com/office/drawing/2014/main" id="{C162A423-AB4E-284A-A4D9-B6483C156DB7}"/>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F2198117-24FF-7142-9283-741903AED58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90408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A8DB-2F8B-E548-9B91-836E35CA509D}"/>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BC4BCE3D-474F-9142-B4C5-59D1E6BA0F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22CACF6A-E906-6643-BA19-50B9D4AC9F31}"/>
              </a:ext>
            </a:extLst>
          </p:cNvPr>
          <p:cNvSpPr>
            <a:spLocks noGrp="1"/>
          </p:cNvSpPr>
          <p:nvPr>
            <p:ph type="dt" sz="half" idx="10"/>
          </p:nvPr>
        </p:nvSpPr>
        <p:spPr/>
        <p:txBody>
          <a:bodyPr/>
          <a:lstStyle/>
          <a:p>
            <a:fld id="{77ADDA99-BF79-8B4D-AA69-9577DFF4E30D}" type="datetimeFigureOut">
              <a:rPr lang="en-TW" smtClean="0"/>
              <a:t>04/05/2022</a:t>
            </a:fld>
            <a:endParaRPr lang="en-TW"/>
          </a:p>
        </p:txBody>
      </p:sp>
      <p:sp>
        <p:nvSpPr>
          <p:cNvPr id="5" name="Footer Placeholder 4">
            <a:extLst>
              <a:ext uri="{FF2B5EF4-FFF2-40B4-BE49-F238E27FC236}">
                <a16:creationId xmlns:a16="http://schemas.microsoft.com/office/drawing/2014/main" id="{61131D35-5332-CD49-A8AA-7C5893BAF85B}"/>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4342BE9C-CCC2-C54F-9F92-2242CED51E26}"/>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88558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88F7-1167-D749-8ACC-C74DB9DA1F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9B084AFD-A37C-414A-A5E8-2C27BA3B30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3AA46C-DE32-5146-82A4-5416DED2C81E}"/>
              </a:ext>
            </a:extLst>
          </p:cNvPr>
          <p:cNvSpPr>
            <a:spLocks noGrp="1"/>
          </p:cNvSpPr>
          <p:nvPr>
            <p:ph type="dt" sz="half" idx="10"/>
          </p:nvPr>
        </p:nvSpPr>
        <p:spPr/>
        <p:txBody>
          <a:bodyPr/>
          <a:lstStyle/>
          <a:p>
            <a:fld id="{77ADDA99-BF79-8B4D-AA69-9577DFF4E30D}" type="datetimeFigureOut">
              <a:rPr lang="en-TW" smtClean="0"/>
              <a:t>04/05/2022</a:t>
            </a:fld>
            <a:endParaRPr lang="en-TW"/>
          </a:p>
        </p:txBody>
      </p:sp>
      <p:sp>
        <p:nvSpPr>
          <p:cNvPr id="5" name="Footer Placeholder 4">
            <a:extLst>
              <a:ext uri="{FF2B5EF4-FFF2-40B4-BE49-F238E27FC236}">
                <a16:creationId xmlns:a16="http://schemas.microsoft.com/office/drawing/2014/main" id="{F41D595D-A8BF-FF46-A027-172AAE94E6CD}"/>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ABD9D7F5-9ECF-9147-9B83-A13F7B5B3E5C}"/>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834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2E9D-AC29-674D-A78C-CE482A5EEDB5}"/>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0C0A0B13-7A56-9443-AB5F-5D30FE6AD4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A540A0B1-D5CF-BD45-B3A6-B686814BF3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D68CFE3F-BA22-8042-AB86-52FB7D05AA35}"/>
              </a:ext>
            </a:extLst>
          </p:cNvPr>
          <p:cNvSpPr>
            <a:spLocks noGrp="1"/>
          </p:cNvSpPr>
          <p:nvPr>
            <p:ph type="dt" sz="half" idx="10"/>
          </p:nvPr>
        </p:nvSpPr>
        <p:spPr/>
        <p:txBody>
          <a:bodyPr/>
          <a:lstStyle/>
          <a:p>
            <a:fld id="{77ADDA99-BF79-8B4D-AA69-9577DFF4E30D}" type="datetimeFigureOut">
              <a:rPr lang="en-TW" smtClean="0"/>
              <a:t>04/05/2022</a:t>
            </a:fld>
            <a:endParaRPr lang="en-TW"/>
          </a:p>
        </p:txBody>
      </p:sp>
      <p:sp>
        <p:nvSpPr>
          <p:cNvPr id="6" name="Footer Placeholder 5">
            <a:extLst>
              <a:ext uri="{FF2B5EF4-FFF2-40B4-BE49-F238E27FC236}">
                <a16:creationId xmlns:a16="http://schemas.microsoft.com/office/drawing/2014/main" id="{14AF6D90-4AEB-464F-B47E-41BDDCB4F11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8737A25E-162E-534E-B7F4-A2617E5B107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42414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C839B-CD96-614A-B4BC-75030623789A}"/>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8C9E0C42-A069-924B-81A0-CDF1819AE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0CC63E-1A47-7D4F-98B1-45E7C51A98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346445C9-9D95-8F47-AC7E-5AC151288C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4D5D57-543F-D749-84DE-FA39B244C3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8087D321-B11C-C84D-AFFC-17F4CDC6B375}"/>
              </a:ext>
            </a:extLst>
          </p:cNvPr>
          <p:cNvSpPr>
            <a:spLocks noGrp="1"/>
          </p:cNvSpPr>
          <p:nvPr>
            <p:ph type="dt" sz="half" idx="10"/>
          </p:nvPr>
        </p:nvSpPr>
        <p:spPr/>
        <p:txBody>
          <a:bodyPr/>
          <a:lstStyle/>
          <a:p>
            <a:fld id="{77ADDA99-BF79-8B4D-AA69-9577DFF4E30D}" type="datetimeFigureOut">
              <a:rPr lang="en-TW" smtClean="0"/>
              <a:t>04/05/2022</a:t>
            </a:fld>
            <a:endParaRPr lang="en-TW"/>
          </a:p>
        </p:txBody>
      </p:sp>
      <p:sp>
        <p:nvSpPr>
          <p:cNvPr id="8" name="Footer Placeholder 7">
            <a:extLst>
              <a:ext uri="{FF2B5EF4-FFF2-40B4-BE49-F238E27FC236}">
                <a16:creationId xmlns:a16="http://schemas.microsoft.com/office/drawing/2014/main" id="{C601BB12-A0B4-D543-9B48-E2D52D08360B}"/>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0DDA7ABE-30BE-5340-B1B4-4C0C9BC45A52}"/>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89348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5438-C6C4-EB48-A49E-5B3676AD3417}"/>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420919AA-D6D1-AB4D-BC18-092A780B0F35}"/>
              </a:ext>
            </a:extLst>
          </p:cNvPr>
          <p:cNvSpPr>
            <a:spLocks noGrp="1"/>
          </p:cNvSpPr>
          <p:nvPr>
            <p:ph type="dt" sz="half" idx="10"/>
          </p:nvPr>
        </p:nvSpPr>
        <p:spPr/>
        <p:txBody>
          <a:bodyPr/>
          <a:lstStyle/>
          <a:p>
            <a:fld id="{77ADDA99-BF79-8B4D-AA69-9577DFF4E30D}" type="datetimeFigureOut">
              <a:rPr lang="en-TW" smtClean="0"/>
              <a:t>04/05/2022</a:t>
            </a:fld>
            <a:endParaRPr lang="en-TW"/>
          </a:p>
        </p:txBody>
      </p:sp>
      <p:sp>
        <p:nvSpPr>
          <p:cNvPr id="4" name="Footer Placeholder 3">
            <a:extLst>
              <a:ext uri="{FF2B5EF4-FFF2-40B4-BE49-F238E27FC236}">
                <a16:creationId xmlns:a16="http://schemas.microsoft.com/office/drawing/2014/main" id="{E527A56D-A1D1-8340-8F2D-3188DA0AD3C0}"/>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A02DF010-2362-C346-AC8E-E2532A1A8A4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50720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ED9A85-44AE-494C-BAC8-23BA247718D8}"/>
              </a:ext>
            </a:extLst>
          </p:cNvPr>
          <p:cNvSpPr>
            <a:spLocks noGrp="1"/>
          </p:cNvSpPr>
          <p:nvPr>
            <p:ph type="dt" sz="half" idx="10"/>
          </p:nvPr>
        </p:nvSpPr>
        <p:spPr/>
        <p:txBody>
          <a:bodyPr/>
          <a:lstStyle/>
          <a:p>
            <a:fld id="{77ADDA99-BF79-8B4D-AA69-9577DFF4E30D}" type="datetimeFigureOut">
              <a:rPr lang="en-TW" smtClean="0"/>
              <a:t>04/05/2022</a:t>
            </a:fld>
            <a:endParaRPr lang="en-TW"/>
          </a:p>
        </p:txBody>
      </p:sp>
      <p:sp>
        <p:nvSpPr>
          <p:cNvPr id="3" name="Footer Placeholder 2">
            <a:extLst>
              <a:ext uri="{FF2B5EF4-FFF2-40B4-BE49-F238E27FC236}">
                <a16:creationId xmlns:a16="http://schemas.microsoft.com/office/drawing/2014/main" id="{FE3645D7-7E65-BA4A-B130-1BF0E59BF596}"/>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435D7D4E-8180-3347-8191-FD4A1A1301D3}"/>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6832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34AF-35AA-5E49-B919-279DC1635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ABCBDD56-5BB5-0B42-A363-C5EF6D4141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11EEE181-C73E-FC44-A082-87B56D559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783CE-5BAA-CA47-8D9B-A8924354BBD9}"/>
              </a:ext>
            </a:extLst>
          </p:cNvPr>
          <p:cNvSpPr>
            <a:spLocks noGrp="1"/>
          </p:cNvSpPr>
          <p:nvPr>
            <p:ph type="dt" sz="half" idx="10"/>
          </p:nvPr>
        </p:nvSpPr>
        <p:spPr/>
        <p:txBody>
          <a:bodyPr/>
          <a:lstStyle/>
          <a:p>
            <a:fld id="{77ADDA99-BF79-8B4D-AA69-9577DFF4E30D}" type="datetimeFigureOut">
              <a:rPr lang="en-TW" smtClean="0"/>
              <a:t>04/05/2022</a:t>
            </a:fld>
            <a:endParaRPr lang="en-TW"/>
          </a:p>
        </p:txBody>
      </p:sp>
      <p:sp>
        <p:nvSpPr>
          <p:cNvPr id="6" name="Footer Placeholder 5">
            <a:extLst>
              <a:ext uri="{FF2B5EF4-FFF2-40B4-BE49-F238E27FC236}">
                <a16:creationId xmlns:a16="http://schemas.microsoft.com/office/drawing/2014/main" id="{C1989BDA-128A-8840-A72B-16CC52FC86CC}"/>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BC0256C5-E423-E74E-9754-F9DE7A9B9AB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28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6CF6-11E7-E54C-8975-86D19DCDC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9E9E9176-2C5D-FC4E-A400-EC5A4AE14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96CA6D8C-02A1-3D47-9DB3-6ED6F3CD3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EBA67-0371-5548-BEEC-2B5BB77377B3}"/>
              </a:ext>
            </a:extLst>
          </p:cNvPr>
          <p:cNvSpPr>
            <a:spLocks noGrp="1"/>
          </p:cNvSpPr>
          <p:nvPr>
            <p:ph type="dt" sz="half" idx="10"/>
          </p:nvPr>
        </p:nvSpPr>
        <p:spPr/>
        <p:txBody>
          <a:bodyPr/>
          <a:lstStyle/>
          <a:p>
            <a:fld id="{77ADDA99-BF79-8B4D-AA69-9577DFF4E30D}" type="datetimeFigureOut">
              <a:rPr lang="en-TW" smtClean="0"/>
              <a:t>04/05/2022</a:t>
            </a:fld>
            <a:endParaRPr lang="en-TW"/>
          </a:p>
        </p:txBody>
      </p:sp>
      <p:sp>
        <p:nvSpPr>
          <p:cNvPr id="6" name="Footer Placeholder 5">
            <a:extLst>
              <a:ext uri="{FF2B5EF4-FFF2-40B4-BE49-F238E27FC236}">
                <a16:creationId xmlns:a16="http://schemas.microsoft.com/office/drawing/2014/main" id="{4EADE9C8-8E86-A044-8179-0CDEE261FF6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06411D00-CF9B-D044-B1CB-3C6602C636E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720445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89EAC1-0725-EB49-9378-C4B0DF2927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C1DC3D9D-E4A2-364A-A1F2-039E5E8DE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W" dirty="0"/>
          </a:p>
        </p:txBody>
      </p:sp>
      <p:sp>
        <p:nvSpPr>
          <p:cNvPr id="4" name="Date Placeholder 3">
            <a:extLst>
              <a:ext uri="{FF2B5EF4-FFF2-40B4-BE49-F238E27FC236}">
                <a16:creationId xmlns:a16="http://schemas.microsoft.com/office/drawing/2014/main" id="{FD928E5B-A6E1-CC4E-9BDD-59347EAE4D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DDA99-BF79-8B4D-AA69-9577DFF4E30D}" type="datetimeFigureOut">
              <a:rPr lang="en-TW" smtClean="0"/>
              <a:t>04/05/2022</a:t>
            </a:fld>
            <a:endParaRPr lang="en-TW"/>
          </a:p>
        </p:txBody>
      </p:sp>
      <p:sp>
        <p:nvSpPr>
          <p:cNvPr id="5" name="Footer Placeholder 4">
            <a:extLst>
              <a:ext uri="{FF2B5EF4-FFF2-40B4-BE49-F238E27FC236}">
                <a16:creationId xmlns:a16="http://schemas.microsoft.com/office/drawing/2014/main" id="{3CD8A4B8-1AEF-3940-9FA7-5B8DE0671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dirty="0"/>
          </a:p>
        </p:txBody>
      </p:sp>
      <p:sp>
        <p:nvSpPr>
          <p:cNvPr id="6" name="Slide Number Placeholder 5">
            <a:extLst>
              <a:ext uri="{FF2B5EF4-FFF2-40B4-BE49-F238E27FC236}">
                <a16:creationId xmlns:a16="http://schemas.microsoft.com/office/drawing/2014/main" id="{73E81AEB-46F3-454C-9AB8-FD0DB55D6F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D97D7-7027-8B4D-AA3E-780DC707E82D}" type="slidenum">
              <a:rPr lang="en-TW" smtClean="0"/>
              <a:t>‹#›</a:t>
            </a:fld>
            <a:endParaRPr lang="en-TW"/>
          </a:p>
        </p:txBody>
      </p:sp>
    </p:spTree>
    <p:extLst>
      <p:ext uri="{BB962C8B-B14F-4D97-AF65-F5344CB8AC3E}">
        <p14:creationId xmlns:p14="http://schemas.microsoft.com/office/powerpoint/2010/main" val="39595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4F53FC-0F65-444F-BDF4-F2E45F8BBE67}"/>
              </a:ext>
            </a:extLst>
          </p:cNvPr>
          <p:cNvSpPr>
            <a:spLocks noGrp="1"/>
          </p:cNvSpPr>
          <p:nvPr>
            <p:ph type="ctrTitle"/>
          </p:nvPr>
        </p:nvSpPr>
        <p:spPr>
          <a:xfrm>
            <a:off x="477981" y="1122363"/>
            <a:ext cx="4023360" cy="3204134"/>
          </a:xfrm>
        </p:spPr>
        <p:txBody>
          <a:bodyPr anchor="b">
            <a:normAutofit/>
          </a:bodyPr>
          <a:lstStyle/>
          <a:p>
            <a:pPr algn="l"/>
            <a:r>
              <a:rPr lang="en-TW" sz="4800" dirty="0"/>
              <a:t>Python Course</a:t>
            </a:r>
            <a:br>
              <a:rPr lang="en-TW" sz="4800" dirty="0"/>
            </a:br>
            <a:r>
              <a:rPr lang="en-TW" sz="4800" dirty="0"/>
              <a:t>Chapter 10</a:t>
            </a:r>
          </a:p>
        </p:txBody>
      </p:sp>
      <p:sp>
        <p:nvSpPr>
          <p:cNvPr id="3" name="Subtitle 2">
            <a:extLst>
              <a:ext uri="{FF2B5EF4-FFF2-40B4-BE49-F238E27FC236}">
                <a16:creationId xmlns:a16="http://schemas.microsoft.com/office/drawing/2014/main" id="{1FE4A9E6-6128-A14E-9A48-A4D6DF383ABD}"/>
              </a:ext>
            </a:extLst>
          </p:cNvPr>
          <p:cNvSpPr>
            <a:spLocks noGrp="1"/>
          </p:cNvSpPr>
          <p:nvPr>
            <p:ph type="subTitle" idx="1"/>
          </p:nvPr>
        </p:nvSpPr>
        <p:spPr>
          <a:xfrm>
            <a:off x="477981" y="4872922"/>
            <a:ext cx="3933306" cy="1760111"/>
          </a:xfrm>
        </p:spPr>
        <p:txBody>
          <a:bodyPr>
            <a:normAutofit/>
          </a:bodyPr>
          <a:lstStyle/>
          <a:p>
            <a:pPr algn="l"/>
            <a:r>
              <a:rPr lang="en-TW" sz="4800" i="1" dirty="0"/>
              <a:t>Useful Modules</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a:extLst>
              <a:ext uri="{FF2B5EF4-FFF2-40B4-BE49-F238E27FC236}">
                <a16:creationId xmlns:a16="http://schemas.microsoft.com/office/drawing/2014/main" id="{4C6FA8BB-9C90-604C-B730-EA7E3E58F5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77299" y="783367"/>
            <a:ext cx="5291266" cy="5291266"/>
          </a:xfrm>
          <a:prstGeom prst="rect">
            <a:avLst/>
          </a:prstGeom>
        </p:spPr>
      </p:pic>
    </p:spTree>
    <p:extLst>
      <p:ext uri="{BB962C8B-B14F-4D97-AF65-F5344CB8AC3E}">
        <p14:creationId xmlns:p14="http://schemas.microsoft.com/office/powerpoint/2010/main" val="78027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E4C1-6627-B04F-9517-019678AAEE31}"/>
              </a:ext>
            </a:extLst>
          </p:cNvPr>
          <p:cNvSpPr>
            <a:spLocks noGrp="1"/>
          </p:cNvSpPr>
          <p:nvPr>
            <p:ph type="title"/>
          </p:nvPr>
        </p:nvSpPr>
        <p:spPr/>
        <p:txBody>
          <a:bodyPr/>
          <a:lstStyle/>
          <a:p>
            <a:r>
              <a:rPr lang="en-TW" dirty="0"/>
              <a:t>Safe Delete and Remove Nonempty Directory</a:t>
            </a:r>
          </a:p>
        </p:txBody>
      </p:sp>
      <p:sp>
        <p:nvSpPr>
          <p:cNvPr id="3" name="Content Placeholder 2">
            <a:extLst>
              <a:ext uri="{FF2B5EF4-FFF2-40B4-BE49-F238E27FC236}">
                <a16:creationId xmlns:a16="http://schemas.microsoft.com/office/drawing/2014/main" id="{E3352884-2A73-3F43-B8B5-EE39EC97049C}"/>
              </a:ext>
            </a:extLst>
          </p:cNvPr>
          <p:cNvSpPr>
            <a:spLocks noGrp="1"/>
          </p:cNvSpPr>
          <p:nvPr>
            <p:ph idx="1"/>
          </p:nvPr>
        </p:nvSpPr>
        <p:spPr>
          <a:xfrm>
            <a:off x="838200" y="1825625"/>
            <a:ext cx="5612027" cy="4351338"/>
          </a:xfrm>
        </p:spPr>
        <p:txBody>
          <a:bodyPr/>
          <a:lstStyle/>
          <a:p>
            <a:pPr marL="0" indent="0">
              <a:buNone/>
            </a:pPr>
            <a:r>
              <a:rPr lang="en-TW" dirty="0"/>
              <a:t>What if we want to move something to the trash can, instead of deleting it </a:t>
            </a:r>
            <a:r>
              <a:rPr lang="en-US" dirty="0"/>
              <a:t>permanently</a:t>
            </a:r>
            <a:r>
              <a:rPr lang="en-TW" dirty="0"/>
              <a:t>? We can use the </a:t>
            </a:r>
            <a:r>
              <a:rPr lang="en-TW" i="1" dirty="0">
                <a:solidFill>
                  <a:srgbClr val="0070C0"/>
                </a:solidFill>
              </a:rPr>
              <a:t>send2trash</a:t>
            </a:r>
            <a:r>
              <a:rPr lang="en-TW" dirty="0"/>
              <a:t> module from PyPI.</a:t>
            </a:r>
          </a:p>
          <a:p>
            <a:pPr marL="0" indent="0">
              <a:buNone/>
            </a:pPr>
            <a:r>
              <a:rPr lang="en-TW" dirty="0"/>
              <a:t>What if we want to remove a </a:t>
            </a:r>
            <a:r>
              <a:rPr lang="en-US" dirty="0"/>
              <a:t>non-empty</a:t>
            </a:r>
            <a:r>
              <a:rPr lang="en-TW" dirty="0"/>
              <a:t> directory? (and supposed you know this is a dangerous move) Well, we can use the </a:t>
            </a:r>
            <a:r>
              <a:rPr lang="en-US" i="1" dirty="0" err="1">
                <a:solidFill>
                  <a:srgbClr val="0070C0"/>
                </a:solidFill>
              </a:rPr>
              <a:t>shutil</a:t>
            </a:r>
            <a:r>
              <a:rPr lang="en-US" dirty="0"/>
              <a:t> module from Python.</a:t>
            </a:r>
            <a:endParaRPr lang="en-TW" dirty="0"/>
          </a:p>
        </p:txBody>
      </p:sp>
      <p:pic>
        <p:nvPicPr>
          <p:cNvPr id="5" name="Graphic 4">
            <a:extLst>
              <a:ext uri="{FF2B5EF4-FFF2-40B4-BE49-F238E27FC236}">
                <a16:creationId xmlns:a16="http://schemas.microsoft.com/office/drawing/2014/main" id="{37E4B03B-3266-CA43-80AE-31A51283A5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41935" y="1825625"/>
            <a:ext cx="3973083" cy="3973083"/>
          </a:xfrm>
          <a:prstGeom prst="rect">
            <a:avLst/>
          </a:prstGeom>
        </p:spPr>
      </p:pic>
    </p:spTree>
    <p:extLst>
      <p:ext uri="{BB962C8B-B14F-4D97-AF65-F5344CB8AC3E}">
        <p14:creationId xmlns:p14="http://schemas.microsoft.com/office/powerpoint/2010/main" val="2705803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C65E-BCD4-A64A-9E51-65BD1C6E80A0}"/>
              </a:ext>
            </a:extLst>
          </p:cNvPr>
          <p:cNvSpPr>
            <a:spLocks noGrp="1"/>
          </p:cNvSpPr>
          <p:nvPr>
            <p:ph type="title"/>
          </p:nvPr>
        </p:nvSpPr>
        <p:spPr/>
        <p:txBody>
          <a:bodyPr/>
          <a:lstStyle/>
          <a:p>
            <a:r>
              <a:rPr lang="en-TW" dirty="0"/>
              <a:t>os.walk()</a:t>
            </a:r>
          </a:p>
        </p:txBody>
      </p:sp>
      <p:sp>
        <p:nvSpPr>
          <p:cNvPr id="3" name="Content Placeholder 2">
            <a:extLst>
              <a:ext uri="{FF2B5EF4-FFF2-40B4-BE49-F238E27FC236}">
                <a16:creationId xmlns:a16="http://schemas.microsoft.com/office/drawing/2014/main" id="{EEAB44A3-1714-934D-A150-0E3D3A6A333C}"/>
              </a:ext>
            </a:extLst>
          </p:cNvPr>
          <p:cNvSpPr>
            <a:spLocks noGrp="1"/>
          </p:cNvSpPr>
          <p:nvPr>
            <p:ph idx="1"/>
          </p:nvPr>
        </p:nvSpPr>
        <p:spPr/>
        <p:txBody>
          <a:bodyPr/>
          <a:lstStyle/>
          <a:p>
            <a:pPr marL="0" indent="0">
              <a:buNone/>
            </a:pPr>
            <a:r>
              <a:rPr lang="en-US" i="1" dirty="0" err="1">
                <a:solidFill>
                  <a:srgbClr val="0070C0"/>
                </a:solidFill>
              </a:rPr>
              <a:t>os.walk</a:t>
            </a:r>
            <a:r>
              <a:rPr lang="en-US" i="1" dirty="0">
                <a:solidFill>
                  <a:srgbClr val="0070C0"/>
                </a:solidFill>
              </a:rPr>
              <a:t>(path) </a:t>
            </a:r>
            <a:r>
              <a:rPr lang="en-US" dirty="0"/>
              <a:t>method generates the file names in a directory tree by walking the tree either top-down or bottom-up. For each directory in the tree rooted at directory top (including top itself), it yields a 3-tuple (</a:t>
            </a:r>
            <a:r>
              <a:rPr lang="en-US" dirty="0" err="1"/>
              <a:t>dirpath</a:t>
            </a:r>
            <a:r>
              <a:rPr lang="en-US" dirty="0"/>
              <a:t>, </a:t>
            </a:r>
            <a:r>
              <a:rPr lang="en-US" dirty="0" err="1"/>
              <a:t>dirnames</a:t>
            </a:r>
            <a:r>
              <a:rPr lang="en-US" dirty="0"/>
              <a:t>, filenames).</a:t>
            </a:r>
          </a:p>
          <a:p>
            <a:pPr marL="0" indent="0">
              <a:buNone/>
            </a:pPr>
            <a:r>
              <a:rPr lang="en-US" dirty="0"/>
              <a:t>The </a:t>
            </a:r>
            <a:r>
              <a:rPr lang="en-US" i="1" dirty="0" err="1"/>
              <a:t>os.walk</a:t>
            </a:r>
            <a:r>
              <a:rPr lang="en-US" i="1" dirty="0"/>
              <a:t>(path) </a:t>
            </a:r>
            <a:r>
              <a:rPr lang="en-US" dirty="0"/>
              <a:t>method uses depth-first tree traversal algorithm to decide the order of listing out the folder, subfolder, and files information in a directory.</a:t>
            </a:r>
            <a:endParaRPr lang="en-TW" dirty="0"/>
          </a:p>
        </p:txBody>
      </p:sp>
    </p:spTree>
    <p:extLst>
      <p:ext uri="{BB962C8B-B14F-4D97-AF65-F5344CB8AC3E}">
        <p14:creationId xmlns:p14="http://schemas.microsoft.com/office/powerpoint/2010/main" val="1217040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118E-1E87-5942-BA83-BD8D60624AE3}"/>
              </a:ext>
            </a:extLst>
          </p:cNvPr>
          <p:cNvSpPr>
            <a:spLocks noGrp="1"/>
          </p:cNvSpPr>
          <p:nvPr>
            <p:ph type="title"/>
          </p:nvPr>
        </p:nvSpPr>
        <p:spPr/>
        <p:txBody>
          <a:bodyPr/>
          <a:lstStyle/>
          <a:p>
            <a:r>
              <a:rPr lang="en-TW"/>
              <a:t>os.walk()</a:t>
            </a:r>
            <a:endParaRPr lang="en-TW" dirty="0"/>
          </a:p>
        </p:txBody>
      </p:sp>
      <p:pic>
        <p:nvPicPr>
          <p:cNvPr id="5" name="Content Placeholder 4">
            <a:extLst>
              <a:ext uri="{FF2B5EF4-FFF2-40B4-BE49-F238E27FC236}">
                <a16:creationId xmlns:a16="http://schemas.microsoft.com/office/drawing/2014/main" id="{1576A585-B28D-3F4C-BF8E-5BC87F623574}"/>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4408699" y="2548500"/>
            <a:ext cx="6945101" cy="3073824"/>
          </a:xfrm>
        </p:spPr>
      </p:pic>
      <p:pic>
        <p:nvPicPr>
          <p:cNvPr id="7" name="Graphic 6">
            <a:extLst>
              <a:ext uri="{FF2B5EF4-FFF2-40B4-BE49-F238E27FC236}">
                <a16:creationId xmlns:a16="http://schemas.microsoft.com/office/drawing/2014/main" id="{EBB53151-6CB3-284E-9D7C-55C2B78FE4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17158" y="1779372"/>
            <a:ext cx="2004348" cy="4541903"/>
          </a:xfrm>
          <a:prstGeom prst="rect">
            <a:avLst/>
          </a:prstGeom>
        </p:spPr>
      </p:pic>
    </p:spTree>
    <p:extLst>
      <p:ext uri="{BB962C8B-B14F-4D97-AF65-F5344CB8AC3E}">
        <p14:creationId xmlns:p14="http://schemas.microsoft.com/office/powerpoint/2010/main" val="3974770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3667-E6BA-0940-AB3D-91D3DAF767E2}"/>
              </a:ext>
            </a:extLst>
          </p:cNvPr>
          <p:cNvSpPr>
            <a:spLocks noGrp="1"/>
          </p:cNvSpPr>
          <p:nvPr>
            <p:ph type="title"/>
          </p:nvPr>
        </p:nvSpPr>
        <p:spPr/>
        <p:txBody>
          <a:bodyPr/>
          <a:lstStyle/>
          <a:p>
            <a:r>
              <a:rPr lang="en-TW" dirty="0"/>
              <a:t>os.walk()</a:t>
            </a:r>
          </a:p>
        </p:txBody>
      </p:sp>
      <p:sp>
        <p:nvSpPr>
          <p:cNvPr id="3" name="Content Placeholder 2">
            <a:extLst>
              <a:ext uri="{FF2B5EF4-FFF2-40B4-BE49-F238E27FC236}">
                <a16:creationId xmlns:a16="http://schemas.microsoft.com/office/drawing/2014/main" id="{550DCCF1-2FFA-7943-B9B5-079AACE6F1B6}"/>
              </a:ext>
            </a:extLst>
          </p:cNvPr>
          <p:cNvSpPr>
            <a:spLocks noGrp="1"/>
          </p:cNvSpPr>
          <p:nvPr>
            <p:ph idx="1"/>
          </p:nvPr>
        </p:nvSpPr>
        <p:spPr>
          <a:xfrm>
            <a:off x="838200" y="1825625"/>
            <a:ext cx="6081584" cy="4351338"/>
          </a:xfrm>
        </p:spPr>
        <p:txBody>
          <a:bodyPr/>
          <a:lstStyle/>
          <a:p>
            <a:pPr marL="0" indent="0">
              <a:buNone/>
            </a:pPr>
            <a:r>
              <a:rPr lang="en-US" i="1" dirty="0" err="1"/>
              <a:t>os.walk</a:t>
            </a:r>
            <a:r>
              <a:rPr lang="en-US" i="1" dirty="0"/>
              <a:t>() </a:t>
            </a:r>
            <a:r>
              <a:rPr lang="en-US" dirty="0"/>
              <a:t>is useful when renaming all files or removing some specific files in a directory. It will be a lot faster to use </a:t>
            </a:r>
            <a:r>
              <a:rPr lang="en-US" i="1" dirty="0" err="1"/>
              <a:t>os.walk</a:t>
            </a:r>
            <a:r>
              <a:rPr lang="en-US" i="1" dirty="0"/>
              <a:t>() </a:t>
            </a:r>
            <a:r>
              <a:rPr lang="en-US" dirty="0"/>
              <a:t>to travel through all subdirectories and files. If we were doing this manually, then it would be very annoying.</a:t>
            </a:r>
            <a:endParaRPr lang="en-TW" dirty="0"/>
          </a:p>
        </p:txBody>
      </p:sp>
      <p:pic>
        <p:nvPicPr>
          <p:cNvPr id="5" name="Graphic 4">
            <a:extLst>
              <a:ext uri="{FF2B5EF4-FFF2-40B4-BE49-F238E27FC236}">
                <a16:creationId xmlns:a16="http://schemas.microsoft.com/office/drawing/2014/main" id="{ED5249F0-7C5D-8B4F-8CA7-0E958A8672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19784" y="1220745"/>
            <a:ext cx="4762500" cy="4762500"/>
          </a:xfrm>
          <a:prstGeom prst="rect">
            <a:avLst/>
          </a:prstGeom>
        </p:spPr>
      </p:pic>
    </p:spTree>
    <p:extLst>
      <p:ext uri="{BB962C8B-B14F-4D97-AF65-F5344CB8AC3E}">
        <p14:creationId xmlns:p14="http://schemas.microsoft.com/office/powerpoint/2010/main" val="2500668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5573A-08A4-6B47-8B65-27B23D9514AE}"/>
              </a:ext>
            </a:extLst>
          </p:cNvPr>
          <p:cNvSpPr>
            <a:spLocks noGrp="1"/>
          </p:cNvSpPr>
          <p:nvPr>
            <p:ph type="title"/>
          </p:nvPr>
        </p:nvSpPr>
        <p:spPr/>
        <p:txBody>
          <a:bodyPr/>
          <a:lstStyle/>
          <a:p>
            <a:r>
              <a:rPr lang="en-TW" dirty="0"/>
              <a:t>Collections Module</a:t>
            </a:r>
          </a:p>
        </p:txBody>
      </p:sp>
      <p:sp>
        <p:nvSpPr>
          <p:cNvPr id="3" name="Content Placeholder 2">
            <a:extLst>
              <a:ext uri="{FF2B5EF4-FFF2-40B4-BE49-F238E27FC236}">
                <a16:creationId xmlns:a16="http://schemas.microsoft.com/office/drawing/2014/main" id="{64AC80DB-EC58-2945-901B-8BA06A269F5B}"/>
              </a:ext>
            </a:extLst>
          </p:cNvPr>
          <p:cNvSpPr>
            <a:spLocks noGrp="1"/>
          </p:cNvSpPr>
          <p:nvPr>
            <p:ph idx="1"/>
          </p:nvPr>
        </p:nvSpPr>
        <p:spPr>
          <a:xfrm>
            <a:off x="838200" y="1825625"/>
            <a:ext cx="10515600" cy="4760526"/>
          </a:xfrm>
        </p:spPr>
        <p:txBody>
          <a:bodyPr>
            <a:normAutofit/>
          </a:bodyPr>
          <a:lstStyle/>
          <a:p>
            <a:pPr marL="0" indent="0">
              <a:buNone/>
            </a:pPr>
            <a:r>
              <a:rPr lang="en-US" dirty="0"/>
              <a:t>Python Collections module implements specialized container datatypes providing alternatives to Python’s general purpose built-in containers, </a:t>
            </a:r>
            <a:r>
              <a:rPr lang="en-US" dirty="0" err="1"/>
              <a:t>dict</a:t>
            </a:r>
            <a:r>
              <a:rPr lang="en-US" dirty="0"/>
              <a:t>, list, set, and tuple.</a:t>
            </a:r>
          </a:p>
          <a:p>
            <a:pPr marL="0" indent="0">
              <a:buNone/>
            </a:pPr>
            <a:r>
              <a:rPr lang="en-US" dirty="0"/>
              <a:t>In this chapter, we will learn 3 of the datatypes in this collection module, which is:</a:t>
            </a:r>
          </a:p>
          <a:p>
            <a:pPr marL="514350" indent="-514350">
              <a:buAutoNum type="arabicPeriod"/>
            </a:pPr>
            <a:r>
              <a:rPr lang="en-US" dirty="0"/>
              <a:t>Counter</a:t>
            </a:r>
          </a:p>
          <a:p>
            <a:pPr marL="514350" indent="-514350">
              <a:buAutoNum type="arabicPeriod"/>
            </a:pPr>
            <a:r>
              <a:rPr lang="en-US" dirty="0" err="1"/>
              <a:t>defaultdict</a:t>
            </a:r>
            <a:endParaRPr lang="en-US" dirty="0"/>
          </a:p>
          <a:p>
            <a:pPr marL="514350" indent="-514350">
              <a:buAutoNum type="arabicPeriod"/>
            </a:pPr>
            <a:r>
              <a:rPr lang="en-US" dirty="0" err="1"/>
              <a:t>namedtuple</a:t>
            </a:r>
            <a:r>
              <a:rPr lang="en-US" dirty="0"/>
              <a:t>()</a:t>
            </a:r>
          </a:p>
          <a:p>
            <a:pPr marL="0" indent="0">
              <a:buNone/>
            </a:pPr>
            <a:br>
              <a:rPr lang="en-US" sz="2000" dirty="0"/>
            </a:br>
            <a:r>
              <a:rPr lang="en-US" sz="2000" dirty="0"/>
              <a:t>*. There are other interesting data types, such as deque. However, it requires knowledge of algorithms and data structure, which we won’t talk about here.</a:t>
            </a:r>
            <a:endParaRPr lang="en-TW" sz="2000" dirty="0"/>
          </a:p>
        </p:txBody>
      </p:sp>
    </p:spTree>
    <p:extLst>
      <p:ext uri="{BB962C8B-B14F-4D97-AF65-F5344CB8AC3E}">
        <p14:creationId xmlns:p14="http://schemas.microsoft.com/office/powerpoint/2010/main" val="4034818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AA5E-AB61-3042-8114-AF358B13B9A9}"/>
              </a:ext>
            </a:extLst>
          </p:cNvPr>
          <p:cNvSpPr>
            <a:spLocks noGrp="1"/>
          </p:cNvSpPr>
          <p:nvPr>
            <p:ph type="title"/>
          </p:nvPr>
        </p:nvSpPr>
        <p:spPr/>
        <p:txBody>
          <a:bodyPr/>
          <a:lstStyle/>
          <a:p>
            <a:r>
              <a:rPr lang="en-TW" dirty="0"/>
              <a:t>Counter</a:t>
            </a:r>
          </a:p>
        </p:txBody>
      </p:sp>
      <p:sp>
        <p:nvSpPr>
          <p:cNvPr id="3" name="Content Placeholder 2">
            <a:extLst>
              <a:ext uri="{FF2B5EF4-FFF2-40B4-BE49-F238E27FC236}">
                <a16:creationId xmlns:a16="http://schemas.microsoft.com/office/drawing/2014/main" id="{E61395F9-BEB3-7440-ABE3-FBD5D6AB9497}"/>
              </a:ext>
            </a:extLst>
          </p:cNvPr>
          <p:cNvSpPr>
            <a:spLocks noGrp="1"/>
          </p:cNvSpPr>
          <p:nvPr>
            <p:ph idx="1"/>
          </p:nvPr>
        </p:nvSpPr>
        <p:spPr/>
        <p:txBody>
          <a:bodyPr/>
          <a:lstStyle/>
          <a:p>
            <a:pPr marL="0" indent="0">
              <a:buNone/>
            </a:pPr>
            <a:r>
              <a:rPr lang="en-US" dirty="0"/>
              <a:t>A </a:t>
            </a:r>
            <a:r>
              <a:rPr lang="en-US" i="1" dirty="0">
                <a:solidFill>
                  <a:srgbClr val="0070C0"/>
                </a:solidFill>
              </a:rPr>
              <a:t>Counter</a:t>
            </a:r>
            <a:r>
              <a:rPr lang="en-US" dirty="0"/>
              <a:t> is a </a:t>
            </a:r>
            <a:r>
              <a:rPr lang="en-US" dirty="0" err="1"/>
              <a:t>dict</a:t>
            </a:r>
            <a:r>
              <a:rPr lang="en-US" dirty="0"/>
              <a:t> subclass for counting </a:t>
            </a:r>
            <a:r>
              <a:rPr lang="en-US" dirty="0" err="1"/>
              <a:t>hashable</a:t>
            </a:r>
            <a:r>
              <a:rPr lang="en-US" dirty="0"/>
              <a:t> objects. (This is why the first letter C is capitalized.) It is a collection where elements are stored as dictionary keys, and their counts are stored as dictionary values.</a:t>
            </a:r>
          </a:p>
          <a:p>
            <a:pPr marL="0" indent="0">
              <a:buNone/>
            </a:pPr>
            <a:endParaRPr lang="en-US" dirty="0"/>
          </a:p>
          <a:p>
            <a:pPr marL="0" indent="0">
              <a:buNone/>
            </a:pPr>
            <a:endParaRPr lang="en-US" dirty="0"/>
          </a:p>
          <a:p>
            <a:pPr marL="0" indent="0">
              <a:buNone/>
            </a:pPr>
            <a:endParaRPr lang="en-US" dirty="0"/>
          </a:p>
          <a:p>
            <a:pPr marL="0" indent="0">
              <a:buNone/>
            </a:pPr>
            <a:r>
              <a:rPr lang="en-US" sz="2000" dirty="0"/>
              <a:t>*. We can definitely implement this datatype from scratch. Actually, this is part of algorithm and data structure course content. You can try to implement Counter if you want to. This will help you be able to answer some coding interview questions.</a:t>
            </a:r>
          </a:p>
        </p:txBody>
      </p:sp>
    </p:spTree>
    <p:extLst>
      <p:ext uri="{BB962C8B-B14F-4D97-AF65-F5344CB8AC3E}">
        <p14:creationId xmlns:p14="http://schemas.microsoft.com/office/powerpoint/2010/main" val="1727202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18D00-B7EE-1F40-B017-1DC5B355E31C}"/>
              </a:ext>
            </a:extLst>
          </p:cNvPr>
          <p:cNvSpPr>
            <a:spLocks noGrp="1"/>
          </p:cNvSpPr>
          <p:nvPr>
            <p:ph type="title"/>
          </p:nvPr>
        </p:nvSpPr>
        <p:spPr/>
        <p:txBody>
          <a:bodyPr/>
          <a:lstStyle/>
          <a:p>
            <a:r>
              <a:rPr lang="en-US" dirty="0" err="1"/>
              <a:t>defaultdict</a:t>
            </a:r>
            <a:endParaRPr lang="en-TW" dirty="0"/>
          </a:p>
        </p:txBody>
      </p:sp>
      <p:sp>
        <p:nvSpPr>
          <p:cNvPr id="3" name="Content Placeholder 2">
            <a:extLst>
              <a:ext uri="{FF2B5EF4-FFF2-40B4-BE49-F238E27FC236}">
                <a16:creationId xmlns:a16="http://schemas.microsoft.com/office/drawing/2014/main" id="{BEB4E343-776B-414E-AA85-2DCF19AE18B5}"/>
              </a:ext>
            </a:extLst>
          </p:cNvPr>
          <p:cNvSpPr>
            <a:spLocks noGrp="1"/>
          </p:cNvSpPr>
          <p:nvPr>
            <p:ph idx="1"/>
          </p:nvPr>
        </p:nvSpPr>
        <p:spPr/>
        <p:txBody>
          <a:bodyPr>
            <a:normAutofit lnSpcReduction="10000"/>
          </a:bodyPr>
          <a:lstStyle/>
          <a:p>
            <a:pPr marL="0" indent="0">
              <a:buNone/>
            </a:pPr>
            <a:r>
              <a:rPr lang="en-US" dirty="0"/>
              <a:t>Just like functions in Python has default parameter, we can make dictionaries in Python have default values as well.</a:t>
            </a:r>
          </a:p>
          <a:p>
            <a:pPr marL="0" indent="0">
              <a:buNone/>
            </a:pPr>
            <a:r>
              <a:rPr lang="en-US" i="1" dirty="0" err="1">
                <a:solidFill>
                  <a:srgbClr val="0070C0"/>
                </a:solidFill>
              </a:rPr>
              <a:t>defaultdict</a:t>
            </a:r>
            <a:r>
              <a:rPr lang="en-US" dirty="0"/>
              <a:t> is a sub-class of the dictionary class that returns a dictionary-like object. The functionality of both dictionaries and </a:t>
            </a:r>
            <a:r>
              <a:rPr lang="en-US" dirty="0" err="1"/>
              <a:t>defualtdict</a:t>
            </a:r>
            <a:r>
              <a:rPr lang="en-US" dirty="0"/>
              <a:t> are almost same except for the fact that </a:t>
            </a:r>
            <a:r>
              <a:rPr lang="en-US" dirty="0" err="1"/>
              <a:t>defualtdict</a:t>
            </a:r>
            <a:r>
              <a:rPr lang="en-US" dirty="0"/>
              <a:t> never raises a </a:t>
            </a:r>
            <a:r>
              <a:rPr lang="en-US" dirty="0" err="1"/>
              <a:t>KeyError</a:t>
            </a:r>
            <a:r>
              <a:rPr lang="en-US" dirty="0"/>
              <a:t>. It provides a default value for the key that does not exists.</a:t>
            </a:r>
          </a:p>
          <a:p>
            <a:pPr marL="0" indent="0">
              <a:buNone/>
            </a:pPr>
            <a:r>
              <a:rPr lang="en-US" dirty="0"/>
              <a:t>Why is </a:t>
            </a:r>
            <a:r>
              <a:rPr lang="en-US" dirty="0" err="1"/>
              <a:t>defaultdict</a:t>
            </a:r>
            <a:r>
              <a:rPr lang="en-US" dirty="0"/>
              <a:t> lowercase? This is just not following the guidelines of Python. Will they fix it? We don’t know, but people already submitted requests to change the name to be </a:t>
            </a:r>
            <a:r>
              <a:rPr lang="en-US" dirty="0" err="1"/>
              <a:t>Defaultdict</a:t>
            </a:r>
            <a:r>
              <a:rPr lang="en-US" dirty="0"/>
              <a:t>. Hopefully, they will change it sooner or later.</a:t>
            </a:r>
          </a:p>
          <a:p>
            <a:pPr marL="0" indent="0">
              <a:buNone/>
            </a:pPr>
            <a:endParaRPr lang="en-TW" dirty="0"/>
          </a:p>
        </p:txBody>
      </p:sp>
    </p:spTree>
    <p:extLst>
      <p:ext uri="{BB962C8B-B14F-4D97-AF65-F5344CB8AC3E}">
        <p14:creationId xmlns:p14="http://schemas.microsoft.com/office/powerpoint/2010/main" val="3443235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9580-B05A-704E-8BFF-B576F75819AC}"/>
              </a:ext>
            </a:extLst>
          </p:cNvPr>
          <p:cNvSpPr>
            <a:spLocks noGrp="1"/>
          </p:cNvSpPr>
          <p:nvPr>
            <p:ph type="title"/>
          </p:nvPr>
        </p:nvSpPr>
        <p:spPr/>
        <p:txBody>
          <a:bodyPr/>
          <a:lstStyle/>
          <a:p>
            <a:r>
              <a:rPr lang="en-US" dirty="0" err="1"/>
              <a:t>defaultdict</a:t>
            </a:r>
            <a:endParaRPr lang="en-TW" dirty="0"/>
          </a:p>
        </p:txBody>
      </p:sp>
      <p:sp>
        <p:nvSpPr>
          <p:cNvPr id="3" name="Content Placeholder 2">
            <a:extLst>
              <a:ext uri="{FF2B5EF4-FFF2-40B4-BE49-F238E27FC236}">
                <a16:creationId xmlns:a16="http://schemas.microsoft.com/office/drawing/2014/main" id="{0E8B481F-7511-D141-AF93-640C22358D4C}"/>
              </a:ext>
            </a:extLst>
          </p:cNvPr>
          <p:cNvSpPr>
            <a:spLocks noGrp="1"/>
          </p:cNvSpPr>
          <p:nvPr>
            <p:ph idx="1"/>
          </p:nvPr>
        </p:nvSpPr>
        <p:spPr/>
        <p:txBody>
          <a:bodyPr/>
          <a:lstStyle/>
          <a:p>
            <a:pPr marL="0" indent="0">
              <a:buNone/>
            </a:pPr>
            <a:r>
              <a:rPr lang="en-US" dirty="0"/>
              <a:t>The syntax is:</a:t>
            </a:r>
          </a:p>
          <a:p>
            <a:pPr marL="0" indent="0" algn="ctr">
              <a:buNone/>
            </a:pPr>
            <a:r>
              <a:rPr lang="en-US" i="1" dirty="0" err="1"/>
              <a:t>defaultdict</a:t>
            </a:r>
            <a:r>
              <a:rPr lang="en-US" i="1" dirty="0"/>
              <a:t>(</a:t>
            </a:r>
            <a:r>
              <a:rPr lang="en-US" i="1" dirty="0" err="1"/>
              <a:t>default_factory</a:t>
            </a:r>
            <a:r>
              <a:rPr lang="en-US" i="1" dirty="0"/>
              <a:t>)</a:t>
            </a:r>
          </a:p>
          <a:p>
            <a:pPr marL="0" indent="0">
              <a:buNone/>
            </a:pPr>
            <a:r>
              <a:rPr lang="en-US" dirty="0"/>
              <a:t>Where </a:t>
            </a:r>
            <a:r>
              <a:rPr lang="en-US" i="1" dirty="0" err="1"/>
              <a:t>default_factory</a:t>
            </a:r>
            <a:r>
              <a:rPr lang="en-US" i="1" dirty="0"/>
              <a:t> </a:t>
            </a:r>
            <a:r>
              <a:rPr lang="en-US" dirty="0"/>
              <a:t>is a function returning the default value for the dictionary defined. If this argument is absent, then the dictionary raises a </a:t>
            </a:r>
            <a:r>
              <a:rPr lang="en-US" i="1" dirty="0" err="1"/>
              <a:t>KeyError</a:t>
            </a:r>
            <a:r>
              <a:rPr lang="en-US" dirty="0"/>
              <a:t>.</a:t>
            </a:r>
          </a:p>
          <a:p>
            <a:pPr marL="0" indent="0">
              <a:buNone/>
            </a:pPr>
            <a:endParaRPr lang="en-TW" dirty="0"/>
          </a:p>
        </p:txBody>
      </p:sp>
    </p:spTree>
    <p:extLst>
      <p:ext uri="{BB962C8B-B14F-4D97-AF65-F5344CB8AC3E}">
        <p14:creationId xmlns:p14="http://schemas.microsoft.com/office/powerpoint/2010/main" val="4015054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1061C-E87F-8345-9385-E8374DC70646}"/>
              </a:ext>
            </a:extLst>
          </p:cNvPr>
          <p:cNvSpPr>
            <a:spLocks noGrp="1"/>
          </p:cNvSpPr>
          <p:nvPr>
            <p:ph type="title"/>
          </p:nvPr>
        </p:nvSpPr>
        <p:spPr/>
        <p:txBody>
          <a:bodyPr/>
          <a:lstStyle/>
          <a:p>
            <a:r>
              <a:rPr lang="en-US" dirty="0"/>
              <a:t>Named Tuple</a:t>
            </a:r>
            <a:endParaRPr lang="en-TW" dirty="0"/>
          </a:p>
        </p:txBody>
      </p:sp>
      <p:sp>
        <p:nvSpPr>
          <p:cNvPr id="3" name="Content Placeholder 2">
            <a:extLst>
              <a:ext uri="{FF2B5EF4-FFF2-40B4-BE49-F238E27FC236}">
                <a16:creationId xmlns:a16="http://schemas.microsoft.com/office/drawing/2014/main" id="{35585805-A7F9-1E43-A220-C64CC0E128C8}"/>
              </a:ext>
            </a:extLst>
          </p:cNvPr>
          <p:cNvSpPr>
            <a:spLocks noGrp="1"/>
          </p:cNvSpPr>
          <p:nvPr>
            <p:ph idx="1"/>
          </p:nvPr>
        </p:nvSpPr>
        <p:spPr/>
        <p:txBody>
          <a:bodyPr>
            <a:normAutofit/>
          </a:bodyPr>
          <a:lstStyle/>
          <a:p>
            <a:pPr marL="0" indent="0">
              <a:buNone/>
            </a:pPr>
            <a:r>
              <a:rPr lang="en-US" dirty="0"/>
              <a:t>Named tuples are basically easy-to-create, lightweight object types. Named tuple instances can be referenced using object-like variable dereferencing or the standard tuple syntax. (basically, it means that we are giving tuples keys so things in a tuple can be accessed through either key or index. This is like a hybrid of </a:t>
            </a:r>
            <a:r>
              <a:rPr lang="en-US" dirty="0" err="1"/>
              <a:t>dict</a:t>
            </a:r>
            <a:r>
              <a:rPr lang="en-US" dirty="0"/>
              <a:t> and tuple.)</a:t>
            </a:r>
          </a:p>
          <a:p>
            <a:pPr marL="0" indent="0">
              <a:buNone/>
            </a:pPr>
            <a:r>
              <a:rPr lang="en-US" dirty="0"/>
              <a:t>You should use named tuples instead of tuples anywhere we think object notation will make our code more pythonic and more easily readable. Furthermore, we can also replace ordinary immutable classes that have no functions with named tuples.</a:t>
            </a:r>
          </a:p>
          <a:p>
            <a:pPr marL="0" indent="0">
              <a:buNone/>
            </a:pPr>
            <a:endParaRPr lang="en-TW" dirty="0"/>
          </a:p>
        </p:txBody>
      </p:sp>
    </p:spTree>
    <p:extLst>
      <p:ext uri="{BB962C8B-B14F-4D97-AF65-F5344CB8AC3E}">
        <p14:creationId xmlns:p14="http://schemas.microsoft.com/office/powerpoint/2010/main" val="1340832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2723A-5F0D-EC45-8D84-BC868E427D9C}"/>
              </a:ext>
            </a:extLst>
          </p:cNvPr>
          <p:cNvSpPr>
            <a:spLocks noGrp="1"/>
          </p:cNvSpPr>
          <p:nvPr>
            <p:ph type="title"/>
          </p:nvPr>
        </p:nvSpPr>
        <p:spPr/>
        <p:txBody>
          <a:bodyPr/>
          <a:lstStyle/>
          <a:p>
            <a:r>
              <a:rPr lang="en-US" dirty="0"/>
              <a:t>Datetime Module</a:t>
            </a:r>
            <a:endParaRPr lang="en-TW" dirty="0"/>
          </a:p>
        </p:txBody>
      </p:sp>
      <p:sp>
        <p:nvSpPr>
          <p:cNvPr id="3" name="Content Placeholder 2">
            <a:extLst>
              <a:ext uri="{FF2B5EF4-FFF2-40B4-BE49-F238E27FC236}">
                <a16:creationId xmlns:a16="http://schemas.microsoft.com/office/drawing/2014/main" id="{9CC366D9-F480-FE4F-A38E-60FB0FA533EA}"/>
              </a:ext>
            </a:extLst>
          </p:cNvPr>
          <p:cNvSpPr>
            <a:spLocks noGrp="1"/>
          </p:cNvSpPr>
          <p:nvPr>
            <p:ph idx="1"/>
          </p:nvPr>
        </p:nvSpPr>
        <p:spPr>
          <a:xfrm>
            <a:off x="838200" y="1825625"/>
            <a:ext cx="6217508" cy="4351338"/>
          </a:xfrm>
        </p:spPr>
        <p:txBody>
          <a:bodyPr>
            <a:normAutofit lnSpcReduction="10000"/>
          </a:bodyPr>
          <a:lstStyle/>
          <a:p>
            <a:pPr marL="0" indent="0">
              <a:buNone/>
            </a:pPr>
            <a:r>
              <a:rPr lang="en-US" dirty="0"/>
              <a:t>The </a:t>
            </a:r>
            <a:r>
              <a:rPr lang="en-US" i="1" dirty="0">
                <a:solidFill>
                  <a:srgbClr val="0070C0"/>
                </a:solidFill>
              </a:rPr>
              <a:t>datetime</a:t>
            </a:r>
            <a:r>
              <a:rPr lang="en-US" dirty="0"/>
              <a:t> module provides useful methods to work with time in Python. While date and time arithmetic is supported, the focus of the implementation is on efficient attribute extraction for output formatting and manipulation.</a:t>
            </a:r>
          </a:p>
          <a:p>
            <a:pPr marL="0" indent="0">
              <a:buNone/>
            </a:pPr>
            <a:r>
              <a:rPr lang="en-US" dirty="0"/>
              <a:t>Under the </a:t>
            </a:r>
            <a:r>
              <a:rPr lang="en-US" i="1" dirty="0"/>
              <a:t>datetime</a:t>
            </a:r>
            <a:r>
              <a:rPr lang="en-US" dirty="0"/>
              <a:t> module, different classes are used for their purposes. We will look at 2 classes – </a:t>
            </a:r>
            <a:r>
              <a:rPr lang="en-US" i="1" dirty="0"/>
              <a:t>datetime</a:t>
            </a:r>
            <a:r>
              <a:rPr lang="en-US" dirty="0"/>
              <a:t> and </a:t>
            </a:r>
            <a:r>
              <a:rPr lang="en-US" i="1" dirty="0" err="1"/>
              <a:t>timedelta</a:t>
            </a:r>
            <a:r>
              <a:rPr lang="en-US" dirty="0"/>
              <a:t>.</a:t>
            </a:r>
          </a:p>
          <a:p>
            <a:pPr marL="0" indent="0">
              <a:buNone/>
            </a:pPr>
            <a:endParaRPr lang="en-TW" dirty="0"/>
          </a:p>
        </p:txBody>
      </p:sp>
      <p:pic>
        <p:nvPicPr>
          <p:cNvPr id="7" name="Graphic 6">
            <a:extLst>
              <a:ext uri="{FF2B5EF4-FFF2-40B4-BE49-F238E27FC236}">
                <a16:creationId xmlns:a16="http://schemas.microsoft.com/office/drawing/2014/main" id="{A75914B1-1F68-F042-89BA-2F5560A9C1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22139" y="1690688"/>
            <a:ext cx="3909240" cy="3909240"/>
          </a:xfrm>
          <a:prstGeom prst="rect">
            <a:avLst/>
          </a:prstGeom>
        </p:spPr>
      </p:pic>
    </p:spTree>
    <p:extLst>
      <p:ext uri="{BB962C8B-B14F-4D97-AF65-F5344CB8AC3E}">
        <p14:creationId xmlns:p14="http://schemas.microsoft.com/office/powerpoint/2010/main" val="1207040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0538E-52B0-B540-A5D8-CEB3D419D09C}"/>
              </a:ext>
            </a:extLst>
          </p:cNvPr>
          <p:cNvSpPr>
            <a:spLocks noGrp="1"/>
          </p:cNvSpPr>
          <p:nvPr>
            <p:ph type="title"/>
          </p:nvPr>
        </p:nvSpPr>
        <p:spPr/>
        <p:txBody>
          <a:bodyPr/>
          <a:lstStyle/>
          <a:p>
            <a:r>
              <a:rPr lang="en-TW" dirty="0"/>
              <a:t>OS Module</a:t>
            </a:r>
          </a:p>
        </p:txBody>
      </p:sp>
      <p:sp>
        <p:nvSpPr>
          <p:cNvPr id="3" name="Content Placeholder 2">
            <a:extLst>
              <a:ext uri="{FF2B5EF4-FFF2-40B4-BE49-F238E27FC236}">
                <a16:creationId xmlns:a16="http://schemas.microsoft.com/office/drawing/2014/main" id="{D78C0AF6-D32E-1741-BD2D-625917D50473}"/>
              </a:ext>
            </a:extLst>
          </p:cNvPr>
          <p:cNvSpPr>
            <a:spLocks noGrp="1"/>
          </p:cNvSpPr>
          <p:nvPr>
            <p:ph idx="1"/>
          </p:nvPr>
        </p:nvSpPr>
        <p:spPr>
          <a:xfrm>
            <a:off x="838200" y="1825625"/>
            <a:ext cx="10515600" cy="4667250"/>
          </a:xfrm>
        </p:spPr>
        <p:txBody>
          <a:bodyPr>
            <a:normAutofit/>
          </a:bodyPr>
          <a:lstStyle/>
          <a:p>
            <a:pPr marL="0" indent="0">
              <a:buNone/>
            </a:pPr>
            <a:r>
              <a:rPr lang="en-TW" dirty="0"/>
              <a:t>When working </a:t>
            </a:r>
            <a:r>
              <a:rPr lang="en-US" dirty="0" err="1"/>
              <a:t>wi</a:t>
            </a:r>
            <a:r>
              <a:rPr lang="en-TW" dirty="0"/>
              <a:t>th files, we would want to work with File systems as well; then, we will be able to rename, move or create new files. The OS module </a:t>
            </a:r>
            <a:r>
              <a:rPr lang="en-US" dirty="0"/>
              <a:t>in Python gives us the ability to write Python codes compatible with any operating system.</a:t>
            </a:r>
          </a:p>
          <a:p>
            <a:pPr marL="0" indent="0">
              <a:buNone/>
            </a:pPr>
            <a:r>
              <a:rPr lang="en-US" dirty="0"/>
              <a:t>Different OS has different syntax in naming the file paths:</a:t>
            </a:r>
          </a:p>
          <a:p>
            <a:r>
              <a:rPr lang="en-US" dirty="0"/>
              <a:t>In Linux/UNIX and macOS, they use / to separate directory.</a:t>
            </a:r>
          </a:p>
          <a:p>
            <a:r>
              <a:rPr lang="en-US" dirty="0"/>
              <a:t>In Windows, they use \.</a:t>
            </a:r>
          </a:p>
          <a:p>
            <a:pPr marL="0" indent="0">
              <a:buNone/>
            </a:pPr>
            <a:r>
              <a:rPr lang="en-US" dirty="0"/>
              <a:t>Also, in Linux/UNIX, there’s only one root directory. However, in Windows, we can have A:\, B:\ OR C:\. (The C drive is usually where OS is located in.)</a:t>
            </a:r>
            <a:endParaRPr lang="en-TW" dirty="0"/>
          </a:p>
        </p:txBody>
      </p:sp>
    </p:spTree>
    <p:extLst>
      <p:ext uri="{BB962C8B-B14F-4D97-AF65-F5344CB8AC3E}">
        <p14:creationId xmlns:p14="http://schemas.microsoft.com/office/powerpoint/2010/main" val="1635582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58B1F-BC05-D249-BD62-6BE94B8571E0}"/>
              </a:ext>
            </a:extLst>
          </p:cNvPr>
          <p:cNvSpPr>
            <a:spLocks noGrp="1"/>
          </p:cNvSpPr>
          <p:nvPr>
            <p:ph type="title"/>
          </p:nvPr>
        </p:nvSpPr>
        <p:spPr/>
        <p:txBody>
          <a:bodyPr/>
          <a:lstStyle/>
          <a:p>
            <a:r>
              <a:rPr lang="en-TW" dirty="0"/>
              <a:t>Datetime Class</a:t>
            </a:r>
          </a:p>
        </p:txBody>
      </p:sp>
      <p:sp>
        <p:nvSpPr>
          <p:cNvPr id="3" name="Content Placeholder 2">
            <a:extLst>
              <a:ext uri="{FF2B5EF4-FFF2-40B4-BE49-F238E27FC236}">
                <a16:creationId xmlns:a16="http://schemas.microsoft.com/office/drawing/2014/main" id="{FBAD941B-0C1A-5F4E-92B1-B394A4B84D32}"/>
              </a:ext>
            </a:extLst>
          </p:cNvPr>
          <p:cNvSpPr>
            <a:spLocks noGrp="1"/>
          </p:cNvSpPr>
          <p:nvPr>
            <p:ph idx="1"/>
          </p:nvPr>
        </p:nvSpPr>
        <p:spPr/>
        <p:txBody>
          <a:bodyPr>
            <a:normAutofit/>
          </a:bodyPr>
          <a:lstStyle/>
          <a:p>
            <a:pPr marL="0" indent="0">
              <a:buNone/>
            </a:pPr>
            <a:r>
              <a:rPr lang="en-US" dirty="0"/>
              <a:t>A datetime class is used to work with datetime object. The datetime object contains all the information of both date and time. Year, month, day, hour, minute, second, and microsecond are all available in a datetime object.</a:t>
            </a:r>
          </a:p>
          <a:p>
            <a:pPr marL="0" indent="0">
              <a:buNone/>
            </a:pPr>
            <a:r>
              <a:rPr lang="en-US" dirty="0"/>
              <a:t>To get the current time, we can use the static</a:t>
            </a:r>
          </a:p>
          <a:p>
            <a:pPr marL="0" indent="0" algn="ctr">
              <a:buNone/>
            </a:pPr>
            <a:r>
              <a:rPr lang="en-US" i="1" dirty="0" err="1"/>
              <a:t>datetime.now</a:t>
            </a:r>
            <a:r>
              <a:rPr lang="en-US" i="1" dirty="0"/>
              <a:t>()</a:t>
            </a:r>
          </a:p>
          <a:p>
            <a:pPr marL="0" indent="0">
              <a:buNone/>
            </a:pPr>
            <a:r>
              <a:rPr lang="en-US" dirty="0"/>
              <a:t>method from datetime class. This method will return a datetime object representing the current time.</a:t>
            </a:r>
          </a:p>
          <a:p>
            <a:pPr marL="0" indent="0">
              <a:buNone/>
            </a:pPr>
            <a:endParaRPr lang="en-TW" dirty="0"/>
          </a:p>
        </p:txBody>
      </p:sp>
    </p:spTree>
    <p:extLst>
      <p:ext uri="{BB962C8B-B14F-4D97-AF65-F5344CB8AC3E}">
        <p14:creationId xmlns:p14="http://schemas.microsoft.com/office/powerpoint/2010/main" val="2953946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A78F-5AEE-F544-91B4-76EFD2945F81}"/>
              </a:ext>
            </a:extLst>
          </p:cNvPr>
          <p:cNvSpPr>
            <a:spLocks noGrp="1"/>
          </p:cNvSpPr>
          <p:nvPr>
            <p:ph type="title"/>
          </p:nvPr>
        </p:nvSpPr>
        <p:spPr/>
        <p:txBody>
          <a:bodyPr/>
          <a:lstStyle/>
          <a:p>
            <a:r>
              <a:rPr lang="en-TW" dirty="0"/>
              <a:t>Datetime Class</a:t>
            </a:r>
          </a:p>
        </p:txBody>
      </p:sp>
      <p:sp>
        <p:nvSpPr>
          <p:cNvPr id="3" name="Content Placeholder 2">
            <a:extLst>
              <a:ext uri="{FF2B5EF4-FFF2-40B4-BE49-F238E27FC236}">
                <a16:creationId xmlns:a16="http://schemas.microsoft.com/office/drawing/2014/main" id="{945274B3-0F32-2C46-968B-DF8924D99A91}"/>
              </a:ext>
            </a:extLst>
          </p:cNvPr>
          <p:cNvSpPr>
            <a:spLocks noGrp="1"/>
          </p:cNvSpPr>
          <p:nvPr>
            <p:ph idx="1"/>
          </p:nvPr>
        </p:nvSpPr>
        <p:spPr/>
        <p:txBody>
          <a:bodyPr/>
          <a:lstStyle/>
          <a:p>
            <a:pPr marL="0" indent="0">
              <a:buNone/>
            </a:pPr>
            <a:r>
              <a:rPr lang="en-US" dirty="0"/>
              <a:t>To create our own datetime object, we can just call the constructor of the datetime class:</a:t>
            </a:r>
          </a:p>
          <a:p>
            <a:pPr marL="0" indent="0" algn="ctr">
              <a:buNone/>
            </a:pPr>
            <a:r>
              <a:rPr lang="en-US" i="1" dirty="0" err="1"/>
              <a:t>datetime.datetime</a:t>
            </a:r>
            <a:r>
              <a:rPr lang="en-US" i="1" dirty="0"/>
              <a:t>(year, month, day, hour=0, minute=0, second=0, microsecond=0, </a:t>
            </a:r>
            <a:r>
              <a:rPr lang="en-US" i="1" dirty="0" err="1"/>
              <a:t>tzinfo</a:t>
            </a:r>
            <a:r>
              <a:rPr lang="en-US" i="1" dirty="0"/>
              <a:t>=None, *, fold=0)</a:t>
            </a:r>
            <a:endParaRPr lang="en-US" dirty="0"/>
          </a:p>
          <a:p>
            <a:pPr marL="0" indent="0">
              <a:buNone/>
            </a:pPr>
            <a:r>
              <a:rPr lang="en-US" dirty="0"/>
              <a:t>The year, month and day arguments are required. The rest are optional.</a:t>
            </a:r>
          </a:p>
          <a:p>
            <a:pPr marL="0" indent="0">
              <a:buNone/>
            </a:pPr>
            <a:r>
              <a:rPr lang="en-US" dirty="0"/>
              <a:t>For each datetime object, The </a:t>
            </a:r>
            <a:r>
              <a:rPr lang="en-US" i="1" dirty="0" err="1"/>
              <a:t>strftime</a:t>
            </a:r>
            <a:r>
              <a:rPr lang="en-US" i="1" dirty="0"/>
              <a:t>(format) </a:t>
            </a:r>
            <a:r>
              <a:rPr lang="en-US" dirty="0"/>
              <a:t>method is used to extract certain information to its string representation. (</a:t>
            </a:r>
            <a:r>
              <a:rPr lang="en-US" dirty="0" err="1"/>
              <a:t>strftime</a:t>
            </a:r>
            <a:r>
              <a:rPr lang="en-US" dirty="0"/>
              <a:t> stands for string from time)</a:t>
            </a:r>
          </a:p>
          <a:p>
            <a:pPr marL="0" indent="0">
              <a:buNone/>
            </a:pPr>
            <a:endParaRPr lang="en-TW" dirty="0"/>
          </a:p>
        </p:txBody>
      </p:sp>
    </p:spTree>
    <p:extLst>
      <p:ext uri="{BB962C8B-B14F-4D97-AF65-F5344CB8AC3E}">
        <p14:creationId xmlns:p14="http://schemas.microsoft.com/office/powerpoint/2010/main" val="650505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346E-CCC2-8044-987A-10B5996BBD5C}"/>
              </a:ext>
            </a:extLst>
          </p:cNvPr>
          <p:cNvSpPr>
            <a:spLocks noGrp="1"/>
          </p:cNvSpPr>
          <p:nvPr>
            <p:ph type="title"/>
          </p:nvPr>
        </p:nvSpPr>
        <p:spPr/>
        <p:txBody>
          <a:bodyPr/>
          <a:lstStyle/>
          <a:p>
            <a:r>
              <a:rPr lang="en-TW" dirty="0"/>
              <a:t>Timedelta Class</a:t>
            </a:r>
          </a:p>
        </p:txBody>
      </p:sp>
      <p:sp>
        <p:nvSpPr>
          <p:cNvPr id="3" name="Content Placeholder 2">
            <a:extLst>
              <a:ext uri="{FF2B5EF4-FFF2-40B4-BE49-F238E27FC236}">
                <a16:creationId xmlns:a16="http://schemas.microsoft.com/office/drawing/2014/main" id="{593969BA-B0D5-414A-89B5-EF2B5D359D9E}"/>
              </a:ext>
            </a:extLst>
          </p:cNvPr>
          <p:cNvSpPr>
            <a:spLocks noGrp="1"/>
          </p:cNvSpPr>
          <p:nvPr>
            <p:ph idx="1"/>
          </p:nvPr>
        </p:nvSpPr>
        <p:spPr/>
        <p:txBody>
          <a:bodyPr/>
          <a:lstStyle/>
          <a:p>
            <a:pPr marL="0" indent="0">
              <a:buNone/>
            </a:pPr>
            <a:r>
              <a:rPr lang="en-US" dirty="0"/>
              <a:t>Each </a:t>
            </a:r>
            <a:r>
              <a:rPr lang="en-US" dirty="0" err="1"/>
              <a:t>timedelta</a:t>
            </a:r>
            <a:r>
              <a:rPr lang="en-US" dirty="0"/>
              <a:t> object represents a duration, the difference between two dates or times. </a:t>
            </a:r>
          </a:p>
          <a:p>
            <a:pPr marL="0" indent="0">
              <a:buNone/>
            </a:pPr>
            <a:r>
              <a:rPr lang="en-US" dirty="0"/>
              <a:t>Normally, we would use a read-only instance attribute </a:t>
            </a:r>
            <a:r>
              <a:rPr lang="en-US" i="1" dirty="0"/>
              <a:t>days</a:t>
            </a:r>
            <a:r>
              <a:rPr lang="en-US" dirty="0"/>
              <a:t> and one instance method </a:t>
            </a:r>
            <a:r>
              <a:rPr lang="en-US" i="1" dirty="0" err="1"/>
              <a:t>total_seconds</a:t>
            </a:r>
            <a:r>
              <a:rPr lang="en-US" i="1" dirty="0"/>
              <a:t>() </a:t>
            </a:r>
            <a:r>
              <a:rPr lang="en-US" dirty="0"/>
              <a:t>to get the </a:t>
            </a:r>
            <a:r>
              <a:rPr lang="en-TW" dirty="0"/>
              <a:t>day or second difference between 2 datetime objects.</a:t>
            </a:r>
            <a:endParaRPr lang="en-US" dirty="0"/>
          </a:p>
        </p:txBody>
      </p:sp>
    </p:spTree>
    <p:extLst>
      <p:ext uri="{BB962C8B-B14F-4D97-AF65-F5344CB8AC3E}">
        <p14:creationId xmlns:p14="http://schemas.microsoft.com/office/powerpoint/2010/main" val="2197194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42EC-7543-A248-A48A-488C18F73573}"/>
              </a:ext>
            </a:extLst>
          </p:cNvPr>
          <p:cNvSpPr>
            <a:spLocks noGrp="1"/>
          </p:cNvSpPr>
          <p:nvPr>
            <p:ph type="title"/>
          </p:nvPr>
        </p:nvSpPr>
        <p:spPr/>
        <p:txBody>
          <a:bodyPr/>
          <a:lstStyle/>
          <a:p>
            <a:r>
              <a:rPr lang="en-TW" dirty="0"/>
              <a:t>Datetime and Timedelta</a:t>
            </a:r>
          </a:p>
        </p:txBody>
      </p:sp>
      <p:sp>
        <p:nvSpPr>
          <p:cNvPr id="3" name="Content Placeholder 2">
            <a:extLst>
              <a:ext uri="{FF2B5EF4-FFF2-40B4-BE49-F238E27FC236}">
                <a16:creationId xmlns:a16="http://schemas.microsoft.com/office/drawing/2014/main" id="{79D30E2F-07F1-EF47-AD21-1050C9E93D98}"/>
              </a:ext>
            </a:extLst>
          </p:cNvPr>
          <p:cNvSpPr>
            <a:spLocks noGrp="1"/>
          </p:cNvSpPr>
          <p:nvPr>
            <p:ph idx="1"/>
          </p:nvPr>
        </p:nvSpPr>
        <p:spPr/>
        <p:txBody>
          <a:bodyPr/>
          <a:lstStyle/>
          <a:p>
            <a:pPr marL="0" indent="0">
              <a:buNone/>
            </a:pPr>
            <a:r>
              <a:rPr lang="en-TW" dirty="0"/>
              <a:t>According to the Python documentation, here’s the list of supported operations between datetime and timedelta objects.</a:t>
            </a:r>
          </a:p>
          <a:p>
            <a:pPr marL="0" indent="0">
              <a:buNone/>
            </a:pPr>
            <a:endParaRPr lang="en-TW" dirty="0"/>
          </a:p>
        </p:txBody>
      </p:sp>
      <p:graphicFrame>
        <p:nvGraphicFramePr>
          <p:cNvPr id="4" name="Table 4">
            <a:extLst>
              <a:ext uri="{FF2B5EF4-FFF2-40B4-BE49-F238E27FC236}">
                <a16:creationId xmlns:a16="http://schemas.microsoft.com/office/drawing/2014/main" id="{3A57EE8C-75CA-C848-A0C0-205C0C2E7232}"/>
              </a:ext>
            </a:extLst>
          </p:cNvPr>
          <p:cNvGraphicFramePr>
            <a:graphicFrameLocks noGrp="1"/>
          </p:cNvGraphicFramePr>
          <p:nvPr>
            <p:extLst>
              <p:ext uri="{D42A27DB-BD31-4B8C-83A1-F6EECF244321}">
                <p14:modId xmlns:p14="http://schemas.microsoft.com/office/powerpoint/2010/main" val="763138812"/>
              </p:ext>
            </p:extLst>
          </p:nvPr>
        </p:nvGraphicFramePr>
        <p:xfrm>
          <a:off x="358346" y="2845027"/>
          <a:ext cx="11136525" cy="3553370"/>
        </p:xfrm>
        <a:graphic>
          <a:graphicData uri="http://schemas.openxmlformats.org/drawingml/2006/table">
            <a:tbl>
              <a:tblPr firstRow="1" bandRow="1">
                <a:tableStyleId>{5C22544A-7EE6-4342-B048-85BDC9FD1C3A}</a:tableStyleId>
              </a:tblPr>
              <a:tblGrid>
                <a:gridCol w="2632289">
                  <a:extLst>
                    <a:ext uri="{9D8B030D-6E8A-4147-A177-3AD203B41FA5}">
                      <a16:colId xmlns:a16="http://schemas.microsoft.com/office/drawing/2014/main" val="3232963395"/>
                    </a:ext>
                  </a:extLst>
                </a:gridCol>
                <a:gridCol w="8504236">
                  <a:extLst>
                    <a:ext uri="{9D8B030D-6E8A-4147-A177-3AD203B41FA5}">
                      <a16:colId xmlns:a16="http://schemas.microsoft.com/office/drawing/2014/main" val="1239025514"/>
                    </a:ext>
                  </a:extLst>
                </a:gridCol>
              </a:tblGrid>
              <a:tr h="710674">
                <a:tc>
                  <a:txBody>
                    <a:bodyPr/>
                    <a:lstStyle/>
                    <a:p>
                      <a:pPr algn="ctr"/>
                      <a:r>
                        <a:rPr lang="en-US" dirty="0"/>
                        <a:t>Operation</a:t>
                      </a:r>
                      <a:endParaRPr lang="en-TW" dirty="0"/>
                    </a:p>
                  </a:txBody>
                  <a:tcPr anchor="ctr"/>
                </a:tc>
                <a:tc>
                  <a:txBody>
                    <a:bodyPr/>
                    <a:lstStyle/>
                    <a:p>
                      <a:pPr algn="ctr"/>
                      <a:r>
                        <a:rPr lang="en-TW" dirty="0"/>
                        <a:t>Result</a:t>
                      </a:r>
                    </a:p>
                  </a:txBody>
                  <a:tcPr anchor="ctr"/>
                </a:tc>
                <a:extLst>
                  <a:ext uri="{0D108BD9-81ED-4DB2-BD59-A6C34878D82A}">
                    <a16:rowId xmlns:a16="http://schemas.microsoft.com/office/drawing/2014/main" val="2701632278"/>
                  </a:ext>
                </a:extLst>
              </a:tr>
              <a:tr h="710674">
                <a:tc>
                  <a:txBody>
                    <a:bodyPr/>
                    <a:lstStyle/>
                    <a:p>
                      <a:pPr algn="ctr"/>
                      <a:r>
                        <a:rPr lang="en-US" dirty="0"/>
                        <a:t>d</a:t>
                      </a:r>
                      <a:r>
                        <a:rPr lang="en-TW" dirty="0"/>
                        <a:t>atetime1 + timedelta</a:t>
                      </a:r>
                    </a:p>
                  </a:txBody>
                  <a:tcPr anchor="ctr"/>
                </a:tc>
                <a:tc>
                  <a:txBody>
                    <a:bodyPr/>
                    <a:lstStyle/>
                    <a:p>
                      <a:pPr algn="l"/>
                      <a:r>
                        <a:rPr lang="en-US" dirty="0"/>
                        <a:t>This will return datetime2, which is a duration of </a:t>
                      </a:r>
                      <a:r>
                        <a:rPr lang="en-US" dirty="0" err="1"/>
                        <a:t>timedelta</a:t>
                      </a:r>
                      <a:r>
                        <a:rPr lang="en-US"/>
                        <a:t> moved </a:t>
                      </a:r>
                      <a:r>
                        <a:rPr lang="en-US" dirty="0"/>
                        <a:t>from datetime1, moving forward in time if </a:t>
                      </a:r>
                      <a:r>
                        <a:rPr lang="en-US" dirty="0" err="1"/>
                        <a:t>timedelta.days</a:t>
                      </a:r>
                      <a:r>
                        <a:rPr lang="en-US" dirty="0"/>
                        <a:t> &gt; 0, or backward if </a:t>
                      </a:r>
                      <a:r>
                        <a:rPr lang="en-US" dirty="0" err="1"/>
                        <a:t>timedelta.days</a:t>
                      </a:r>
                      <a:r>
                        <a:rPr lang="en-US" dirty="0"/>
                        <a:t> &lt; 0. </a:t>
                      </a:r>
                      <a:endParaRPr lang="en-TW" dirty="0"/>
                    </a:p>
                  </a:txBody>
                  <a:tcPr anchor="ctr"/>
                </a:tc>
                <a:extLst>
                  <a:ext uri="{0D108BD9-81ED-4DB2-BD59-A6C34878D82A}">
                    <a16:rowId xmlns:a16="http://schemas.microsoft.com/office/drawing/2014/main" val="1815324216"/>
                  </a:ext>
                </a:extLst>
              </a:tr>
              <a:tr h="710674">
                <a:tc>
                  <a:txBody>
                    <a:bodyPr/>
                    <a:lstStyle/>
                    <a:p>
                      <a:pPr algn="ctr"/>
                      <a:r>
                        <a:rPr lang="en-TW" dirty="0"/>
                        <a:t>datetime1 - timedelta</a:t>
                      </a:r>
                    </a:p>
                  </a:txBody>
                  <a:tcPr anchor="ctr"/>
                </a:tc>
                <a:tc>
                  <a:txBody>
                    <a:bodyPr/>
                    <a:lstStyle/>
                    <a:p>
                      <a:pPr algn="l"/>
                      <a:r>
                        <a:rPr lang="en-US" dirty="0"/>
                        <a:t>Computes the datetime2 such that datetime2 + </a:t>
                      </a:r>
                      <a:r>
                        <a:rPr lang="en-US" dirty="0" err="1"/>
                        <a:t>timedelta</a:t>
                      </a:r>
                      <a:r>
                        <a:rPr lang="en-US" dirty="0"/>
                        <a:t> == datetime1. </a:t>
                      </a:r>
                      <a:endParaRPr lang="en-TW" dirty="0"/>
                    </a:p>
                  </a:txBody>
                  <a:tcPr anchor="ctr"/>
                </a:tc>
                <a:extLst>
                  <a:ext uri="{0D108BD9-81ED-4DB2-BD59-A6C34878D82A}">
                    <a16:rowId xmlns:a16="http://schemas.microsoft.com/office/drawing/2014/main" val="579408359"/>
                  </a:ext>
                </a:extLst>
              </a:tr>
              <a:tr h="710674">
                <a:tc>
                  <a:txBody>
                    <a:bodyPr/>
                    <a:lstStyle/>
                    <a:p>
                      <a:pPr algn="ctr"/>
                      <a:r>
                        <a:rPr lang="en-TW" dirty="0"/>
                        <a:t>datetime1 – datetime2</a:t>
                      </a:r>
                    </a:p>
                  </a:txBody>
                  <a:tcPr anchor="ctr"/>
                </a:tc>
                <a:tc>
                  <a:txBody>
                    <a:bodyPr/>
                    <a:lstStyle/>
                    <a:p>
                      <a:pPr algn="l"/>
                      <a:r>
                        <a:rPr lang="en-TW" dirty="0"/>
                        <a:t>This will return a timedelta.</a:t>
                      </a:r>
                    </a:p>
                  </a:txBody>
                  <a:tcPr anchor="ctr"/>
                </a:tc>
                <a:extLst>
                  <a:ext uri="{0D108BD9-81ED-4DB2-BD59-A6C34878D82A}">
                    <a16:rowId xmlns:a16="http://schemas.microsoft.com/office/drawing/2014/main" val="2743963728"/>
                  </a:ext>
                </a:extLst>
              </a:tr>
              <a:tr h="710674">
                <a:tc>
                  <a:txBody>
                    <a:bodyPr/>
                    <a:lstStyle/>
                    <a:p>
                      <a:pPr algn="ctr"/>
                      <a:r>
                        <a:rPr lang="en-TW" dirty="0"/>
                        <a:t>datetime1 &lt; datetime2</a:t>
                      </a:r>
                    </a:p>
                  </a:txBody>
                  <a:tcPr anchor="ctr"/>
                </a:tc>
                <a:tc>
                  <a:txBody>
                    <a:bodyPr/>
                    <a:lstStyle/>
                    <a:p>
                      <a:pPr algn="l"/>
                      <a:r>
                        <a:rPr lang="en-TW" dirty="0"/>
                        <a:t>This will return a boolean value indicating if datetime1 comes before datetime2. The operand can be replaced by &gt;, &lt;, &gt;=, &lt;=, and ==.</a:t>
                      </a:r>
                    </a:p>
                  </a:txBody>
                  <a:tcPr anchor="ctr"/>
                </a:tc>
                <a:extLst>
                  <a:ext uri="{0D108BD9-81ED-4DB2-BD59-A6C34878D82A}">
                    <a16:rowId xmlns:a16="http://schemas.microsoft.com/office/drawing/2014/main" val="3778380298"/>
                  </a:ext>
                </a:extLst>
              </a:tr>
            </a:tbl>
          </a:graphicData>
        </a:graphic>
      </p:graphicFrame>
    </p:spTree>
    <p:extLst>
      <p:ext uri="{BB962C8B-B14F-4D97-AF65-F5344CB8AC3E}">
        <p14:creationId xmlns:p14="http://schemas.microsoft.com/office/powerpoint/2010/main" val="3529288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566D-DE3B-1748-8338-C96EB3667426}"/>
              </a:ext>
            </a:extLst>
          </p:cNvPr>
          <p:cNvSpPr>
            <a:spLocks noGrp="1"/>
          </p:cNvSpPr>
          <p:nvPr>
            <p:ph type="title"/>
          </p:nvPr>
        </p:nvSpPr>
        <p:spPr/>
        <p:txBody>
          <a:bodyPr/>
          <a:lstStyle/>
          <a:p>
            <a:r>
              <a:rPr lang="en-TW" dirty="0"/>
              <a:t>Math Module</a:t>
            </a:r>
          </a:p>
        </p:txBody>
      </p:sp>
      <p:sp>
        <p:nvSpPr>
          <p:cNvPr id="3" name="Content Placeholder 2">
            <a:extLst>
              <a:ext uri="{FF2B5EF4-FFF2-40B4-BE49-F238E27FC236}">
                <a16:creationId xmlns:a16="http://schemas.microsoft.com/office/drawing/2014/main" id="{E23252AD-D6F6-9F47-AF8B-D3188CB34A57}"/>
              </a:ext>
            </a:extLst>
          </p:cNvPr>
          <p:cNvSpPr>
            <a:spLocks noGrp="1"/>
          </p:cNvSpPr>
          <p:nvPr>
            <p:ph idx="1"/>
          </p:nvPr>
        </p:nvSpPr>
        <p:spPr/>
        <p:txBody>
          <a:bodyPr/>
          <a:lstStyle/>
          <a:p>
            <a:pPr marL="0" indent="0">
              <a:buNone/>
            </a:pPr>
            <a:r>
              <a:rPr lang="en-US" dirty="0"/>
              <a:t>The Python math module provides access to the mathematical functions and constants.</a:t>
            </a:r>
          </a:p>
          <a:p>
            <a:pPr marL="0" indent="0">
              <a:buNone/>
            </a:pPr>
            <a:r>
              <a:rPr lang="en-US" dirty="0"/>
              <a:t>Here’s some commonly used constants:</a:t>
            </a:r>
          </a:p>
          <a:p>
            <a:pPr marL="0" indent="0">
              <a:buNone/>
            </a:pPr>
            <a:endParaRPr lang="en-TW" dirty="0"/>
          </a:p>
        </p:txBody>
      </p:sp>
      <p:graphicFrame>
        <p:nvGraphicFramePr>
          <p:cNvPr id="4" name="Table 4">
            <a:extLst>
              <a:ext uri="{FF2B5EF4-FFF2-40B4-BE49-F238E27FC236}">
                <a16:creationId xmlns:a16="http://schemas.microsoft.com/office/drawing/2014/main" id="{A9074EE6-4589-C542-B5F1-965CEEADCBDA}"/>
              </a:ext>
            </a:extLst>
          </p:cNvPr>
          <p:cNvGraphicFramePr>
            <a:graphicFrameLocks noGrp="1"/>
          </p:cNvGraphicFramePr>
          <p:nvPr>
            <p:extLst>
              <p:ext uri="{D42A27DB-BD31-4B8C-83A1-F6EECF244321}">
                <p14:modId xmlns:p14="http://schemas.microsoft.com/office/powerpoint/2010/main" val="538680120"/>
              </p:ext>
            </p:extLst>
          </p:nvPr>
        </p:nvGraphicFramePr>
        <p:xfrm>
          <a:off x="838199" y="3418058"/>
          <a:ext cx="10060460" cy="2536140"/>
        </p:xfrm>
        <a:graphic>
          <a:graphicData uri="http://schemas.openxmlformats.org/drawingml/2006/table">
            <a:tbl>
              <a:tblPr firstRow="1" bandRow="1">
                <a:tableStyleId>{5C22544A-7EE6-4342-B048-85BDC9FD1C3A}</a:tableStyleId>
              </a:tblPr>
              <a:tblGrid>
                <a:gridCol w="2090352">
                  <a:extLst>
                    <a:ext uri="{9D8B030D-6E8A-4147-A177-3AD203B41FA5}">
                      <a16:colId xmlns:a16="http://schemas.microsoft.com/office/drawing/2014/main" val="3676080346"/>
                    </a:ext>
                  </a:extLst>
                </a:gridCol>
                <a:gridCol w="7970108">
                  <a:extLst>
                    <a:ext uri="{9D8B030D-6E8A-4147-A177-3AD203B41FA5}">
                      <a16:colId xmlns:a16="http://schemas.microsoft.com/office/drawing/2014/main" val="266711783"/>
                    </a:ext>
                  </a:extLst>
                </a:gridCol>
              </a:tblGrid>
              <a:tr h="350753">
                <a:tc>
                  <a:txBody>
                    <a:bodyPr/>
                    <a:lstStyle/>
                    <a:p>
                      <a:pPr algn="ctr"/>
                      <a:r>
                        <a:rPr lang="en-TW" dirty="0"/>
                        <a:t>Constants</a:t>
                      </a:r>
                    </a:p>
                  </a:txBody>
                  <a:tcPr anchor="ctr"/>
                </a:tc>
                <a:tc>
                  <a:txBody>
                    <a:bodyPr/>
                    <a:lstStyle/>
                    <a:p>
                      <a:pPr algn="ctr"/>
                      <a:r>
                        <a:rPr lang="en-TW" dirty="0"/>
                        <a:t>Description</a:t>
                      </a:r>
                    </a:p>
                  </a:txBody>
                  <a:tcPr anchor="ctr"/>
                </a:tc>
                <a:extLst>
                  <a:ext uri="{0D108BD9-81ED-4DB2-BD59-A6C34878D82A}">
                    <a16:rowId xmlns:a16="http://schemas.microsoft.com/office/drawing/2014/main" val="3741212914"/>
                  </a:ext>
                </a:extLst>
              </a:tr>
              <a:tr h="723460">
                <a:tc>
                  <a:txBody>
                    <a:bodyPr/>
                    <a:lstStyle/>
                    <a:p>
                      <a:pPr algn="ctr"/>
                      <a:r>
                        <a:rPr lang="en-TW" dirty="0"/>
                        <a:t>math.pi</a:t>
                      </a:r>
                    </a:p>
                  </a:txBody>
                  <a:tcPr anchor="ctr"/>
                </a:tc>
                <a:tc>
                  <a:txBody>
                    <a:bodyPr/>
                    <a:lstStyle/>
                    <a:p>
                      <a:pPr algn="l"/>
                      <a:r>
                        <a:rPr lang="en-US" dirty="0"/>
                        <a:t>The mathematical constant </a:t>
                      </a:r>
                      <a:r>
                        <a:rPr lang="el-GR" dirty="0"/>
                        <a:t>π = 3.141592…, </a:t>
                      </a:r>
                      <a:r>
                        <a:rPr lang="en-US" dirty="0"/>
                        <a:t>to available precision.</a:t>
                      </a:r>
                      <a:endParaRPr lang="en-TW" dirty="0"/>
                    </a:p>
                  </a:txBody>
                  <a:tcPr anchor="ctr"/>
                </a:tc>
                <a:extLst>
                  <a:ext uri="{0D108BD9-81ED-4DB2-BD59-A6C34878D82A}">
                    <a16:rowId xmlns:a16="http://schemas.microsoft.com/office/drawing/2014/main" val="3424159712"/>
                  </a:ext>
                </a:extLst>
              </a:tr>
              <a:tr h="723460">
                <a:tc>
                  <a:txBody>
                    <a:bodyPr/>
                    <a:lstStyle/>
                    <a:p>
                      <a:pPr algn="ctr"/>
                      <a:r>
                        <a:rPr lang="en-TW" dirty="0"/>
                        <a:t>math.e</a:t>
                      </a:r>
                    </a:p>
                  </a:txBody>
                  <a:tcPr anchor="ctr"/>
                </a:tc>
                <a:tc>
                  <a:txBody>
                    <a:bodyPr/>
                    <a:lstStyle/>
                    <a:p>
                      <a:pPr algn="l"/>
                      <a:r>
                        <a:rPr lang="en-US" dirty="0"/>
                        <a:t>The mathematical constant e = 2.718281…, to available precision.</a:t>
                      </a:r>
                      <a:endParaRPr lang="en-TW" dirty="0"/>
                    </a:p>
                  </a:txBody>
                  <a:tcPr anchor="ctr"/>
                </a:tc>
                <a:extLst>
                  <a:ext uri="{0D108BD9-81ED-4DB2-BD59-A6C34878D82A}">
                    <a16:rowId xmlns:a16="http://schemas.microsoft.com/office/drawing/2014/main" val="1512926770"/>
                  </a:ext>
                </a:extLst>
              </a:tr>
              <a:tr h="723460">
                <a:tc>
                  <a:txBody>
                    <a:bodyPr/>
                    <a:lstStyle/>
                    <a:p>
                      <a:pPr algn="ctr"/>
                      <a:r>
                        <a:rPr lang="en-TW" dirty="0"/>
                        <a:t>math.inf</a:t>
                      </a:r>
                    </a:p>
                  </a:txBody>
                  <a:tcPr anchor="ctr"/>
                </a:tc>
                <a:tc>
                  <a:txBody>
                    <a:bodyPr/>
                    <a:lstStyle/>
                    <a:p>
                      <a:pPr algn="l"/>
                      <a:r>
                        <a:rPr lang="en-US" dirty="0"/>
                        <a:t>A floating-point positive infinity. (For negative infinity, use -</a:t>
                      </a:r>
                      <a:r>
                        <a:rPr lang="en-US" dirty="0" err="1"/>
                        <a:t>math.inf</a:t>
                      </a:r>
                      <a:r>
                        <a:rPr lang="en-US" dirty="0"/>
                        <a:t>.) </a:t>
                      </a:r>
                      <a:endParaRPr lang="en-TW" dirty="0"/>
                    </a:p>
                  </a:txBody>
                  <a:tcPr anchor="ctr"/>
                </a:tc>
                <a:extLst>
                  <a:ext uri="{0D108BD9-81ED-4DB2-BD59-A6C34878D82A}">
                    <a16:rowId xmlns:a16="http://schemas.microsoft.com/office/drawing/2014/main" val="2989464794"/>
                  </a:ext>
                </a:extLst>
              </a:tr>
            </a:tbl>
          </a:graphicData>
        </a:graphic>
      </p:graphicFrame>
    </p:spTree>
    <p:extLst>
      <p:ext uri="{BB962C8B-B14F-4D97-AF65-F5344CB8AC3E}">
        <p14:creationId xmlns:p14="http://schemas.microsoft.com/office/powerpoint/2010/main" val="1676029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D91D5-8DE2-BE45-8A49-E36CFAAD9D21}"/>
              </a:ext>
            </a:extLst>
          </p:cNvPr>
          <p:cNvSpPr>
            <a:spLocks noGrp="1"/>
          </p:cNvSpPr>
          <p:nvPr>
            <p:ph type="title"/>
          </p:nvPr>
        </p:nvSpPr>
        <p:spPr/>
        <p:txBody>
          <a:bodyPr/>
          <a:lstStyle/>
          <a:p>
            <a:r>
              <a:rPr lang="en-TW" dirty="0"/>
              <a:t>Math Module</a:t>
            </a:r>
          </a:p>
        </p:txBody>
      </p:sp>
      <p:sp>
        <p:nvSpPr>
          <p:cNvPr id="3" name="Content Placeholder 2">
            <a:extLst>
              <a:ext uri="{FF2B5EF4-FFF2-40B4-BE49-F238E27FC236}">
                <a16:creationId xmlns:a16="http://schemas.microsoft.com/office/drawing/2014/main" id="{FB4EB712-951A-6947-8122-9EE1A0DAF80E}"/>
              </a:ext>
            </a:extLst>
          </p:cNvPr>
          <p:cNvSpPr>
            <a:spLocks noGrp="1"/>
          </p:cNvSpPr>
          <p:nvPr>
            <p:ph idx="1"/>
          </p:nvPr>
        </p:nvSpPr>
        <p:spPr/>
        <p:txBody>
          <a:bodyPr/>
          <a:lstStyle/>
          <a:p>
            <a:pPr marL="0" indent="0">
              <a:buNone/>
            </a:pPr>
            <a:r>
              <a:rPr lang="en-TW" dirty="0"/>
              <a:t>Here’s some commonly used functions:</a:t>
            </a:r>
          </a:p>
          <a:p>
            <a:pPr marL="0" indent="0">
              <a:buNone/>
            </a:pPr>
            <a:endParaRPr lang="en-TW" dirty="0"/>
          </a:p>
        </p:txBody>
      </p:sp>
      <p:graphicFrame>
        <p:nvGraphicFramePr>
          <p:cNvPr id="4" name="Table 4">
            <a:extLst>
              <a:ext uri="{FF2B5EF4-FFF2-40B4-BE49-F238E27FC236}">
                <a16:creationId xmlns:a16="http://schemas.microsoft.com/office/drawing/2014/main" id="{7533E454-E53C-7D45-9FB0-AA6DAB59FF68}"/>
              </a:ext>
            </a:extLst>
          </p:cNvPr>
          <p:cNvGraphicFramePr>
            <a:graphicFrameLocks noGrp="1"/>
          </p:cNvGraphicFramePr>
          <p:nvPr>
            <p:extLst>
              <p:ext uri="{D42A27DB-BD31-4B8C-83A1-F6EECF244321}">
                <p14:modId xmlns:p14="http://schemas.microsoft.com/office/powerpoint/2010/main" val="1176255819"/>
              </p:ext>
            </p:extLst>
          </p:nvPr>
        </p:nvGraphicFramePr>
        <p:xfrm>
          <a:off x="838198" y="2316480"/>
          <a:ext cx="10159316" cy="4098705"/>
        </p:xfrm>
        <a:graphic>
          <a:graphicData uri="http://schemas.openxmlformats.org/drawingml/2006/table">
            <a:tbl>
              <a:tblPr firstRow="1" bandRow="1">
                <a:tableStyleId>{5C22544A-7EE6-4342-B048-85BDC9FD1C3A}</a:tableStyleId>
              </a:tblPr>
              <a:tblGrid>
                <a:gridCol w="1954429">
                  <a:extLst>
                    <a:ext uri="{9D8B030D-6E8A-4147-A177-3AD203B41FA5}">
                      <a16:colId xmlns:a16="http://schemas.microsoft.com/office/drawing/2014/main" val="2612578719"/>
                    </a:ext>
                  </a:extLst>
                </a:gridCol>
                <a:gridCol w="8204887">
                  <a:extLst>
                    <a:ext uri="{9D8B030D-6E8A-4147-A177-3AD203B41FA5}">
                      <a16:colId xmlns:a16="http://schemas.microsoft.com/office/drawing/2014/main" val="1660401299"/>
                    </a:ext>
                  </a:extLst>
                </a:gridCol>
              </a:tblGrid>
              <a:tr h="508845">
                <a:tc>
                  <a:txBody>
                    <a:bodyPr/>
                    <a:lstStyle/>
                    <a:p>
                      <a:pPr algn="ctr"/>
                      <a:r>
                        <a:rPr lang="en-TW" dirty="0"/>
                        <a:t>Functions</a:t>
                      </a:r>
                    </a:p>
                  </a:txBody>
                  <a:tcPr anchor="ctr"/>
                </a:tc>
                <a:tc>
                  <a:txBody>
                    <a:bodyPr/>
                    <a:lstStyle/>
                    <a:p>
                      <a:pPr algn="ctr"/>
                      <a:r>
                        <a:rPr lang="en-TW" dirty="0"/>
                        <a:t>Description</a:t>
                      </a:r>
                    </a:p>
                  </a:txBody>
                  <a:tcPr anchor="ctr"/>
                </a:tc>
                <a:extLst>
                  <a:ext uri="{0D108BD9-81ED-4DB2-BD59-A6C34878D82A}">
                    <a16:rowId xmlns:a16="http://schemas.microsoft.com/office/drawing/2014/main" val="1454775007"/>
                  </a:ext>
                </a:extLst>
              </a:tr>
              <a:tr h="508845">
                <a:tc>
                  <a:txBody>
                    <a:bodyPr/>
                    <a:lstStyle/>
                    <a:p>
                      <a:pPr algn="ctr"/>
                      <a:r>
                        <a:rPr lang="en-US" dirty="0" err="1"/>
                        <a:t>math.ceil</a:t>
                      </a:r>
                      <a:r>
                        <a:rPr lang="en-US" dirty="0"/>
                        <a:t>(x)</a:t>
                      </a:r>
                      <a:endParaRPr lang="en-TW" dirty="0"/>
                    </a:p>
                  </a:txBody>
                  <a:tcPr anchor="ctr"/>
                </a:tc>
                <a:tc>
                  <a:txBody>
                    <a:bodyPr/>
                    <a:lstStyle/>
                    <a:p>
                      <a:pPr algn="l"/>
                      <a:r>
                        <a:rPr lang="en-US" dirty="0"/>
                        <a:t>Return the ceiling of x, the smallest integer greater than or equal to x.</a:t>
                      </a:r>
                      <a:endParaRPr lang="en-TW" dirty="0"/>
                    </a:p>
                  </a:txBody>
                  <a:tcPr anchor="ctr"/>
                </a:tc>
                <a:extLst>
                  <a:ext uri="{0D108BD9-81ED-4DB2-BD59-A6C34878D82A}">
                    <a16:rowId xmlns:a16="http://schemas.microsoft.com/office/drawing/2014/main" val="672845153"/>
                  </a:ext>
                </a:extLst>
              </a:tr>
              <a:tr h="508845">
                <a:tc>
                  <a:txBody>
                    <a:bodyPr/>
                    <a:lstStyle/>
                    <a:p>
                      <a:pPr algn="ctr"/>
                      <a:r>
                        <a:rPr lang="en-US" dirty="0" err="1"/>
                        <a:t>math.floor</a:t>
                      </a:r>
                      <a:r>
                        <a:rPr lang="en-US" dirty="0"/>
                        <a:t>(x)</a:t>
                      </a:r>
                      <a:endParaRPr lang="en-TW" dirty="0"/>
                    </a:p>
                  </a:txBody>
                  <a:tcPr anchor="ctr"/>
                </a:tc>
                <a:tc>
                  <a:txBody>
                    <a:bodyPr/>
                    <a:lstStyle/>
                    <a:p>
                      <a:pPr algn="l"/>
                      <a:r>
                        <a:rPr lang="en-US" dirty="0"/>
                        <a:t>Return the floor of x, the largest integer less than or equal to x.</a:t>
                      </a:r>
                      <a:endParaRPr lang="en-TW" dirty="0"/>
                    </a:p>
                  </a:txBody>
                  <a:tcPr anchor="ctr"/>
                </a:tc>
                <a:extLst>
                  <a:ext uri="{0D108BD9-81ED-4DB2-BD59-A6C34878D82A}">
                    <a16:rowId xmlns:a16="http://schemas.microsoft.com/office/drawing/2014/main" val="2269499535"/>
                  </a:ext>
                </a:extLst>
              </a:tr>
              <a:tr h="508845">
                <a:tc>
                  <a:txBody>
                    <a:bodyPr/>
                    <a:lstStyle/>
                    <a:p>
                      <a:pPr algn="ctr"/>
                      <a:r>
                        <a:rPr lang="en-US" dirty="0" err="1"/>
                        <a:t>math.isnan</a:t>
                      </a:r>
                      <a:r>
                        <a:rPr lang="en-US" dirty="0"/>
                        <a:t>(x)</a:t>
                      </a:r>
                      <a:endParaRPr lang="en-TW" dirty="0"/>
                    </a:p>
                  </a:txBody>
                  <a:tcPr anchor="ctr"/>
                </a:tc>
                <a:tc>
                  <a:txBody>
                    <a:bodyPr/>
                    <a:lstStyle/>
                    <a:p>
                      <a:pPr algn="l"/>
                      <a:r>
                        <a:rPr lang="en-US" dirty="0"/>
                        <a:t>Return True if x is a </a:t>
                      </a:r>
                      <a:r>
                        <a:rPr lang="en-US" dirty="0" err="1"/>
                        <a:t>NaN</a:t>
                      </a:r>
                      <a:r>
                        <a:rPr lang="en-US" dirty="0"/>
                        <a:t> (not a number), and False otherwise.</a:t>
                      </a:r>
                      <a:endParaRPr lang="en-TW" dirty="0"/>
                    </a:p>
                  </a:txBody>
                  <a:tcPr anchor="ctr"/>
                </a:tc>
                <a:extLst>
                  <a:ext uri="{0D108BD9-81ED-4DB2-BD59-A6C34878D82A}">
                    <a16:rowId xmlns:a16="http://schemas.microsoft.com/office/drawing/2014/main" val="4238643412"/>
                  </a:ext>
                </a:extLst>
              </a:tr>
              <a:tr h="749261">
                <a:tc>
                  <a:txBody>
                    <a:bodyPr/>
                    <a:lstStyle/>
                    <a:p>
                      <a:pPr algn="ctr"/>
                      <a:r>
                        <a:rPr lang="en-US" dirty="0" err="1"/>
                        <a:t>math.pow</a:t>
                      </a:r>
                      <a:r>
                        <a:rPr lang="en-US" dirty="0"/>
                        <a:t>(x, y)</a:t>
                      </a:r>
                      <a:endParaRPr lang="en-TW" dirty="0"/>
                    </a:p>
                  </a:txBody>
                  <a:tcPr anchor="ctr"/>
                </a:tc>
                <a:tc>
                  <a:txBody>
                    <a:bodyPr/>
                    <a:lstStyle/>
                    <a:p>
                      <a:pPr algn="l"/>
                      <a:r>
                        <a:rPr lang="en-US" dirty="0"/>
                        <a:t>Return x raised to the power y. Unlike the built-in ** operator, </a:t>
                      </a:r>
                      <a:r>
                        <a:rPr lang="en-US" dirty="0" err="1"/>
                        <a:t>math.pow</a:t>
                      </a:r>
                      <a:r>
                        <a:rPr lang="en-US" dirty="0"/>
                        <a:t>() converts both its arguments to type float. Use ** or the built-in pow() function for computing exact integer powers.</a:t>
                      </a:r>
                      <a:endParaRPr lang="en-TW" dirty="0"/>
                    </a:p>
                  </a:txBody>
                  <a:tcPr anchor="ctr"/>
                </a:tc>
                <a:extLst>
                  <a:ext uri="{0D108BD9-81ED-4DB2-BD59-A6C34878D82A}">
                    <a16:rowId xmlns:a16="http://schemas.microsoft.com/office/drawing/2014/main" val="3946068315"/>
                  </a:ext>
                </a:extLst>
              </a:tr>
              <a:tr h="508845">
                <a:tc>
                  <a:txBody>
                    <a:bodyPr/>
                    <a:lstStyle/>
                    <a:p>
                      <a:pPr algn="ctr"/>
                      <a:r>
                        <a:rPr lang="en-US" dirty="0" err="1"/>
                        <a:t>math.sqrt</a:t>
                      </a:r>
                      <a:r>
                        <a:rPr lang="en-US" dirty="0"/>
                        <a:t>(x)</a:t>
                      </a:r>
                      <a:endParaRPr lang="en-TW" dirty="0"/>
                    </a:p>
                  </a:txBody>
                  <a:tcPr anchor="ctr"/>
                </a:tc>
                <a:tc>
                  <a:txBody>
                    <a:bodyPr/>
                    <a:lstStyle/>
                    <a:p>
                      <a:pPr algn="l"/>
                      <a:r>
                        <a:rPr lang="en-US" dirty="0"/>
                        <a:t>Return the square root of x.</a:t>
                      </a:r>
                      <a:endParaRPr lang="en-TW" dirty="0"/>
                    </a:p>
                  </a:txBody>
                  <a:tcPr anchor="ctr"/>
                </a:tc>
                <a:extLst>
                  <a:ext uri="{0D108BD9-81ED-4DB2-BD59-A6C34878D82A}">
                    <a16:rowId xmlns:a16="http://schemas.microsoft.com/office/drawing/2014/main" val="2293127564"/>
                  </a:ext>
                </a:extLst>
              </a:tr>
              <a:tr h="508845">
                <a:tc>
                  <a:txBody>
                    <a:bodyPr/>
                    <a:lstStyle/>
                    <a:p>
                      <a:pPr algn="ctr"/>
                      <a:r>
                        <a:rPr lang="en-TW" dirty="0"/>
                        <a:t>math.log(x, base)</a:t>
                      </a:r>
                    </a:p>
                  </a:txBody>
                  <a:tcPr anchor="ctr"/>
                </a:tc>
                <a:tc>
                  <a:txBody>
                    <a:bodyPr/>
                    <a:lstStyle/>
                    <a:p>
                      <a:pPr algn="l"/>
                      <a:r>
                        <a:rPr lang="en-US" dirty="0"/>
                        <a:t>With one argument, return the natural logarithm of x (to base e).  With two arguments, return the logarithm of x to the given base, calculated as log(x)/log(base).</a:t>
                      </a:r>
                      <a:endParaRPr lang="en-TW" dirty="0"/>
                    </a:p>
                  </a:txBody>
                  <a:tcPr anchor="ctr"/>
                </a:tc>
                <a:extLst>
                  <a:ext uri="{0D108BD9-81ED-4DB2-BD59-A6C34878D82A}">
                    <a16:rowId xmlns:a16="http://schemas.microsoft.com/office/drawing/2014/main" val="3002049246"/>
                  </a:ext>
                </a:extLst>
              </a:tr>
            </a:tbl>
          </a:graphicData>
        </a:graphic>
      </p:graphicFrame>
    </p:spTree>
    <p:extLst>
      <p:ext uri="{BB962C8B-B14F-4D97-AF65-F5344CB8AC3E}">
        <p14:creationId xmlns:p14="http://schemas.microsoft.com/office/powerpoint/2010/main" val="2156290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089EC-7939-4142-9DB0-FC0DDB286335}"/>
              </a:ext>
            </a:extLst>
          </p:cNvPr>
          <p:cNvSpPr>
            <a:spLocks noGrp="1"/>
          </p:cNvSpPr>
          <p:nvPr>
            <p:ph type="title"/>
          </p:nvPr>
        </p:nvSpPr>
        <p:spPr/>
        <p:txBody>
          <a:bodyPr/>
          <a:lstStyle/>
          <a:p>
            <a:r>
              <a:rPr lang="en-TW" dirty="0"/>
              <a:t>Math Module</a:t>
            </a:r>
          </a:p>
        </p:txBody>
      </p:sp>
      <p:sp>
        <p:nvSpPr>
          <p:cNvPr id="3" name="Content Placeholder 2">
            <a:extLst>
              <a:ext uri="{FF2B5EF4-FFF2-40B4-BE49-F238E27FC236}">
                <a16:creationId xmlns:a16="http://schemas.microsoft.com/office/drawing/2014/main" id="{FB6540E9-7754-6E49-8634-88342374AF53}"/>
              </a:ext>
            </a:extLst>
          </p:cNvPr>
          <p:cNvSpPr>
            <a:spLocks noGrp="1"/>
          </p:cNvSpPr>
          <p:nvPr>
            <p:ph idx="1"/>
          </p:nvPr>
        </p:nvSpPr>
        <p:spPr/>
        <p:txBody>
          <a:bodyPr/>
          <a:lstStyle/>
          <a:p>
            <a:pPr marL="0" indent="0">
              <a:buNone/>
            </a:pPr>
            <a:r>
              <a:rPr lang="en-TW" dirty="0"/>
              <a:t>There are some other functions, including:</a:t>
            </a:r>
          </a:p>
          <a:p>
            <a:pPr marL="514350" indent="-514350">
              <a:buAutoNum type="arabicPeriod"/>
            </a:pPr>
            <a:r>
              <a:rPr lang="en-US" dirty="0"/>
              <a:t>Trigonometric functions, such as sin(), cos(), and tan().</a:t>
            </a:r>
          </a:p>
          <a:p>
            <a:pPr marL="514350" indent="-514350">
              <a:buAutoNum type="arabicPeriod"/>
            </a:pPr>
            <a:r>
              <a:rPr lang="en-US" dirty="0"/>
              <a:t>Angular conversion, such as degrees() and radians().</a:t>
            </a:r>
          </a:p>
          <a:p>
            <a:pPr marL="514350" indent="-514350">
              <a:buAutoNum type="arabicPeriod"/>
            </a:pPr>
            <a:r>
              <a:rPr lang="en-US" dirty="0"/>
              <a:t>Hyperbolic functions, such as </a:t>
            </a:r>
            <a:r>
              <a:rPr lang="en-US" dirty="0" err="1"/>
              <a:t>sinh</a:t>
            </a:r>
            <a:r>
              <a:rPr lang="en-US" dirty="0"/>
              <a:t>(), </a:t>
            </a:r>
            <a:r>
              <a:rPr lang="en-US" dirty="0" err="1"/>
              <a:t>cosh</a:t>
            </a:r>
            <a:r>
              <a:rPr lang="en-US" dirty="0"/>
              <a:t>(), and tanh().</a:t>
            </a:r>
          </a:p>
          <a:p>
            <a:pPr marL="514350" indent="-514350">
              <a:buAutoNum type="arabicPeriod"/>
            </a:pPr>
            <a:r>
              <a:rPr lang="en-US" dirty="0"/>
              <a:t>Number-theoretic functions, such as lcm(), </a:t>
            </a:r>
            <a:r>
              <a:rPr lang="en-US" dirty="0" err="1"/>
              <a:t>gcd</a:t>
            </a:r>
            <a:r>
              <a:rPr lang="en-US" dirty="0"/>
              <a:t>(), and remainder().</a:t>
            </a:r>
            <a:endParaRPr lang="en-TW" dirty="0"/>
          </a:p>
        </p:txBody>
      </p:sp>
    </p:spTree>
    <p:extLst>
      <p:ext uri="{BB962C8B-B14F-4D97-AF65-F5344CB8AC3E}">
        <p14:creationId xmlns:p14="http://schemas.microsoft.com/office/powerpoint/2010/main" val="3963598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1D3C-FC8A-C24E-82E1-B34E0EBA16D8}"/>
              </a:ext>
            </a:extLst>
          </p:cNvPr>
          <p:cNvSpPr>
            <a:spLocks noGrp="1"/>
          </p:cNvSpPr>
          <p:nvPr>
            <p:ph type="title"/>
          </p:nvPr>
        </p:nvSpPr>
        <p:spPr/>
        <p:txBody>
          <a:bodyPr/>
          <a:lstStyle/>
          <a:p>
            <a:r>
              <a:rPr lang="en-TW" dirty="0"/>
              <a:t>Random Module</a:t>
            </a:r>
          </a:p>
        </p:txBody>
      </p:sp>
      <p:sp>
        <p:nvSpPr>
          <p:cNvPr id="3" name="Content Placeholder 2">
            <a:extLst>
              <a:ext uri="{FF2B5EF4-FFF2-40B4-BE49-F238E27FC236}">
                <a16:creationId xmlns:a16="http://schemas.microsoft.com/office/drawing/2014/main" id="{BB367962-904D-C246-9F4C-E35A0F1D0BAF}"/>
              </a:ext>
            </a:extLst>
          </p:cNvPr>
          <p:cNvSpPr>
            <a:spLocks noGrp="1"/>
          </p:cNvSpPr>
          <p:nvPr>
            <p:ph idx="1"/>
          </p:nvPr>
        </p:nvSpPr>
        <p:spPr/>
        <p:txBody>
          <a:bodyPr/>
          <a:lstStyle/>
          <a:p>
            <a:pPr marL="0" indent="0">
              <a:buNone/>
            </a:pPr>
            <a:r>
              <a:rPr lang="en-US" dirty="0"/>
              <a:t>The Python random module implements pseudo-random number generators for various distributions. Any random number generator in the world is pseudo, which means it’s not completely random; this is because human beings have not yet figured out an actual algorithm to generate random numbers!</a:t>
            </a:r>
          </a:p>
          <a:p>
            <a:pPr marL="0" indent="0">
              <a:buNone/>
            </a:pPr>
            <a:r>
              <a:rPr lang="en-US" dirty="0"/>
              <a:t>(Could you think of any good idea or algorithm to generate random numbers?)</a:t>
            </a:r>
          </a:p>
          <a:p>
            <a:pPr marL="0" indent="0">
              <a:buNone/>
            </a:pPr>
            <a:endParaRPr lang="en-TW" dirty="0"/>
          </a:p>
          <a:p>
            <a:pPr marL="0" indent="0">
              <a:buNone/>
            </a:pPr>
            <a:endParaRPr lang="en-TW" dirty="0"/>
          </a:p>
        </p:txBody>
      </p:sp>
    </p:spTree>
    <p:extLst>
      <p:ext uri="{BB962C8B-B14F-4D97-AF65-F5344CB8AC3E}">
        <p14:creationId xmlns:p14="http://schemas.microsoft.com/office/powerpoint/2010/main" val="3381033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9C4F-9DCE-814C-8BBE-5A5A1EBDC20E}"/>
              </a:ext>
            </a:extLst>
          </p:cNvPr>
          <p:cNvSpPr>
            <a:spLocks noGrp="1"/>
          </p:cNvSpPr>
          <p:nvPr>
            <p:ph type="title"/>
          </p:nvPr>
        </p:nvSpPr>
        <p:spPr/>
        <p:txBody>
          <a:bodyPr/>
          <a:lstStyle/>
          <a:p>
            <a:r>
              <a:rPr lang="en-TW" dirty="0"/>
              <a:t>Random Module</a:t>
            </a:r>
          </a:p>
        </p:txBody>
      </p:sp>
      <p:sp>
        <p:nvSpPr>
          <p:cNvPr id="3" name="Content Placeholder 2">
            <a:extLst>
              <a:ext uri="{FF2B5EF4-FFF2-40B4-BE49-F238E27FC236}">
                <a16:creationId xmlns:a16="http://schemas.microsoft.com/office/drawing/2014/main" id="{C0381362-0E04-1F4D-8A88-1A9B4D95E284}"/>
              </a:ext>
            </a:extLst>
          </p:cNvPr>
          <p:cNvSpPr>
            <a:spLocks noGrp="1"/>
          </p:cNvSpPr>
          <p:nvPr>
            <p:ph idx="1"/>
          </p:nvPr>
        </p:nvSpPr>
        <p:spPr/>
        <p:txBody>
          <a:bodyPr/>
          <a:lstStyle/>
          <a:p>
            <a:pPr marL="0" indent="0">
              <a:buNone/>
            </a:pPr>
            <a:r>
              <a:rPr lang="en-TW" dirty="0"/>
              <a:t>Here’s a list of commonly used methods in this module:</a:t>
            </a:r>
          </a:p>
          <a:p>
            <a:r>
              <a:rPr lang="en-US" i="1" dirty="0" err="1"/>
              <a:t>random.random</a:t>
            </a:r>
            <a:r>
              <a:rPr lang="en-US" i="1" dirty="0"/>
              <a:t>() </a:t>
            </a:r>
            <a:r>
              <a:rPr lang="en-US" dirty="0"/>
              <a:t>– returns a random floating-point number in the range [0.0, 1.0).</a:t>
            </a:r>
          </a:p>
          <a:p>
            <a:r>
              <a:rPr lang="en-US" i="1" dirty="0" err="1"/>
              <a:t>random.randrange</a:t>
            </a:r>
            <a:r>
              <a:rPr lang="en-US" i="1" dirty="0"/>
              <a:t>(start, stop[, step]) </a:t>
            </a:r>
            <a:r>
              <a:rPr lang="en-US" dirty="0"/>
              <a:t>– returns a randomly selected integer from range(start, stop, step). Start, stop, and step are all integers. Step is optional.</a:t>
            </a:r>
          </a:p>
          <a:p>
            <a:r>
              <a:rPr lang="en-US" i="1" dirty="0" err="1"/>
              <a:t>random.randint</a:t>
            </a:r>
            <a:r>
              <a:rPr lang="en-US" i="1" dirty="0"/>
              <a:t>(a, b) </a:t>
            </a:r>
            <a:r>
              <a:rPr lang="en-US" dirty="0"/>
              <a:t>– returns a random integer N such that a &lt;= N &lt;= b; a, b are both integers. Alias for </a:t>
            </a:r>
            <a:r>
              <a:rPr lang="en-US" i="1" dirty="0" err="1"/>
              <a:t>randrange</a:t>
            </a:r>
            <a:r>
              <a:rPr lang="en-US" i="1" dirty="0"/>
              <a:t>(a, b+1).</a:t>
            </a:r>
            <a:endParaRPr lang="en-TW" i="1" dirty="0"/>
          </a:p>
        </p:txBody>
      </p:sp>
    </p:spTree>
    <p:extLst>
      <p:ext uri="{BB962C8B-B14F-4D97-AF65-F5344CB8AC3E}">
        <p14:creationId xmlns:p14="http://schemas.microsoft.com/office/powerpoint/2010/main" val="2152557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B69F-5B69-9140-9B52-8CD533D59190}"/>
              </a:ext>
            </a:extLst>
          </p:cNvPr>
          <p:cNvSpPr>
            <a:spLocks noGrp="1"/>
          </p:cNvSpPr>
          <p:nvPr>
            <p:ph type="title"/>
          </p:nvPr>
        </p:nvSpPr>
        <p:spPr/>
        <p:txBody>
          <a:bodyPr/>
          <a:lstStyle/>
          <a:p>
            <a:r>
              <a:rPr lang="en-TW" dirty="0"/>
              <a:t>Random Module</a:t>
            </a:r>
          </a:p>
        </p:txBody>
      </p:sp>
      <p:sp>
        <p:nvSpPr>
          <p:cNvPr id="3" name="Content Placeholder 2">
            <a:extLst>
              <a:ext uri="{FF2B5EF4-FFF2-40B4-BE49-F238E27FC236}">
                <a16:creationId xmlns:a16="http://schemas.microsoft.com/office/drawing/2014/main" id="{118DAA5C-434B-4F4E-BC17-6A8CBA350E62}"/>
              </a:ext>
            </a:extLst>
          </p:cNvPr>
          <p:cNvSpPr>
            <a:spLocks noGrp="1"/>
          </p:cNvSpPr>
          <p:nvPr>
            <p:ph idx="1"/>
          </p:nvPr>
        </p:nvSpPr>
        <p:spPr/>
        <p:txBody>
          <a:bodyPr>
            <a:normAutofit/>
          </a:bodyPr>
          <a:lstStyle/>
          <a:p>
            <a:pPr marL="0" indent="0">
              <a:buNone/>
            </a:pPr>
            <a:r>
              <a:rPr lang="en-US" dirty="0"/>
              <a:t>The </a:t>
            </a:r>
            <a:r>
              <a:rPr lang="en-US" i="1" dirty="0"/>
              <a:t>seed() </a:t>
            </a:r>
            <a:r>
              <a:rPr lang="en-US" dirty="0"/>
              <a:t>function is used to save the state of a random function, so that it can generate the same random numbers on multiple executions of the code on the same machine or different machines (for a specific seed value).</a:t>
            </a:r>
          </a:p>
          <a:p>
            <a:pPr marL="0" indent="0">
              <a:buNone/>
            </a:pPr>
            <a:r>
              <a:rPr lang="en-US" dirty="0"/>
              <a:t>This function is helpful for testing codes. For example, we would randomly choose some data to compare with our prediction in machine learning algorithms. We would use the seed() function to make the randomly chosen data consistent.</a:t>
            </a:r>
            <a:endParaRPr lang="en-TW" dirty="0"/>
          </a:p>
        </p:txBody>
      </p:sp>
    </p:spTree>
    <p:extLst>
      <p:ext uri="{BB962C8B-B14F-4D97-AF65-F5344CB8AC3E}">
        <p14:creationId xmlns:p14="http://schemas.microsoft.com/office/powerpoint/2010/main" val="1847758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1061E-9C3F-194C-86D0-E7618DACFC0B}"/>
              </a:ext>
            </a:extLst>
          </p:cNvPr>
          <p:cNvSpPr>
            <a:spLocks noGrp="1"/>
          </p:cNvSpPr>
          <p:nvPr>
            <p:ph type="title"/>
          </p:nvPr>
        </p:nvSpPr>
        <p:spPr/>
        <p:txBody>
          <a:bodyPr/>
          <a:lstStyle/>
          <a:p>
            <a:r>
              <a:rPr lang="en-TW" dirty="0"/>
              <a:t>OS Module</a:t>
            </a:r>
          </a:p>
        </p:txBody>
      </p:sp>
      <p:sp>
        <p:nvSpPr>
          <p:cNvPr id="3" name="Content Placeholder 2">
            <a:extLst>
              <a:ext uri="{FF2B5EF4-FFF2-40B4-BE49-F238E27FC236}">
                <a16:creationId xmlns:a16="http://schemas.microsoft.com/office/drawing/2014/main" id="{092B7542-215B-784F-B4A4-410F5AF9E845}"/>
              </a:ext>
            </a:extLst>
          </p:cNvPr>
          <p:cNvSpPr>
            <a:spLocks noGrp="1"/>
          </p:cNvSpPr>
          <p:nvPr>
            <p:ph idx="1"/>
          </p:nvPr>
        </p:nvSpPr>
        <p:spPr/>
        <p:txBody>
          <a:bodyPr/>
          <a:lstStyle/>
          <a:p>
            <a:pPr marL="0" indent="0">
              <a:buNone/>
            </a:pPr>
            <a:r>
              <a:rPr lang="en-TW" dirty="0"/>
              <a:t>Also, different OS has different file systems:</a:t>
            </a:r>
          </a:p>
          <a:p>
            <a:r>
              <a:rPr lang="en-TW" dirty="0"/>
              <a:t>Windows uses </a:t>
            </a:r>
            <a:r>
              <a:rPr lang="en-TW" i="1" dirty="0"/>
              <a:t>NTFS</a:t>
            </a:r>
            <a:r>
              <a:rPr lang="en-TW" dirty="0"/>
              <a:t> (New Technology Filesystem)</a:t>
            </a:r>
          </a:p>
          <a:p>
            <a:r>
              <a:rPr lang="en-TW" dirty="0"/>
              <a:t>macOS uses </a:t>
            </a:r>
            <a:r>
              <a:rPr lang="en-TW" i="1" dirty="0"/>
              <a:t>APFS</a:t>
            </a:r>
            <a:r>
              <a:rPr lang="en-TW" dirty="0"/>
              <a:t> (Apple Filesystem)</a:t>
            </a:r>
          </a:p>
          <a:p>
            <a:r>
              <a:rPr lang="en-TW" dirty="0"/>
              <a:t>Linux uses </a:t>
            </a:r>
            <a:r>
              <a:rPr lang="en-TW" i="1" dirty="0"/>
              <a:t>ext4</a:t>
            </a:r>
            <a:r>
              <a:rPr lang="en-TW" dirty="0"/>
              <a:t> (</a:t>
            </a:r>
            <a:r>
              <a:rPr lang="en-US" dirty="0"/>
              <a:t>Fourth extended filesystem</a:t>
            </a:r>
            <a:r>
              <a:rPr lang="en-TW" dirty="0"/>
              <a:t>)</a:t>
            </a:r>
          </a:p>
          <a:p>
            <a:pPr marL="0" indent="0">
              <a:buNone/>
            </a:pPr>
            <a:r>
              <a:rPr lang="en-US" dirty="0"/>
              <a:t>In order to fix the difference between the operating system, the Python OS module provides some functions to specify file paths. Therefore, we can make sure our Python code can run in any file system by using the built-in functions.</a:t>
            </a:r>
            <a:endParaRPr lang="en-TW" dirty="0"/>
          </a:p>
        </p:txBody>
      </p:sp>
    </p:spTree>
    <p:extLst>
      <p:ext uri="{BB962C8B-B14F-4D97-AF65-F5344CB8AC3E}">
        <p14:creationId xmlns:p14="http://schemas.microsoft.com/office/powerpoint/2010/main" val="431016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44B2-828D-2040-B00F-8E5EC2829464}"/>
              </a:ext>
            </a:extLst>
          </p:cNvPr>
          <p:cNvSpPr>
            <a:spLocks noGrp="1"/>
          </p:cNvSpPr>
          <p:nvPr>
            <p:ph type="title"/>
          </p:nvPr>
        </p:nvSpPr>
        <p:spPr/>
        <p:txBody>
          <a:bodyPr/>
          <a:lstStyle/>
          <a:p>
            <a:r>
              <a:rPr lang="en-TW" dirty="0"/>
              <a:t>Random Module</a:t>
            </a:r>
          </a:p>
        </p:txBody>
      </p:sp>
      <p:sp>
        <p:nvSpPr>
          <p:cNvPr id="3" name="Content Placeholder 2">
            <a:extLst>
              <a:ext uri="{FF2B5EF4-FFF2-40B4-BE49-F238E27FC236}">
                <a16:creationId xmlns:a16="http://schemas.microsoft.com/office/drawing/2014/main" id="{3EAF27A8-9676-D047-BAFB-201A4E0655CC}"/>
              </a:ext>
            </a:extLst>
          </p:cNvPr>
          <p:cNvSpPr>
            <a:spLocks noGrp="1"/>
          </p:cNvSpPr>
          <p:nvPr>
            <p:ph idx="1"/>
          </p:nvPr>
        </p:nvSpPr>
        <p:spPr/>
        <p:txBody>
          <a:bodyPr/>
          <a:lstStyle/>
          <a:p>
            <a:pPr marL="0" indent="0">
              <a:buNone/>
            </a:pPr>
            <a:r>
              <a:rPr lang="en-TW" dirty="0"/>
              <a:t>If we want to randomly choose element from a list or a character fr</a:t>
            </a:r>
            <a:r>
              <a:rPr lang="en-US" dirty="0"/>
              <a:t>om</a:t>
            </a:r>
            <a:r>
              <a:rPr lang="en-TW" dirty="0"/>
              <a:t> a string, then Python gives simple functions to use.</a:t>
            </a:r>
          </a:p>
          <a:p>
            <a:r>
              <a:rPr lang="en-US" i="1" dirty="0" err="1"/>
              <a:t>random.choice</a:t>
            </a:r>
            <a:r>
              <a:rPr lang="en-US" i="1" dirty="0"/>
              <a:t>(seq) </a:t>
            </a:r>
            <a:r>
              <a:rPr lang="en-US" dirty="0"/>
              <a:t>– returns a random element from the non-empty sequence seq. If seq is empty, raises </a:t>
            </a:r>
            <a:r>
              <a:rPr lang="en-US" dirty="0" err="1"/>
              <a:t>IndexError</a:t>
            </a:r>
            <a:r>
              <a:rPr lang="en-US" dirty="0"/>
              <a:t>.</a:t>
            </a:r>
          </a:p>
          <a:p>
            <a:r>
              <a:rPr lang="en-US" i="1" dirty="0" err="1"/>
              <a:t>random.choices</a:t>
            </a:r>
            <a:r>
              <a:rPr lang="en-US" i="1" dirty="0"/>
              <a:t>(sequence, weights=None, </a:t>
            </a:r>
            <a:r>
              <a:rPr lang="en-US" i="1" dirty="0" err="1"/>
              <a:t>cum_weights</a:t>
            </a:r>
            <a:r>
              <a:rPr lang="en-US" i="1" dirty="0"/>
              <a:t>=None, k=1) </a:t>
            </a:r>
            <a:r>
              <a:rPr lang="en-US" dirty="0"/>
              <a:t>– returns k sized list of elements chosen from the sequence with replacement. If the sequence is empty, raises </a:t>
            </a:r>
            <a:r>
              <a:rPr lang="en-US" dirty="0" err="1"/>
              <a:t>IndexError</a:t>
            </a:r>
            <a:r>
              <a:rPr lang="en-US" dirty="0"/>
              <a:t>. Weights, </a:t>
            </a:r>
            <a:r>
              <a:rPr lang="en-US" dirty="0" err="1"/>
              <a:t>cum_weights</a:t>
            </a:r>
            <a:r>
              <a:rPr lang="en-US" dirty="0"/>
              <a:t>, and k are all optional. We can just choose one from weights and </a:t>
            </a:r>
            <a:r>
              <a:rPr lang="en-US" dirty="0" err="1"/>
              <a:t>cum_weights</a:t>
            </a:r>
            <a:r>
              <a:rPr lang="en-US" dirty="0"/>
              <a:t>; </a:t>
            </a:r>
            <a:r>
              <a:rPr lang="en-US" dirty="0" err="1"/>
              <a:t>cum_weights</a:t>
            </a:r>
            <a:r>
              <a:rPr lang="en-US" dirty="0"/>
              <a:t> is accumulated.</a:t>
            </a:r>
            <a:endParaRPr lang="en-TW" dirty="0"/>
          </a:p>
        </p:txBody>
      </p:sp>
    </p:spTree>
    <p:extLst>
      <p:ext uri="{BB962C8B-B14F-4D97-AF65-F5344CB8AC3E}">
        <p14:creationId xmlns:p14="http://schemas.microsoft.com/office/powerpoint/2010/main" val="1257493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CEE-D716-AC46-9F5B-66F640CD9D6A}"/>
              </a:ext>
            </a:extLst>
          </p:cNvPr>
          <p:cNvSpPr>
            <a:spLocks noGrp="1"/>
          </p:cNvSpPr>
          <p:nvPr>
            <p:ph type="title"/>
          </p:nvPr>
        </p:nvSpPr>
        <p:spPr/>
        <p:txBody>
          <a:bodyPr/>
          <a:lstStyle/>
          <a:p>
            <a:r>
              <a:rPr lang="en-TW" dirty="0"/>
              <a:t>Random Module</a:t>
            </a:r>
          </a:p>
        </p:txBody>
      </p:sp>
      <p:sp>
        <p:nvSpPr>
          <p:cNvPr id="3" name="Content Placeholder 2">
            <a:extLst>
              <a:ext uri="{FF2B5EF4-FFF2-40B4-BE49-F238E27FC236}">
                <a16:creationId xmlns:a16="http://schemas.microsoft.com/office/drawing/2014/main" id="{1696E689-594A-354C-9E25-A3B8C8F82558}"/>
              </a:ext>
            </a:extLst>
          </p:cNvPr>
          <p:cNvSpPr>
            <a:spLocks noGrp="1"/>
          </p:cNvSpPr>
          <p:nvPr>
            <p:ph idx="1"/>
          </p:nvPr>
        </p:nvSpPr>
        <p:spPr/>
        <p:txBody>
          <a:bodyPr/>
          <a:lstStyle/>
          <a:p>
            <a:r>
              <a:rPr lang="en-US" i="1" dirty="0" err="1"/>
              <a:t>random.sample</a:t>
            </a:r>
            <a:r>
              <a:rPr lang="en-US" i="1" dirty="0"/>
              <a:t>(sequence, k) </a:t>
            </a:r>
            <a:r>
              <a:rPr lang="en-US" dirty="0"/>
              <a:t>– returns a </a:t>
            </a:r>
            <a:r>
              <a:rPr lang="en-US" i="1" dirty="0"/>
              <a:t>k</a:t>
            </a:r>
            <a:r>
              <a:rPr lang="en-US" dirty="0"/>
              <a:t> length list of unique elements chosen from the population sequence or set. Used for random sampling without replacement. k cannot be negative or more than the size of the sequence.</a:t>
            </a:r>
          </a:p>
          <a:p>
            <a:r>
              <a:rPr lang="en-US" i="1" dirty="0" err="1"/>
              <a:t>random.shuffle</a:t>
            </a:r>
            <a:r>
              <a:rPr lang="en-US" i="1" dirty="0"/>
              <a:t>(x) </a:t>
            </a:r>
            <a:r>
              <a:rPr lang="en-US" dirty="0"/>
              <a:t>– shuffle the sequence x in place. Sequence x has to be mutable. The shuffle() function changes the sequence x permanently.</a:t>
            </a:r>
          </a:p>
          <a:p>
            <a:pPr marL="0" indent="0">
              <a:buNone/>
            </a:pPr>
            <a:r>
              <a:rPr lang="en-US" dirty="0"/>
              <a:t>To shuffle an immutable sequence and return a new shuffled list, use sample(x, k=</a:t>
            </a:r>
            <a:r>
              <a:rPr lang="en-US" dirty="0" err="1"/>
              <a:t>len</a:t>
            </a:r>
            <a:r>
              <a:rPr lang="en-US" dirty="0"/>
              <a:t>(x)) instead.</a:t>
            </a:r>
            <a:endParaRPr lang="en-TW" dirty="0"/>
          </a:p>
        </p:txBody>
      </p:sp>
    </p:spTree>
    <p:extLst>
      <p:ext uri="{BB962C8B-B14F-4D97-AF65-F5344CB8AC3E}">
        <p14:creationId xmlns:p14="http://schemas.microsoft.com/office/powerpoint/2010/main" val="336173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662DD-4E6B-4843-B643-85B38709C817}"/>
              </a:ext>
            </a:extLst>
          </p:cNvPr>
          <p:cNvSpPr>
            <a:spLocks noGrp="1"/>
          </p:cNvSpPr>
          <p:nvPr>
            <p:ph type="title"/>
          </p:nvPr>
        </p:nvSpPr>
        <p:spPr/>
        <p:txBody>
          <a:bodyPr/>
          <a:lstStyle/>
          <a:p>
            <a:r>
              <a:rPr lang="en-TW" dirty="0"/>
              <a:t>(Bonus) Random Algorithm</a:t>
            </a:r>
          </a:p>
        </p:txBody>
      </p:sp>
      <p:sp>
        <p:nvSpPr>
          <p:cNvPr id="3" name="Content Placeholder 2">
            <a:extLst>
              <a:ext uri="{FF2B5EF4-FFF2-40B4-BE49-F238E27FC236}">
                <a16:creationId xmlns:a16="http://schemas.microsoft.com/office/drawing/2014/main" id="{CCB21027-6027-2649-BF41-59271B713626}"/>
              </a:ext>
            </a:extLst>
          </p:cNvPr>
          <p:cNvSpPr>
            <a:spLocks noGrp="1"/>
          </p:cNvSpPr>
          <p:nvPr>
            <p:ph idx="1"/>
          </p:nvPr>
        </p:nvSpPr>
        <p:spPr/>
        <p:txBody>
          <a:bodyPr/>
          <a:lstStyle/>
          <a:p>
            <a:pPr marL="0" indent="0">
              <a:buNone/>
            </a:pPr>
            <a:r>
              <a:rPr lang="en-US" dirty="0"/>
              <a:t>The functions supplied by random module are bound methods of a hidden instance of the </a:t>
            </a:r>
            <a:r>
              <a:rPr lang="en-US" i="1" dirty="0" err="1">
                <a:solidFill>
                  <a:srgbClr val="0070C0"/>
                </a:solidFill>
              </a:rPr>
              <a:t>random.Random</a:t>
            </a:r>
            <a:r>
              <a:rPr lang="en-US" i="1" dirty="0">
                <a:solidFill>
                  <a:srgbClr val="0070C0"/>
                </a:solidFill>
              </a:rPr>
              <a:t> </a:t>
            </a:r>
            <a:r>
              <a:rPr lang="en-US" dirty="0"/>
              <a:t>class; </a:t>
            </a:r>
            <a:r>
              <a:rPr lang="en-US" i="1" dirty="0" err="1"/>
              <a:t>random.Random</a:t>
            </a:r>
            <a:r>
              <a:rPr lang="en-US" i="1" dirty="0"/>
              <a:t> </a:t>
            </a:r>
            <a:r>
              <a:rPr lang="en-US" dirty="0"/>
              <a:t>is the default </a:t>
            </a:r>
            <a:r>
              <a:rPr lang="en-US" i="1" dirty="0">
                <a:solidFill>
                  <a:srgbClr val="0070C0"/>
                </a:solidFill>
              </a:rPr>
              <a:t>PRNG</a:t>
            </a:r>
            <a:r>
              <a:rPr lang="en-US" dirty="0"/>
              <a:t> (pseudorandom number generator) in Python.</a:t>
            </a:r>
          </a:p>
          <a:p>
            <a:pPr marL="0" indent="0">
              <a:buNone/>
            </a:pPr>
            <a:r>
              <a:rPr lang="en-US" dirty="0"/>
              <a:t>We can instantiate our own instances of Random to get generators that don’t share state.</a:t>
            </a:r>
          </a:p>
          <a:p>
            <a:pPr marL="0" indent="0">
              <a:buNone/>
            </a:pPr>
            <a:r>
              <a:rPr lang="en-US" dirty="0"/>
              <a:t>Besides the </a:t>
            </a:r>
            <a:r>
              <a:rPr lang="en-US" i="1" dirty="0" err="1"/>
              <a:t>random.Random</a:t>
            </a:r>
            <a:r>
              <a:rPr lang="en-US" dirty="0"/>
              <a:t>, there’s another class </a:t>
            </a:r>
            <a:r>
              <a:rPr lang="en-US" i="1" dirty="0" err="1">
                <a:solidFill>
                  <a:srgbClr val="0070C0"/>
                </a:solidFill>
              </a:rPr>
              <a:t>random.SystemRandom</a:t>
            </a:r>
            <a:r>
              <a:rPr lang="en-US" i="1" dirty="0">
                <a:solidFill>
                  <a:srgbClr val="0070C0"/>
                </a:solidFill>
              </a:rPr>
              <a:t> </a:t>
            </a:r>
            <a:r>
              <a:rPr lang="en-US" dirty="0"/>
              <a:t>which behaves </a:t>
            </a:r>
            <a:r>
              <a:rPr lang="en-US" i="1" dirty="0"/>
              <a:t>like </a:t>
            </a:r>
            <a:r>
              <a:rPr lang="en-US" i="1" dirty="0" err="1"/>
              <a:t>random.Random</a:t>
            </a:r>
            <a:r>
              <a:rPr lang="en-US" dirty="0"/>
              <a:t>, but uses different algorithm behind the scene.</a:t>
            </a:r>
          </a:p>
          <a:p>
            <a:pPr marL="0" indent="0">
              <a:buNone/>
            </a:pPr>
            <a:endParaRPr lang="en-US" dirty="0"/>
          </a:p>
        </p:txBody>
      </p:sp>
    </p:spTree>
    <p:extLst>
      <p:ext uri="{BB962C8B-B14F-4D97-AF65-F5344CB8AC3E}">
        <p14:creationId xmlns:p14="http://schemas.microsoft.com/office/powerpoint/2010/main" val="3301891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DBCA-E06B-8E42-9E86-2F184B3C9764}"/>
              </a:ext>
            </a:extLst>
          </p:cNvPr>
          <p:cNvSpPr>
            <a:spLocks noGrp="1"/>
          </p:cNvSpPr>
          <p:nvPr>
            <p:ph type="title"/>
          </p:nvPr>
        </p:nvSpPr>
        <p:spPr/>
        <p:txBody>
          <a:bodyPr/>
          <a:lstStyle/>
          <a:p>
            <a:r>
              <a:rPr lang="en-TW" dirty="0"/>
              <a:t>(Bonus) Random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42D57B-B34A-714B-9926-5305E31EB93B}"/>
                  </a:ext>
                </a:extLst>
              </p:cNvPr>
              <p:cNvSpPr>
                <a:spLocks noGrp="1"/>
              </p:cNvSpPr>
              <p:nvPr>
                <p:ph idx="1"/>
              </p:nvPr>
            </p:nvSpPr>
            <p:spPr>
              <a:xfrm>
                <a:off x="838200" y="1825624"/>
                <a:ext cx="10515600" cy="4847025"/>
              </a:xfrm>
            </p:spPr>
            <p:txBody>
              <a:bodyPr>
                <a:normAutofit lnSpcReduction="10000"/>
              </a:bodyPr>
              <a:lstStyle/>
              <a:p>
                <a:pPr marL="0" indent="0">
                  <a:buNone/>
                </a:pPr>
                <a:r>
                  <a:rPr lang="en-TW" dirty="0"/>
                  <a:t>The </a:t>
                </a:r>
                <a:r>
                  <a:rPr lang="en-US" i="1" dirty="0" err="1"/>
                  <a:t>random.Random</a:t>
                </a:r>
                <a:r>
                  <a:rPr lang="en-US" i="1" dirty="0"/>
                  <a:t> </a:t>
                </a:r>
                <a:r>
                  <a:rPr lang="en-US" dirty="0"/>
                  <a:t>class uses Mersenne Twister algorithm to generate random numbers. The Mersenne Twister was developed in 1997 by Makoto Matsumoto (</a:t>
                </a:r>
                <a:r>
                  <a:rPr lang="en-US" dirty="0" err="1"/>
                  <a:t>松本真</a:t>
                </a:r>
                <a:r>
                  <a:rPr lang="en-US" altLang="zh-TW" dirty="0"/>
                  <a:t>) </a:t>
                </a:r>
                <a:r>
                  <a:rPr lang="en-US" dirty="0"/>
                  <a:t>and </a:t>
                </a:r>
                <a:r>
                  <a:rPr lang="en-US" dirty="0" err="1"/>
                  <a:t>Takuji</a:t>
                </a:r>
                <a:r>
                  <a:rPr lang="en-US" dirty="0"/>
                  <a:t> Nishimura (</a:t>
                </a:r>
                <a:r>
                  <a:rPr lang="en-US" dirty="0" err="1"/>
                  <a:t>西村拓士</a:t>
                </a:r>
                <a:r>
                  <a:rPr lang="en-US" dirty="0"/>
                  <a:t>)</a:t>
                </a:r>
                <a:r>
                  <a:rPr lang="en-US" altLang="zh-TW" dirty="0"/>
                  <a:t>. </a:t>
                </a:r>
                <a:r>
                  <a:rPr lang="en-US" dirty="0"/>
                  <a:t>It was designed specifically to rectify most of the flaws found in older PRNGs.</a:t>
                </a:r>
              </a:p>
              <a:p>
                <a:pPr marL="0" indent="0">
                  <a:buNone/>
                </a:pPr>
                <a:r>
                  <a:rPr lang="en-US" dirty="0"/>
                  <a:t>We don’t have to really know how this algorithm works. (unless you are interested in math and computer science) Basically, the Mersenne Twister is based on a math concept – Mersenne Prime, which is a prime number that is one less than a power of two.</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r>
                        <a:rPr lang="en-US" b="0" i="1" smtClean="0">
                          <a:latin typeface="Cambria Math" panose="02040503050406030204" pitchFamily="18" charset="0"/>
                        </a:rPr>
                        <m:t>−1, </m:t>
                      </m:r>
                      <m:r>
                        <a:rPr lang="en-US" b="0" i="1" smtClean="0">
                          <a:latin typeface="Cambria Math" panose="02040503050406030204" pitchFamily="18" charset="0"/>
                        </a:rPr>
                        <m:t>𝑛</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ℕ</m:t>
                      </m:r>
                    </m:oMath>
                  </m:oMathPara>
                </a14:m>
                <a:endParaRPr lang="en-US" dirty="0"/>
              </a:p>
              <a:p>
                <a:pPr marL="0" indent="0">
                  <a:buNone/>
                </a:pPr>
                <a:r>
                  <a:rPr lang="en-US" dirty="0"/>
                  <a:t>And the most used Mersenne prime in Mersenne Twister is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19937</m:t>
                        </m:r>
                      </m:sup>
                    </m:sSup>
                    <m:r>
                      <a:rPr lang="en-US" b="0" i="1" smtClean="0">
                        <a:latin typeface="Cambria Math" panose="02040503050406030204" pitchFamily="18" charset="0"/>
                      </a:rPr>
                      <m:t>−1</m:t>
                    </m:r>
                  </m:oMath>
                </a14:m>
                <a:r>
                  <a:rPr lang="en-US" b="0" dirty="0"/>
                  <a:t>, which is the standard implementation</a:t>
                </a:r>
                <a:r>
                  <a:rPr lang="en-US" dirty="0"/>
                  <a:t>, known as MT19937.</a:t>
                </a:r>
                <a:endParaRPr lang="en-US" b="0" dirty="0"/>
              </a:p>
            </p:txBody>
          </p:sp>
        </mc:Choice>
        <mc:Fallback xmlns="">
          <p:sp>
            <p:nvSpPr>
              <p:cNvPr id="3" name="Content Placeholder 2">
                <a:extLst>
                  <a:ext uri="{FF2B5EF4-FFF2-40B4-BE49-F238E27FC236}">
                    <a16:creationId xmlns:a16="http://schemas.microsoft.com/office/drawing/2014/main" id="{6942D57B-B34A-714B-9926-5305E31EB93B}"/>
                  </a:ext>
                </a:extLst>
              </p:cNvPr>
              <p:cNvSpPr>
                <a:spLocks noGrp="1" noRot="1" noChangeAspect="1" noMove="1" noResize="1" noEditPoints="1" noAdjustHandles="1" noChangeArrowheads="1" noChangeShapeType="1" noTextEdit="1"/>
              </p:cNvSpPr>
              <p:nvPr>
                <p:ph idx="1"/>
              </p:nvPr>
            </p:nvSpPr>
            <p:spPr>
              <a:xfrm>
                <a:off x="838200" y="1825624"/>
                <a:ext cx="10515600" cy="4847025"/>
              </a:xfrm>
              <a:blipFill>
                <a:blip r:embed="rId2"/>
                <a:stretch>
                  <a:fillRect l="-1206" t="-2872" r="-2413"/>
                </a:stretch>
              </a:blipFill>
            </p:spPr>
            <p:txBody>
              <a:bodyPr/>
              <a:lstStyle/>
              <a:p>
                <a:r>
                  <a:rPr lang="en-TW">
                    <a:noFill/>
                  </a:rPr>
                  <a:t> </a:t>
                </a:r>
              </a:p>
            </p:txBody>
          </p:sp>
        </mc:Fallback>
      </mc:AlternateContent>
    </p:spTree>
    <p:extLst>
      <p:ext uri="{BB962C8B-B14F-4D97-AF65-F5344CB8AC3E}">
        <p14:creationId xmlns:p14="http://schemas.microsoft.com/office/powerpoint/2010/main" val="2674505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7922-058A-6041-87EC-F45B335BC11E}"/>
              </a:ext>
            </a:extLst>
          </p:cNvPr>
          <p:cNvSpPr>
            <a:spLocks noGrp="1"/>
          </p:cNvSpPr>
          <p:nvPr>
            <p:ph type="title"/>
          </p:nvPr>
        </p:nvSpPr>
        <p:spPr/>
        <p:txBody>
          <a:bodyPr/>
          <a:lstStyle/>
          <a:p>
            <a:r>
              <a:rPr lang="en-TW" dirty="0"/>
              <a:t>(Bonus) Random Algorithm</a:t>
            </a:r>
          </a:p>
        </p:txBody>
      </p:sp>
      <p:sp>
        <p:nvSpPr>
          <p:cNvPr id="3" name="Content Placeholder 2">
            <a:extLst>
              <a:ext uri="{FF2B5EF4-FFF2-40B4-BE49-F238E27FC236}">
                <a16:creationId xmlns:a16="http://schemas.microsoft.com/office/drawing/2014/main" id="{BE34CE13-80EA-294A-BCA4-2A556E8710C6}"/>
              </a:ext>
            </a:extLst>
          </p:cNvPr>
          <p:cNvSpPr>
            <a:spLocks noGrp="1"/>
          </p:cNvSpPr>
          <p:nvPr>
            <p:ph idx="1"/>
          </p:nvPr>
        </p:nvSpPr>
        <p:spPr/>
        <p:txBody>
          <a:bodyPr/>
          <a:lstStyle/>
          <a:p>
            <a:pPr marL="0" indent="0">
              <a:buNone/>
            </a:pPr>
            <a:r>
              <a:rPr lang="en-US" dirty="0"/>
              <a:t>However, the Mersenne Twister PRNG is not cryptographically secure; it’s because of observing a sufficient number of iterations (624 in the case of MT19937, since this is the size of the state vector from which future iterations are produced) allows one to predict all future iterations.</a:t>
            </a:r>
          </a:p>
          <a:p>
            <a:pPr marL="0" indent="0">
              <a:buNone/>
            </a:pPr>
            <a:r>
              <a:rPr lang="en-US" dirty="0"/>
              <a:t>That means, </a:t>
            </a:r>
            <a:r>
              <a:rPr lang="en-US" dirty="0">
                <a:solidFill>
                  <a:srgbClr val="FF0000"/>
                </a:solidFill>
              </a:rPr>
              <a:t>if you are using random numbers for security purposes, DO NOT USE THE DEFAULT RANDOM CLASS AND ITS METHODS!!</a:t>
            </a:r>
            <a:r>
              <a:rPr lang="en-TW" dirty="0">
                <a:solidFill>
                  <a:srgbClr val="FF0000"/>
                </a:solidFill>
              </a:rPr>
              <a:t> </a:t>
            </a:r>
            <a:r>
              <a:rPr lang="en-TW" dirty="0"/>
              <a:t>(I don’t want you to cause troubles.)</a:t>
            </a:r>
            <a:endParaRPr lang="en-US" dirty="0"/>
          </a:p>
        </p:txBody>
      </p:sp>
    </p:spTree>
    <p:extLst>
      <p:ext uri="{BB962C8B-B14F-4D97-AF65-F5344CB8AC3E}">
        <p14:creationId xmlns:p14="http://schemas.microsoft.com/office/powerpoint/2010/main" val="2414798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F055-6629-2D4C-B19B-6A8F50DBECA3}"/>
              </a:ext>
            </a:extLst>
          </p:cNvPr>
          <p:cNvSpPr>
            <a:spLocks noGrp="1"/>
          </p:cNvSpPr>
          <p:nvPr>
            <p:ph type="title"/>
          </p:nvPr>
        </p:nvSpPr>
        <p:spPr/>
        <p:txBody>
          <a:bodyPr/>
          <a:lstStyle/>
          <a:p>
            <a:r>
              <a:rPr lang="en-TW" dirty="0"/>
              <a:t>(Bonus) Random Algorithm</a:t>
            </a:r>
          </a:p>
        </p:txBody>
      </p:sp>
      <p:sp>
        <p:nvSpPr>
          <p:cNvPr id="3" name="Content Placeholder 2">
            <a:extLst>
              <a:ext uri="{FF2B5EF4-FFF2-40B4-BE49-F238E27FC236}">
                <a16:creationId xmlns:a16="http://schemas.microsoft.com/office/drawing/2014/main" id="{99A3AB05-658B-E043-8439-34529D2680C1}"/>
              </a:ext>
            </a:extLst>
          </p:cNvPr>
          <p:cNvSpPr>
            <a:spLocks noGrp="1"/>
          </p:cNvSpPr>
          <p:nvPr>
            <p:ph idx="1"/>
          </p:nvPr>
        </p:nvSpPr>
        <p:spPr>
          <a:xfrm>
            <a:off x="838200" y="1825624"/>
            <a:ext cx="10515600" cy="4809953"/>
          </a:xfrm>
        </p:spPr>
        <p:txBody>
          <a:bodyPr>
            <a:normAutofit/>
          </a:bodyPr>
          <a:lstStyle/>
          <a:p>
            <a:pPr marL="0" indent="0">
              <a:buNone/>
            </a:pPr>
            <a:r>
              <a:rPr lang="en-US" dirty="0" err="1"/>
              <a:t>SystemRandom</a:t>
            </a:r>
            <a:r>
              <a:rPr lang="en-US" dirty="0"/>
              <a:t> uses either the /dev/</a:t>
            </a:r>
            <a:r>
              <a:rPr lang="en-US" dirty="0" err="1"/>
              <a:t>urandom</a:t>
            </a:r>
            <a:r>
              <a:rPr lang="en-US" dirty="0"/>
              <a:t> file on POSIX systems or the </a:t>
            </a:r>
            <a:r>
              <a:rPr lang="en-US" dirty="0" err="1"/>
              <a:t>CryptGenRandom</a:t>
            </a:r>
            <a:r>
              <a:rPr lang="en-US" dirty="0"/>
              <a:t>() function on Windows NT systems. Both are Cryptographically secure PRNGs. (Known as CSPRNG)</a:t>
            </a:r>
          </a:p>
          <a:p>
            <a:pPr marL="0" indent="0">
              <a:buNone/>
            </a:pPr>
            <a:r>
              <a:rPr lang="en-US" dirty="0"/>
              <a:t>The reason why we are involving OS is because – the random numbers are from the operating system, which has a special driver that gathers entropy from various real-world sources, such as variations in timing between keystrokes and disk seeks.</a:t>
            </a:r>
          </a:p>
          <a:p>
            <a:pPr marL="0" indent="0">
              <a:buNone/>
            </a:pPr>
            <a:r>
              <a:rPr lang="en-US" dirty="0"/>
              <a:t>Can we predict exactly the time to the next keypress, or which key that will be, or when the next disk seeks will happen, or how long it will take - all of these are essentially unpredictable (even with physical access to the machine) so they can be used to generate a random number.</a:t>
            </a:r>
            <a:endParaRPr lang="en-TW" dirty="0"/>
          </a:p>
          <a:p>
            <a:pPr marL="0" indent="0">
              <a:buNone/>
            </a:pPr>
            <a:endParaRPr lang="en-US" dirty="0"/>
          </a:p>
          <a:p>
            <a:pPr marL="0" indent="0">
              <a:buNone/>
            </a:pPr>
            <a:endParaRPr lang="en-TW" dirty="0"/>
          </a:p>
        </p:txBody>
      </p:sp>
    </p:spTree>
    <p:extLst>
      <p:ext uri="{BB962C8B-B14F-4D97-AF65-F5344CB8AC3E}">
        <p14:creationId xmlns:p14="http://schemas.microsoft.com/office/powerpoint/2010/main" val="1213939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0FCB1-B1E4-8248-9CB9-E7F054D09AA8}"/>
              </a:ext>
            </a:extLst>
          </p:cNvPr>
          <p:cNvSpPr>
            <a:spLocks noGrp="1"/>
          </p:cNvSpPr>
          <p:nvPr>
            <p:ph type="title"/>
          </p:nvPr>
        </p:nvSpPr>
        <p:spPr/>
        <p:txBody>
          <a:bodyPr/>
          <a:lstStyle/>
          <a:p>
            <a:r>
              <a:rPr lang="en-TW" dirty="0"/>
              <a:t>Random Number in Real Life</a:t>
            </a:r>
          </a:p>
        </p:txBody>
      </p:sp>
      <p:sp>
        <p:nvSpPr>
          <p:cNvPr id="3" name="Content Placeholder 2">
            <a:extLst>
              <a:ext uri="{FF2B5EF4-FFF2-40B4-BE49-F238E27FC236}">
                <a16:creationId xmlns:a16="http://schemas.microsoft.com/office/drawing/2014/main" id="{4547CB1C-9327-234C-BFE6-D204978C10BC}"/>
              </a:ext>
            </a:extLst>
          </p:cNvPr>
          <p:cNvSpPr>
            <a:spLocks noGrp="1"/>
          </p:cNvSpPr>
          <p:nvPr>
            <p:ph idx="1"/>
          </p:nvPr>
        </p:nvSpPr>
        <p:spPr/>
        <p:txBody>
          <a:bodyPr>
            <a:normAutofit/>
          </a:bodyPr>
          <a:lstStyle/>
          <a:p>
            <a:pPr marL="0" indent="0">
              <a:buNone/>
            </a:pPr>
            <a:r>
              <a:rPr lang="en-US" dirty="0"/>
              <a:t>Here’s a list of where random numbers are used in computer:</a:t>
            </a:r>
          </a:p>
          <a:p>
            <a:pPr marL="514350" indent="-514350">
              <a:buAutoNum type="arabicPeriod"/>
            </a:pPr>
            <a:r>
              <a:rPr lang="en-US" dirty="0"/>
              <a:t>Every encrypted connection on the internet needs some keys (for example, RSA algorithm in HTTPs, and Diffie-Hellman Key Exchange.) Keys are sent between client and server.</a:t>
            </a:r>
          </a:p>
          <a:p>
            <a:pPr marL="514350" indent="-514350">
              <a:buAutoNum type="arabicPeriod"/>
            </a:pPr>
            <a:r>
              <a:rPr lang="en-US" dirty="0"/>
              <a:t> Model testing in Machine Learning. We can select some random data to be compared with.</a:t>
            </a:r>
          </a:p>
          <a:p>
            <a:pPr marL="514350" indent="-514350">
              <a:buAutoNum type="arabicPeriod"/>
            </a:pPr>
            <a:r>
              <a:rPr lang="en-US" dirty="0"/>
              <a:t>Enemies appear in different coordinates on the screen. In video games (or </a:t>
            </a:r>
            <a:r>
              <a:rPr lang="en-US" i="1" dirty="0"/>
              <a:t>Unity</a:t>
            </a:r>
            <a:r>
              <a:rPr lang="en-US" dirty="0"/>
              <a:t>), random number generator is commonly used.</a:t>
            </a:r>
          </a:p>
          <a:p>
            <a:pPr marL="0" indent="0">
              <a:buNone/>
            </a:pPr>
            <a:endParaRPr lang="en-TW" dirty="0"/>
          </a:p>
        </p:txBody>
      </p:sp>
    </p:spTree>
    <p:extLst>
      <p:ext uri="{BB962C8B-B14F-4D97-AF65-F5344CB8AC3E}">
        <p14:creationId xmlns:p14="http://schemas.microsoft.com/office/powerpoint/2010/main" val="1083641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92964-F6B3-5340-81A4-9BE4EB40C042}"/>
              </a:ext>
            </a:extLst>
          </p:cNvPr>
          <p:cNvSpPr>
            <a:spLocks noGrp="1"/>
          </p:cNvSpPr>
          <p:nvPr>
            <p:ph type="title"/>
          </p:nvPr>
        </p:nvSpPr>
        <p:spPr/>
        <p:txBody>
          <a:bodyPr/>
          <a:lstStyle/>
          <a:p>
            <a:r>
              <a:rPr lang="en-TW" dirty="0"/>
              <a:t>Comman Functions in OS Module</a:t>
            </a:r>
          </a:p>
        </p:txBody>
      </p:sp>
      <p:sp>
        <p:nvSpPr>
          <p:cNvPr id="3" name="Content Placeholder 2">
            <a:extLst>
              <a:ext uri="{FF2B5EF4-FFF2-40B4-BE49-F238E27FC236}">
                <a16:creationId xmlns:a16="http://schemas.microsoft.com/office/drawing/2014/main" id="{DD2C10D2-87CA-ED41-9B63-E9F2F0042145}"/>
              </a:ext>
            </a:extLst>
          </p:cNvPr>
          <p:cNvSpPr>
            <a:spLocks noGrp="1"/>
          </p:cNvSpPr>
          <p:nvPr>
            <p:ph idx="1"/>
          </p:nvPr>
        </p:nvSpPr>
        <p:spPr/>
        <p:txBody>
          <a:bodyPr/>
          <a:lstStyle/>
          <a:p>
            <a:r>
              <a:rPr lang="en-TW" i="1" dirty="0">
                <a:solidFill>
                  <a:srgbClr val="0070C0"/>
                </a:solidFill>
              </a:rPr>
              <a:t>os.getcwd() </a:t>
            </a:r>
            <a:r>
              <a:rPr lang="en-TW" dirty="0"/>
              <a:t>- </a:t>
            </a:r>
            <a:r>
              <a:rPr lang="en-US" dirty="0"/>
              <a:t>returns a string representing the current working directory.</a:t>
            </a:r>
          </a:p>
          <a:p>
            <a:r>
              <a:rPr lang="en-US" i="1" dirty="0" err="1">
                <a:solidFill>
                  <a:srgbClr val="0070C0"/>
                </a:solidFill>
              </a:rPr>
              <a:t>os.listdir</a:t>
            </a:r>
            <a:r>
              <a:rPr lang="en-US" i="1" dirty="0">
                <a:solidFill>
                  <a:srgbClr val="0070C0"/>
                </a:solidFill>
              </a:rPr>
              <a:t>(path=‘.’) </a:t>
            </a:r>
            <a:r>
              <a:rPr lang="en-US" dirty="0"/>
              <a:t>- returns a list containing the names of the entries in the directory given by path. Notice that the default argument of </a:t>
            </a:r>
            <a:r>
              <a:rPr lang="en-US" i="1" dirty="0" err="1"/>
              <a:t>os.listdir</a:t>
            </a:r>
            <a:r>
              <a:rPr lang="en-US" i="1" dirty="0"/>
              <a:t>() </a:t>
            </a:r>
            <a:r>
              <a:rPr lang="en-US" dirty="0"/>
              <a:t>is a dot. In both Windows and Linux/UNIX, a dot represents the current directory.</a:t>
            </a:r>
          </a:p>
          <a:p>
            <a:r>
              <a:rPr lang="en-US" i="1" dirty="0" err="1">
                <a:solidFill>
                  <a:srgbClr val="0070C0"/>
                </a:solidFill>
              </a:rPr>
              <a:t>os.curdir</a:t>
            </a:r>
            <a:r>
              <a:rPr lang="en-US" i="1" dirty="0">
                <a:solidFill>
                  <a:srgbClr val="0070C0"/>
                </a:solidFill>
              </a:rPr>
              <a:t> </a:t>
            </a:r>
            <a:r>
              <a:rPr lang="en-US" dirty="0"/>
              <a:t>– is a constant representing the current directory. For example, it is </a:t>
            </a:r>
            <a:r>
              <a:rPr lang="en-US" i="1" dirty="0"/>
              <a:t>"."</a:t>
            </a:r>
            <a:r>
              <a:rPr lang="en-US" dirty="0"/>
              <a:t> on Linux, Windows, and OS X. It is, however, </a:t>
            </a:r>
            <a:r>
              <a:rPr lang="en-US" i="1" dirty="0"/>
              <a:t>":"</a:t>
            </a:r>
            <a:r>
              <a:rPr lang="en-US" dirty="0"/>
              <a:t> on old Mac OS 9 systems.</a:t>
            </a:r>
          </a:p>
          <a:p>
            <a:r>
              <a:rPr lang="en-US" i="1" dirty="0" err="1">
                <a:solidFill>
                  <a:srgbClr val="0070C0"/>
                </a:solidFill>
              </a:rPr>
              <a:t>os.pardir</a:t>
            </a:r>
            <a:r>
              <a:rPr lang="en-US" i="1" dirty="0">
                <a:solidFill>
                  <a:srgbClr val="0070C0"/>
                </a:solidFill>
              </a:rPr>
              <a:t> </a:t>
            </a:r>
            <a:r>
              <a:rPr lang="en-US" dirty="0"/>
              <a:t>– is a constant representing the parent directory.</a:t>
            </a:r>
            <a:endParaRPr lang="en-TW" dirty="0"/>
          </a:p>
        </p:txBody>
      </p:sp>
    </p:spTree>
    <p:extLst>
      <p:ext uri="{BB962C8B-B14F-4D97-AF65-F5344CB8AC3E}">
        <p14:creationId xmlns:p14="http://schemas.microsoft.com/office/powerpoint/2010/main" val="3966695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78C1-E28C-C241-BD9D-5E5A7B6882BF}"/>
              </a:ext>
            </a:extLst>
          </p:cNvPr>
          <p:cNvSpPr>
            <a:spLocks noGrp="1"/>
          </p:cNvSpPr>
          <p:nvPr>
            <p:ph type="title"/>
          </p:nvPr>
        </p:nvSpPr>
        <p:spPr/>
        <p:txBody>
          <a:bodyPr/>
          <a:lstStyle/>
          <a:p>
            <a:r>
              <a:rPr lang="en-TW" dirty="0"/>
              <a:t>os.path</a:t>
            </a:r>
          </a:p>
        </p:txBody>
      </p:sp>
      <p:sp>
        <p:nvSpPr>
          <p:cNvPr id="3" name="Content Placeholder 2">
            <a:extLst>
              <a:ext uri="{FF2B5EF4-FFF2-40B4-BE49-F238E27FC236}">
                <a16:creationId xmlns:a16="http://schemas.microsoft.com/office/drawing/2014/main" id="{D994563F-EE07-2544-BD11-DC701683513A}"/>
              </a:ext>
            </a:extLst>
          </p:cNvPr>
          <p:cNvSpPr>
            <a:spLocks noGrp="1"/>
          </p:cNvSpPr>
          <p:nvPr>
            <p:ph idx="1"/>
          </p:nvPr>
        </p:nvSpPr>
        <p:spPr/>
        <p:txBody>
          <a:bodyPr>
            <a:normAutofit fontScale="92500"/>
          </a:bodyPr>
          <a:lstStyle/>
          <a:p>
            <a:r>
              <a:rPr lang="en-US" i="1" dirty="0" err="1">
                <a:solidFill>
                  <a:srgbClr val="0070C0"/>
                </a:solidFill>
              </a:rPr>
              <a:t>os.path.join</a:t>
            </a:r>
            <a:r>
              <a:rPr lang="en-US" i="1" dirty="0">
                <a:solidFill>
                  <a:srgbClr val="0070C0"/>
                </a:solidFill>
              </a:rPr>
              <a:t>(</a:t>
            </a:r>
            <a:r>
              <a:rPr lang="en-TW" i="1" dirty="0">
                <a:solidFill>
                  <a:srgbClr val="0070C0"/>
                </a:solidFill>
              </a:rPr>
              <a:t>path1, path2</a:t>
            </a:r>
            <a:r>
              <a:rPr lang="en-US" i="1" dirty="0">
                <a:solidFill>
                  <a:srgbClr val="0070C0"/>
                </a:solidFill>
              </a:rPr>
              <a:t>) </a:t>
            </a:r>
            <a:r>
              <a:rPr lang="en-US" dirty="0"/>
              <a:t>– Join one or more path components intelligently.</a:t>
            </a:r>
          </a:p>
          <a:p>
            <a:pPr marL="0" indent="0">
              <a:buNone/>
            </a:pPr>
            <a:r>
              <a:rPr lang="en-US" dirty="0"/>
              <a:t>Some reasons why we use </a:t>
            </a:r>
            <a:r>
              <a:rPr lang="en-US" i="1" dirty="0" err="1"/>
              <a:t>os.path.join</a:t>
            </a:r>
            <a:r>
              <a:rPr lang="en-US" i="1" dirty="0"/>
              <a:t>() </a:t>
            </a:r>
            <a:r>
              <a:rPr lang="en-US" dirty="0"/>
              <a:t>instead of simple concatenation:</a:t>
            </a:r>
          </a:p>
          <a:p>
            <a:pPr marL="514350" indent="-514350">
              <a:buFont typeface="+mj-lt"/>
              <a:buAutoNum type="arabicPeriod"/>
            </a:pPr>
            <a:r>
              <a:rPr lang="en-US" dirty="0"/>
              <a:t>Portable - this code can work with any OS.</a:t>
            </a:r>
          </a:p>
          <a:p>
            <a:pPr marL="514350" indent="-514350">
              <a:buFont typeface="+mj-lt"/>
              <a:buAutoNum type="arabicPeriod"/>
            </a:pPr>
            <a:r>
              <a:rPr lang="en-US" dirty="0"/>
              <a:t>Smart - We no longer need to worry if that directory path had a trailing slash or not. </a:t>
            </a:r>
            <a:r>
              <a:rPr lang="en-US" i="1" dirty="0" err="1"/>
              <a:t>os.path.join</a:t>
            </a:r>
            <a:r>
              <a:rPr lang="en-US" i="1" dirty="0"/>
              <a:t> </a:t>
            </a:r>
            <a:r>
              <a:rPr lang="en-US" dirty="0"/>
              <a:t>will add it if it needs to.</a:t>
            </a:r>
          </a:p>
          <a:p>
            <a:pPr marL="514350" indent="-514350">
              <a:buFont typeface="+mj-lt"/>
              <a:buAutoNum type="arabicPeriod"/>
            </a:pPr>
            <a:r>
              <a:rPr lang="en-US" dirty="0"/>
              <a:t>Clear - It’s simple to read it. Using </a:t>
            </a:r>
            <a:r>
              <a:rPr lang="en-US" i="1" dirty="0" err="1"/>
              <a:t>os.path.join</a:t>
            </a:r>
            <a:r>
              <a:rPr lang="en-US" i="1" dirty="0"/>
              <a:t>() </a:t>
            </a:r>
            <a:r>
              <a:rPr lang="en-US" dirty="0"/>
              <a:t>makes it obvious to other people reading your code that you are working with </a:t>
            </a:r>
            <a:r>
              <a:rPr lang="en-US" dirty="0" err="1"/>
              <a:t>filepaths</a:t>
            </a:r>
            <a:r>
              <a:rPr lang="en-US" dirty="0"/>
              <a:t>. People can quickly scan through the code and discover it's a </a:t>
            </a:r>
            <a:r>
              <a:rPr lang="en-US" dirty="0" err="1"/>
              <a:t>filepath</a:t>
            </a:r>
            <a:r>
              <a:rPr lang="en-US" dirty="0"/>
              <a:t> intrinsically.</a:t>
            </a:r>
          </a:p>
          <a:p>
            <a:pPr marL="0" indent="0">
              <a:buNone/>
            </a:pPr>
            <a:endParaRPr lang="en-TW" dirty="0"/>
          </a:p>
        </p:txBody>
      </p:sp>
    </p:spTree>
    <p:extLst>
      <p:ext uri="{BB962C8B-B14F-4D97-AF65-F5344CB8AC3E}">
        <p14:creationId xmlns:p14="http://schemas.microsoft.com/office/powerpoint/2010/main" val="1246271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315A-49BA-364E-9E78-D9635F320CC9}"/>
              </a:ext>
            </a:extLst>
          </p:cNvPr>
          <p:cNvSpPr>
            <a:spLocks noGrp="1"/>
          </p:cNvSpPr>
          <p:nvPr>
            <p:ph type="title"/>
          </p:nvPr>
        </p:nvSpPr>
        <p:spPr/>
        <p:txBody>
          <a:bodyPr/>
          <a:lstStyle/>
          <a:p>
            <a:r>
              <a:rPr lang="en-TW" dirty="0"/>
              <a:t>os.path</a:t>
            </a:r>
          </a:p>
        </p:txBody>
      </p:sp>
      <p:sp>
        <p:nvSpPr>
          <p:cNvPr id="3" name="Content Placeholder 2">
            <a:extLst>
              <a:ext uri="{FF2B5EF4-FFF2-40B4-BE49-F238E27FC236}">
                <a16:creationId xmlns:a16="http://schemas.microsoft.com/office/drawing/2014/main" id="{ECA7DAFB-1EF8-544A-905B-6AC89254FC20}"/>
              </a:ext>
            </a:extLst>
          </p:cNvPr>
          <p:cNvSpPr>
            <a:spLocks noGrp="1"/>
          </p:cNvSpPr>
          <p:nvPr>
            <p:ph idx="1"/>
          </p:nvPr>
        </p:nvSpPr>
        <p:spPr/>
        <p:txBody>
          <a:bodyPr/>
          <a:lstStyle/>
          <a:p>
            <a:r>
              <a:rPr lang="en-TW" i="1" dirty="0"/>
              <a:t>os.path.split(path) </a:t>
            </a:r>
            <a:r>
              <a:rPr lang="en-TW" dirty="0"/>
              <a:t>- </a:t>
            </a:r>
            <a:r>
              <a:rPr lang="en-US" dirty="0"/>
              <a:t>splits the </a:t>
            </a:r>
            <a:r>
              <a:rPr lang="en-US" dirty="0" err="1"/>
              <a:t>basename</a:t>
            </a:r>
            <a:r>
              <a:rPr lang="en-US" dirty="0"/>
              <a:t> and the directory name into a tuple.</a:t>
            </a:r>
          </a:p>
          <a:p>
            <a:r>
              <a:rPr lang="en-US" i="1" dirty="0" err="1"/>
              <a:t>os.path.basename</a:t>
            </a:r>
            <a:r>
              <a:rPr lang="en-US" i="1" dirty="0"/>
              <a:t>(</a:t>
            </a:r>
            <a:r>
              <a:rPr lang="en-TW" i="1" dirty="0"/>
              <a:t>path</a:t>
            </a:r>
            <a:r>
              <a:rPr lang="en-US" i="1" dirty="0"/>
              <a:t>) </a:t>
            </a:r>
            <a:r>
              <a:rPr lang="en-US" dirty="0"/>
              <a:t>– returns the </a:t>
            </a:r>
            <a:r>
              <a:rPr lang="en-US" dirty="0" err="1"/>
              <a:t>basename</a:t>
            </a:r>
            <a:r>
              <a:rPr lang="en-US" dirty="0"/>
              <a:t> of the given path.</a:t>
            </a:r>
          </a:p>
          <a:p>
            <a:r>
              <a:rPr lang="en-US" i="1" dirty="0" err="1"/>
              <a:t>os.path.dirname</a:t>
            </a:r>
            <a:r>
              <a:rPr lang="en-US" i="1" dirty="0"/>
              <a:t>(</a:t>
            </a:r>
            <a:r>
              <a:rPr lang="en-TW" i="1" dirty="0"/>
              <a:t>path</a:t>
            </a:r>
            <a:r>
              <a:rPr lang="en-US" i="1" dirty="0"/>
              <a:t>) </a:t>
            </a:r>
            <a:r>
              <a:rPr lang="en-US" dirty="0"/>
              <a:t>– returns the </a:t>
            </a:r>
            <a:r>
              <a:rPr lang="en-US" dirty="0" err="1"/>
              <a:t>basename</a:t>
            </a:r>
            <a:r>
              <a:rPr lang="en-US" dirty="0"/>
              <a:t> of the given path.</a:t>
            </a:r>
          </a:p>
          <a:p>
            <a:r>
              <a:rPr lang="en-TW" i="1" dirty="0"/>
              <a:t>os.path.</a:t>
            </a:r>
            <a:r>
              <a:rPr lang="en-US" i="1" dirty="0" err="1"/>
              <a:t>splitext</a:t>
            </a:r>
            <a:r>
              <a:rPr lang="en-US" i="1" dirty="0"/>
              <a:t>(</a:t>
            </a:r>
            <a:r>
              <a:rPr lang="en-TW" i="1" dirty="0"/>
              <a:t>path</a:t>
            </a:r>
            <a:r>
              <a:rPr lang="en-US" i="1" dirty="0"/>
              <a:t>) </a:t>
            </a:r>
            <a:r>
              <a:rPr lang="en-US" dirty="0"/>
              <a:t>– returns a tuple that splits the file type from path.</a:t>
            </a:r>
          </a:p>
          <a:p>
            <a:r>
              <a:rPr lang="en-US" altLang="zh-TW" i="1" dirty="0" err="1"/>
              <a:t>os.path.abspath</a:t>
            </a:r>
            <a:r>
              <a:rPr lang="en-US" altLang="zh-TW" i="1" dirty="0"/>
              <a:t>(</a:t>
            </a:r>
            <a:r>
              <a:rPr lang="en-TW" i="1" dirty="0"/>
              <a:t>path</a:t>
            </a:r>
            <a:r>
              <a:rPr lang="en-US" altLang="zh-TW" i="1" dirty="0"/>
              <a:t>) </a:t>
            </a:r>
            <a:r>
              <a:rPr lang="en-US" altLang="zh-TW" dirty="0"/>
              <a:t>– returns the absolute path of the given path.</a:t>
            </a:r>
            <a:endParaRPr lang="en-TW" dirty="0"/>
          </a:p>
        </p:txBody>
      </p:sp>
    </p:spTree>
    <p:extLst>
      <p:ext uri="{BB962C8B-B14F-4D97-AF65-F5344CB8AC3E}">
        <p14:creationId xmlns:p14="http://schemas.microsoft.com/office/powerpoint/2010/main" val="3127429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8ED7D-5D28-3441-B642-5C06A3E81D54}"/>
              </a:ext>
            </a:extLst>
          </p:cNvPr>
          <p:cNvSpPr>
            <a:spLocks noGrp="1"/>
          </p:cNvSpPr>
          <p:nvPr>
            <p:ph type="title"/>
          </p:nvPr>
        </p:nvSpPr>
        <p:spPr/>
        <p:txBody>
          <a:bodyPr/>
          <a:lstStyle/>
          <a:p>
            <a:r>
              <a:rPr lang="en-US" dirty="0"/>
              <a:t>OS Constants</a:t>
            </a:r>
            <a:endParaRPr lang="en-TW" dirty="0"/>
          </a:p>
        </p:txBody>
      </p:sp>
      <p:sp>
        <p:nvSpPr>
          <p:cNvPr id="3" name="Content Placeholder 2">
            <a:extLst>
              <a:ext uri="{FF2B5EF4-FFF2-40B4-BE49-F238E27FC236}">
                <a16:creationId xmlns:a16="http://schemas.microsoft.com/office/drawing/2014/main" id="{23DBFB8E-073F-974D-8169-EB9D739E89B1}"/>
              </a:ext>
            </a:extLst>
          </p:cNvPr>
          <p:cNvSpPr>
            <a:spLocks noGrp="1"/>
          </p:cNvSpPr>
          <p:nvPr>
            <p:ph idx="1"/>
          </p:nvPr>
        </p:nvSpPr>
        <p:spPr/>
        <p:txBody>
          <a:bodyPr>
            <a:normAutofit lnSpcReduction="10000"/>
          </a:bodyPr>
          <a:lstStyle/>
          <a:p>
            <a:pPr marL="0" indent="0">
              <a:buNone/>
            </a:pPr>
            <a:r>
              <a:rPr lang="en-TW" i="1" dirty="0">
                <a:solidFill>
                  <a:srgbClr val="0070C0"/>
                </a:solidFill>
              </a:rPr>
              <a:t>os.name </a:t>
            </a:r>
            <a:r>
              <a:rPr lang="en-TW" dirty="0"/>
              <a:t>is a constant for us to check the current OS.</a:t>
            </a:r>
          </a:p>
          <a:p>
            <a:r>
              <a:rPr lang="en-TW" dirty="0"/>
              <a:t>In Linux/UNIX or macOS, it represents </a:t>
            </a:r>
            <a:r>
              <a:rPr lang="en-TW" i="1" dirty="0"/>
              <a:t>posix</a:t>
            </a:r>
            <a:r>
              <a:rPr lang="en-TW" dirty="0"/>
              <a:t>. (</a:t>
            </a:r>
            <a:r>
              <a:rPr lang="en-US" dirty="0"/>
              <a:t>Portable Operating System Interface</a:t>
            </a:r>
            <a:r>
              <a:rPr lang="en-TW" dirty="0"/>
              <a:t>)</a:t>
            </a:r>
          </a:p>
          <a:p>
            <a:r>
              <a:rPr lang="en-TW" dirty="0"/>
              <a:t>In most of </a:t>
            </a:r>
            <a:r>
              <a:rPr lang="en-US" dirty="0"/>
              <a:t>Windows’</a:t>
            </a:r>
            <a:r>
              <a:rPr lang="en-TW" dirty="0"/>
              <a:t> version, it represents </a:t>
            </a:r>
            <a:r>
              <a:rPr lang="en-TW" i="1" dirty="0"/>
              <a:t>nt</a:t>
            </a:r>
            <a:r>
              <a:rPr lang="en-TW" dirty="0"/>
              <a:t>. (New Technology)</a:t>
            </a:r>
          </a:p>
          <a:p>
            <a:pPr marL="0" indent="0">
              <a:buNone/>
            </a:pPr>
            <a:r>
              <a:rPr lang="en-TW" dirty="0"/>
              <a:t>Some people use </a:t>
            </a:r>
            <a:r>
              <a:rPr lang="en-TW" i="1" dirty="0">
                <a:solidFill>
                  <a:srgbClr val="0070C0"/>
                </a:solidFill>
              </a:rPr>
              <a:t>sys.platform </a:t>
            </a:r>
            <a:r>
              <a:rPr lang="en-TW" dirty="0"/>
              <a:t>to get more specific OS information. In Windows, it might show win32 (even if you are in 64-bit version of Windows). </a:t>
            </a:r>
          </a:p>
          <a:p>
            <a:pPr marL="0" indent="0">
              <a:buNone/>
            </a:pPr>
            <a:r>
              <a:rPr lang="en-TW" dirty="0"/>
              <a:t>In macOS, we might see darwin (</a:t>
            </a:r>
            <a:r>
              <a:rPr lang="en-US" dirty="0"/>
              <a:t>Darwin forms the core set of components upon which Mac OS X and iOS are based.</a:t>
            </a:r>
            <a:r>
              <a:rPr lang="en-TW" dirty="0"/>
              <a:t>) In Linux, we might see linux2.</a:t>
            </a:r>
          </a:p>
        </p:txBody>
      </p:sp>
    </p:spTree>
    <p:extLst>
      <p:ext uri="{BB962C8B-B14F-4D97-AF65-F5344CB8AC3E}">
        <p14:creationId xmlns:p14="http://schemas.microsoft.com/office/powerpoint/2010/main" val="3300278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3544-ED4F-C546-99AC-FE7B44F18E3A}"/>
              </a:ext>
            </a:extLst>
          </p:cNvPr>
          <p:cNvSpPr>
            <a:spLocks noGrp="1"/>
          </p:cNvSpPr>
          <p:nvPr>
            <p:ph type="title"/>
          </p:nvPr>
        </p:nvSpPr>
        <p:spPr/>
        <p:txBody>
          <a:bodyPr/>
          <a:lstStyle/>
          <a:p>
            <a:r>
              <a:rPr lang="en-US" dirty="0"/>
              <a:t>Other </a:t>
            </a:r>
            <a:r>
              <a:rPr lang="en-TW" dirty="0"/>
              <a:t>os.path methods</a:t>
            </a:r>
          </a:p>
        </p:txBody>
      </p:sp>
      <p:sp>
        <p:nvSpPr>
          <p:cNvPr id="3" name="Content Placeholder 2">
            <a:extLst>
              <a:ext uri="{FF2B5EF4-FFF2-40B4-BE49-F238E27FC236}">
                <a16:creationId xmlns:a16="http://schemas.microsoft.com/office/drawing/2014/main" id="{9113C32D-C2DB-464E-8D75-BFF87FBD5FB5}"/>
              </a:ext>
            </a:extLst>
          </p:cNvPr>
          <p:cNvSpPr>
            <a:spLocks noGrp="1"/>
          </p:cNvSpPr>
          <p:nvPr>
            <p:ph idx="1"/>
          </p:nvPr>
        </p:nvSpPr>
        <p:spPr/>
        <p:txBody>
          <a:bodyPr/>
          <a:lstStyle/>
          <a:p>
            <a:r>
              <a:rPr lang="en-TW" i="1" dirty="0"/>
              <a:t>os.path.isfile(path) </a:t>
            </a:r>
            <a:r>
              <a:rPr lang="en-TW" dirty="0"/>
              <a:t>– returns a boolean value indicating if the path is a file.</a:t>
            </a:r>
          </a:p>
          <a:p>
            <a:r>
              <a:rPr lang="en-TW" i="1" dirty="0"/>
              <a:t>os.path.isdir(path) </a:t>
            </a:r>
            <a:r>
              <a:rPr lang="en-TW" dirty="0"/>
              <a:t>– returns a boolean value indicating if the path is a directory.</a:t>
            </a:r>
          </a:p>
          <a:p>
            <a:r>
              <a:rPr lang="en-TW" i="1" dirty="0"/>
              <a:t>os.path.exists(path) </a:t>
            </a:r>
            <a:r>
              <a:rPr lang="en-TW" dirty="0"/>
              <a:t>– returns a boolean value indicating if the path (file or directory) exists.</a:t>
            </a:r>
          </a:p>
          <a:p>
            <a:pPr marL="0" indent="0">
              <a:buNone/>
            </a:pPr>
            <a:endParaRPr lang="en-TW" dirty="0"/>
          </a:p>
        </p:txBody>
      </p:sp>
    </p:spTree>
    <p:extLst>
      <p:ext uri="{BB962C8B-B14F-4D97-AF65-F5344CB8AC3E}">
        <p14:creationId xmlns:p14="http://schemas.microsoft.com/office/powerpoint/2010/main" val="1427220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CCFDE-EA16-4347-A345-AAE1CE1F5DA1}"/>
              </a:ext>
            </a:extLst>
          </p:cNvPr>
          <p:cNvSpPr>
            <a:spLocks noGrp="1"/>
          </p:cNvSpPr>
          <p:nvPr>
            <p:ph type="title"/>
          </p:nvPr>
        </p:nvSpPr>
        <p:spPr/>
        <p:txBody>
          <a:bodyPr/>
          <a:lstStyle/>
          <a:p>
            <a:r>
              <a:rPr lang="en-TW" dirty="0"/>
              <a:t>Other os module Function</a:t>
            </a:r>
          </a:p>
        </p:txBody>
      </p:sp>
      <p:sp>
        <p:nvSpPr>
          <p:cNvPr id="3" name="Content Placeholder 2">
            <a:extLst>
              <a:ext uri="{FF2B5EF4-FFF2-40B4-BE49-F238E27FC236}">
                <a16:creationId xmlns:a16="http://schemas.microsoft.com/office/drawing/2014/main" id="{E40AF8E7-E2BD-CA42-A90B-3339416D488F}"/>
              </a:ext>
            </a:extLst>
          </p:cNvPr>
          <p:cNvSpPr>
            <a:spLocks noGrp="1"/>
          </p:cNvSpPr>
          <p:nvPr>
            <p:ph idx="1"/>
          </p:nvPr>
        </p:nvSpPr>
        <p:spPr/>
        <p:txBody>
          <a:bodyPr/>
          <a:lstStyle/>
          <a:p>
            <a:r>
              <a:rPr lang="en-TW" i="1" dirty="0">
                <a:solidFill>
                  <a:srgbClr val="0070C0"/>
                </a:solidFill>
              </a:rPr>
              <a:t>os.rename(oldpath, newpath) </a:t>
            </a:r>
            <a:r>
              <a:rPr lang="en-TW" dirty="0"/>
              <a:t>– change the old file name to new file name.</a:t>
            </a:r>
          </a:p>
          <a:p>
            <a:r>
              <a:rPr lang="en-TW" i="1" dirty="0">
                <a:solidFill>
                  <a:srgbClr val="0070C0"/>
                </a:solidFill>
              </a:rPr>
              <a:t>os.remove(filepath) </a:t>
            </a:r>
            <a:r>
              <a:rPr lang="en-TW" dirty="0"/>
              <a:t>– remove the file of the given path. (This is not invertible! The file is not moved to trash can. Instead, it’s deleted permenantly.)</a:t>
            </a:r>
          </a:p>
          <a:p>
            <a:r>
              <a:rPr lang="en-TW" i="1" dirty="0">
                <a:solidFill>
                  <a:srgbClr val="0070C0"/>
                </a:solidFill>
              </a:rPr>
              <a:t>os.rmdir(directorypath) </a:t>
            </a:r>
            <a:r>
              <a:rPr lang="en-TW" dirty="0"/>
              <a:t>– if the path of the given directory is empty, then permenantly delete the directory.</a:t>
            </a:r>
          </a:p>
          <a:p>
            <a:r>
              <a:rPr lang="en-TW" i="1" dirty="0">
                <a:solidFill>
                  <a:srgbClr val="0070C0"/>
                </a:solidFill>
              </a:rPr>
              <a:t>os.mkdir(name) </a:t>
            </a:r>
            <a:r>
              <a:rPr lang="en-TW" dirty="0"/>
              <a:t>– create a new directory.</a:t>
            </a:r>
          </a:p>
          <a:p>
            <a:pPr marL="0" indent="0">
              <a:buNone/>
            </a:pPr>
            <a:endParaRPr lang="en-TW" dirty="0"/>
          </a:p>
        </p:txBody>
      </p:sp>
    </p:spTree>
    <p:extLst>
      <p:ext uri="{BB962C8B-B14F-4D97-AF65-F5344CB8AC3E}">
        <p14:creationId xmlns:p14="http://schemas.microsoft.com/office/powerpoint/2010/main" val="3503052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46341</TotalTime>
  <Words>3219</Words>
  <Application>Microsoft Office PowerPoint</Application>
  <PresentationFormat>寬螢幕</PresentationFormat>
  <Paragraphs>180</Paragraphs>
  <Slides>36</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36</vt:i4>
      </vt:variant>
    </vt:vector>
  </HeadingPairs>
  <TitlesOfParts>
    <vt:vector size="41" baseType="lpstr">
      <vt:lpstr>Arial</vt:lpstr>
      <vt:lpstr>Calibri</vt:lpstr>
      <vt:lpstr>Calibri Light</vt:lpstr>
      <vt:lpstr>Cambria Math</vt:lpstr>
      <vt:lpstr>Office Theme</vt:lpstr>
      <vt:lpstr>Python Course Chapter 10</vt:lpstr>
      <vt:lpstr>OS Module</vt:lpstr>
      <vt:lpstr>OS Module</vt:lpstr>
      <vt:lpstr>Comman Functions in OS Module</vt:lpstr>
      <vt:lpstr>os.path</vt:lpstr>
      <vt:lpstr>os.path</vt:lpstr>
      <vt:lpstr>OS Constants</vt:lpstr>
      <vt:lpstr>Other os.path methods</vt:lpstr>
      <vt:lpstr>Other os module Function</vt:lpstr>
      <vt:lpstr>Safe Delete and Remove Nonempty Directory</vt:lpstr>
      <vt:lpstr>os.walk()</vt:lpstr>
      <vt:lpstr>os.walk()</vt:lpstr>
      <vt:lpstr>os.walk()</vt:lpstr>
      <vt:lpstr>Collections Module</vt:lpstr>
      <vt:lpstr>Counter</vt:lpstr>
      <vt:lpstr>defaultdict</vt:lpstr>
      <vt:lpstr>defaultdict</vt:lpstr>
      <vt:lpstr>Named Tuple</vt:lpstr>
      <vt:lpstr>Datetime Module</vt:lpstr>
      <vt:lpstr>Datetime Class</vt:lpstr>
      <vt:lpstr>Datetime Class</vt:lpstr>
      <vt:lpstr>Timedelta Class</vt:lpstr>
      <vt:lpstr>Datetime and Timedelta</vt:lpstr>
      <vt:lpstr>Math Module</vt:lpstr>
      <vt:lpstr>Math Module</vt:lpstr>
      <vt:lpstr>Math Module</vt:lpstr>
      <vt:lpstr>Random Module</vt:lpstr>
      <vt:lpstr>Random Module</vt:lpstr>
      <vt:lpstr>Random Module</vt:lpstr>
      <vt:lpstr>Random Module</vt:lpstr>
      <vt:lpstr>Random Module</vt:lpstr>
      <vt:lpstr>(Bonus) Random Algorithm</vt:lpstr>
      <vt:lpstr>(Bonus) Random Algorithm</vt:lpstr>
      <vt:lpstr>(Bonus) Random Algorithm</vt:lpstr>
      <vt:lpstr>(Bonus) Random Algorithm</vt:lpstr>
      <vt:lpstr>Random Number in Real Life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 Chapter 1</dc:title>
  <dc:creator>Yu-Hsien Jen</dc:creator>
  <cp:lastModifiedBy>Yu-Hsien Jen</cp:lastModifiedBy>
  <cp:revision>2139</cp:revision>
  <dcterms:created xsi:type="dcterms:W3CDTF">2021-08-25T07:05:14Z</dcterms:created>
  <dcterms:modified xsi:type="dcterms:W3CDTF">2022-04-06T06:35:04Z</dcterms:modified>
</cp:coreProperties>
</file>