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4F0EF9-6AA0-394D-BFD2-56B2DD20D243}" v="7203" dt="2021-08-26T20:21:13.2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7"/>
    <p:restoredTop sz="94462"/>
  </p:normalViewPr>
  <p:slideViewPr>
    <p:cSldViewPr snapToGrid="0" snapToObjects="1">
      <p:cViewPr varScale="1">
        <p:scale>
          <a:sx n="103" d="100"/>
          <a:sy n="103" d="100"/>
        </p:scale>
        <p:origin x="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-Hsien Jen" userId="6eb486cd-46ba-4f3a-9f9d-dcadd3d0a4e8" providerId="ADAL" clId="{624F0EF9-6AA0-394D-BFD2-56B2DD20D243}"/>
    <pc:docChg chg="undo custSel addSld delSld modSld sldOrd modMainMaster">
      <pc:chgData name="Yu-Hsien Jen" userId="6eb486cd-46ba-4f3a-9f9d-dcadd3d0a4e8" providerId="ADAL" clId="{624F0EF9-6AA0-394D-BFD2-56B2DD20D243}" dt="2021-08-26T20:21:46.331" v="28219" actId="2696"/>
      <pc:docMkLst>
        <pc:docMk/>
      </pc:docMkLst>
      <pc:sldChg chg="addSp modSp mod modTransition setBg">
        <pc:chgData name="Yu-Hsien Jen" userId="6eb486cd-46ba-4f3a-9f9d-dcadd3d0a4e8" providerId="ADAL" clId="{624F0EF9-6AA0-394D-BFD2-56B2DD20D243}" dt="2021-08-26T05:36:44.244" v="19701"/>
        <pc:sldMkLst>
          <pc:docMk/>
          <pc:sldMk cId="780271365" sldId="256"/>
        </pc:sldMkLst>
        <pc:spChg chg="mod">
          <ac:chgData name="Yu-Hsien Jen" userId="6eb486cd-46ba-4f3a-9f9d-dcadd3d0a4e8" providerId="ADAL" clId="{624F0EF9-6AA0-394D-BFD2-56B2DD20D243}" dt="2021-08-26T01:25:57.805" v="11298" actId="26606"/>
          <ac:spMkLst>
            <pc:docMk/>
            <pc:sldMk cId="780271365" sldId="256"/>
            <ac:spMk id="2" creationId="{1A4F53FC-0F65-444F-BDF4-F2E45F8BBE67}"/>
          </ac:spMkLst>
        </pc:spChg>
        <pc:spChg chg="mod">
          <ac:chgData name="Yu-Hsien Jen" userId="6eb486cd-46ba-4f3a-9f9d-dcadd3d0a4e8" providerId="ADAL" clId="{624F0EF9-6AA0-394D-BFD2-56B2DD20D243}" dt="2021-08-26T01:26:24.081" v="11308" actId="113"/>
          <ac:spMkLst>
            <pc:docMk/>
            <pc:sldMk cId="780271365" sldId="256"/>
            <ac:spMk id="3" creationId="{1FE4A9E6-6128-A14E-9A48-A4D6DF383ABD}"/>
          </ac:spMkLst>
        </pc:spChg>
        <pc:spChg chg="add">
          <ac:chgData name="Yu-Hsien Jen" userId="6eb486cd-46ba-4f3a-9f9d-dcadd3d0a4e8" providerId="ADAL" clId="{624F0EF9-6AA0-394D-BFD2-56B2DD20D243}" dt="2021-08-26T01:25:57.805" v="11298" actId="26606"/>
          <ac:spMkLst>
            <pc:docMk/>
            <pc:sldMk cId="780271365" sldId="256"/>
            <ac:spMk id="9" creationId="{5DCB5928-DC7D-4612-9922-441966E15627}"/>
          </ac:spMkLst>
        </pc:spChg>
        <pc:spChg chg="add">
          <ac:chgData name="Yu-Hsien Jen" userId="6eb486cd-46ba-4f3a-9f9d-dcadd3d0a4e8" providerId="ADAL" clId="{624F0EF9-6AA0-394D-BFD2-56B2DD20D243}" dt="2021-08-26T01:25:57.805" v="11298" actId="26606"/>
          <ac:spMkLst>
            <pc:docMk/>
            <pc:sldMk cId="780271365" sldId="256"/>
            <ac:spMk id="11" creationId="{682C1161-1736-45EC-99B7-33F3CAE9D517}"/>
          </ac:spMkLst>
        </pc:spChg>
        <pc:spChg chg="add">
          <ac:chgData name="Yu-Hsien Jen" userId="6eb486cd-46ba-4f3a-9f9d-dcadd3d0a4e8" providerId="ADAL" clId="{624F0EF9-6AA0-394D-BFD2-56B2DD20D243}" dt="2021-08-26T01:25:57.805" v="11298" actId="26606"/>
          <ac:spMkLst>
            <pc:docMk/>
            <pc:sldMk cId="780271365" sldId="256"/>
            <ac:spMk id="13" creationId="{84D4DDB8-B68F-45B0-9F62-C4279996F672}"/>
          </ac:spMkLst>
        </pc:spChg>
        <pc:spChg chg="add">
          <ac:chgData name="Yu-Hsien Jen" userId="6eb486cd-46ba-4f3a-9f9d-dcadd3d0a4e8" providerId="ADAL" clId="{624F0EF9-6AA0-394D-BFD2-56B2DD20D243}" dt="2021-08-26T01:25:57.805" v="11298" actId="26606"/>
          <ac:spMkLst>
            <pc:docMk/>
            <pc:sldMk cId="780271365" sldId="256"/>
            <ac:spMk id="15" creationId="{AF2F604E-43BE-4DC3-B983-E071523364F8}"/>
          </ac:spMkLst>
        </pc:spChg>
        <pc:spChg chg="add">
          <ac:chgData name="Yu-Hsien Jen" userId="6eb486cd-46ba-4f3a-9f9d-dcadd3d0a4e8" providerId="ADAL" clId="{624F0EF9-6AA0-394D-BFD2-56B2DD20D243}" dt="2021-08-26T01:25:57.805" v="11298" actId="26606"/>
          <ac:spMkLst>
            <pc:docMk/>
            <pc:sldMk cId="780271365" sldId="256"/>
            <ac:spMk id="17" creationId="{08C9B587-E65E-4B52-B37C-ABEBB6E87928}"/>
          </ac:spMkLst>
        </pc:spChg>
        <pc:picChg chg="add mod">
          <ac:chgData name="Yu-Hsien Jen" userId="6eb486cd-46ba-4f3a-9f9d-dcadd3d0a4e8" providerId="ADAL" clId="{624F0EF9-6AA0-394D-BFD2-56B2DD20D243}" dt="2021-08-26T01:25:57.805" v="11298" actId="26606"/>
          <ac:picMkLst>
            <pc:docMk/>
            <pc:sldMk cId="780271365" sldId="256"/>
            <ac:picMk id="4" creationId="{BD8EB6C8-D66F-DA48-944D-CB31B556EA8D}"/>
          </ac:picMkLst>
        </pc:picChg>
      </pc:sldChg>
      <pc:sldChg chg="addSp delSp modSp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220566056" sldId="257"/>
        </pc:sldMkLst>
        <pc:picChg chg="add del mod">
          <ac:chgData name="Yu-Hsien Jen" userId="6eb486cd-46ba-4f3a-9f9d-dcadd3d0a4e8" providerId="ADAL" clId="{624F0EF9-6AA0-394D-BFD2-56B2DD20D243}" dt="2021-08-26T01:25:49.291" v="11296" actId="21"/>
          <ac:picMkLst>
            <pc:docMk/>
            <pc:sldMk cId="1220566056" sldId="257"/>
            <ac:picMk id="5" creationId="{6D88F44F-EB51-D048-9473-2DD4980BBB51}"/>
          </ac:picMkLst>
        </pc:picChg>
      </pc:sldChg>
      <pc:sldChg chg="modTransition">
        <pc:chgData name="Yu-Hsien Jen" userId="6eb486cd-46ba-4f3a-9f9d-dcadd3d0a4e8" providerId="ADAL" clId="{624F0EF9-6AA0-394D-BFD2-56B2DD20D243}" dt="2021-08-26T05:36:44.244" v="19701"/>
        <pc:sldMkLst>
          <pc:docMk/>
          <pc:sldMk cId="943041572" sldId="258"/>
        </pc:sldMkLst>
      </pc:sldChg>
      <pc:sldChg chg="modSp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830358870" sldId="259"/>
        </pc:sldMkLst>
        <pc:spChg chg="mod">
          <ac:chgData name="Yu-Hsien Jen" userId="6eb486cd-46ba-4f3a-9f9d-dcadd3d0a4e8" providerId="ADAL" clId="{624F0EF9-6AA0-394D-BFD2-56B2DD20D243}" dt="2021-08-25T21:00:51.427" v="2679" actId="20577"/>
          <ac:spMkLst>
            <pc:docMk/>
            <pc:sldMk cId="830358870" sldId="259"/>
            <ac:spMk id="3" creationId="{D094D367-AD7F-FE41-AA25-33A6AA97E81A}"/>
          </ac:spMkLst>
        </pc:spChg>
      </pc:sldChg>
      <pc:sldChg chg="addSp delSp modSp mod modTransition setBg">
        <pc:chgData name="Yu-Hsien Jen" userId="6eb486cd-46ba-4f3a-9f9d-dcadd3d0a4e8" providerId="ADAL" clId="{624F0EF9-6AA0-394D-BFD2-56B2DD20D243}" dt="2021-08-26T05:36:44.244" v="19701"/>
        <pc:sldMkLst>
          <pc:docMk/>
          <pc:sldMk cId="4204110812" sldId="260"/>
        </pc:sldMkLst>
        <pc:spChg chg="mod">
          <ac:chgData name="Yu-Hsien Jen" userId="6eb486cd-46ba-4f3a-9f9d-dcadd3d0a4e8" providerId="ADAL" clId="{624F0EF9-6AA0-394D-BFD2-56B2DD20D243}" dt="2021-08-25T21:48:56.808" v="6093" actId="26606"/>
          <ac:spMkLst>
            <pc:docMk/>
            <pc:sldMk cId="4204110812" sldId="260"/>
            <ac:spMk id="2" creationId="{3AD52421-6BD9-824B-8597-C097BF85335C}"/>
          </ac:spMkLst>
        </pc:spChg>
        <pc:spChg chg="mod">
          <ac:chgData name="Yu-Hsien Jen" userId="6eb486cd-46ba-4f3a-9f9d-dcadd3d0a4e8" providerId="ADAL" clId="{624F0EF9-6AA0-394D-BFD2-56B2DD20D243}" dt="2021-08-25T21:48:56.808" v="6093" actId="26606"/>
          <ac:spMkLst>
            <pc:docMk/>
            <pc:sldMk cId="4204110812" sldId="260"/>
            <ac:spMk id="3" creationId="{26AB6786-8C7A-8C4D-A967-EA77BE27EF11}"/>
          </ac:spMkLst>
        </pc:spChg>
        <pc:spChg chg="add del">
          <ac:chgData name="Yu-Hsien Jen" userId="6eb486cd-46ba-4f3a-9f9d-dcadd3d0a4e8" providerId="ADAL" clId="{624F0EF9-6AA0-394D-BFD2-56B2DD20D243}" dt="2021-08-26T00:10:05.451" v="7877" actId="26606"/>
          <ac:spMkLst>
            <pc:docMk/>
            <pc:sldMk cId="4204110812" sldId="260"/>
            <ac:spMk id="10" creationId="{47942995-B07F-4636-9A06-C6A104B260A8}"/>
          </ac:spMkLst>
        </pc:spChg>
        <pc:spChg chg="add del">
          <ac:chgData name="Yu-Hsien Jen" userId="6eb486cd-46ba-4f3a-9f9d-dcadd3d0a4e8" providerId="ADAL" clId="{624F0EF9-6AA0-394D-BFD2-56B2DD20D243}" dt="2021-08-26T00:10:05.451" v="7877" actId="26606"/>
          <ac:spMkLst>
            <pc:docMk/>
            <pc:sldMk cId="4204110812" sldId="260"/>
            <ac:spMk id="17" creationId="{B81933D1-5615-42C7-9C0B-4EB7105CCE2D}"/>
          </ac:spMkLst>
        </pc:spChg>
        <pc:spChg chg="add del">
          <ac:chgData name="Yu-Hsien Jen" userId="6eb486cd-46ba-4f3a-9f9d-dcadd3d0a4e8" providerId="ADAL" clId="{624F0EF9-6AA0-394D-BFD2-56B2DD20D243}" dt="2021-08-26T00:10:05.451" v="7877" actId="26606"/>
          <ac:spMkLst>
            <pc:docMk/>
            <pc:sldMk cId="4204110812" sldId="260"/>
            <ac:spMk id="19" creationId="{19C9EAEA-39D0-4B0E-A0EB-51E7B26740B1}"/>
          </ac:spMkLst>
        </pc:spChg>
        <pc:spChg chg="add">
          <ac:chgData name="Yu-Hsien Jen" userId="6eb486cd-46ba-4f3a-9f9d-dcadd3d0a4e8" providerId="ADAL" clId="{624F0EF9-6AA0-394D-BFD2-56B2DD20D243}" dt="2021-08-26T00:10:05.451" v="7877" actId="26606"/>
          <ac:spMkLst>
            <pc:docMk/>
            <pc:sldMk cId="4204110812" sldId="260"/>
            <ac:spMk id="21" creationId="{47942995-B07F-4636-9A06-C6A104B260A8}"/>
          </ac:spMkLst>
        </pc:spChg>
        <pc:spChg chg="add">
          <ac:chgData name="Yu-Hsien Jen" userId="6eb486cd-46ba-4f3a-9f9d-dcadd3d0a4e8" providerId="ADAL" clId="{624F0EF9-6AA0-394D-BFD2-56B2DD20D243}" dt="2021-08-26T00:10:05.451" v="7877" actId="26606"/>
          <ac:spMkLst>
            <pc:docMk/>
            <pc:sldMk cId="4204110812" sldId="260"/>
            <ac:spMk id="23" creationId="{B81933D1-5615-42C7-9C0B-4EB7105CCE2D}"/>
          </ac:spMkLst>
        </pc:spChg>
        <pc:spChg chg="add del">
          <ac:chgData name="Yu-Hsien Jen" userId="6eb486cd-46ba-4f3a-9f9d-dcadd3d0a4e8" providerId="ADAL" clId="{624F0EF9-6AA0-394D-BFD2-56B2DD20D243}" dt="2021-08-25T21:48:43.016" v="6091" actId="26606"/>
          <ac:spMkLst>
            <pc:docMk/>
            <pc:sldMk cId="4204110812" sldId="260"/>
            <ac:spMk id="24" creationId="{50CEED20-A22C-4FC3-BC0E-F4FE53FDEB97}"/>
          </ac:spMkLst>
        </pc:spChg>
        <pc:spChg chg="add">
          <ac:chgData name="Yu-Hsien Jen" userId="6eb486cd-46ba-4f3a-9f9d-dcadd3d0a4e8" providerId="ADAL" clId="{624F0EF9-6AA0-394D-BFD2-56B2DD20D243}" dt="2021-08-26T00:10:05.451" v="7877" actId="26606"/>
          <ac:spMkLst>
            <pc:docMk/>
            <pc:sldMk cId="4204110812" sldId="260"/>
            <ac:spMk id="25" creationId="{19C9EAEA-39D0-4B0E-A0EB-51E7B26740B1}"/>
          </ac:spMkLst>
        </pc:spChg>
        <pc:spChg chg="add del">
          <ac:chgData name="Yu-Hsien Jen" userId="6eb486cd-46ba-4f3a-9f9d-dcadd3d0a4e8" providerId="ADAL" clId="{624F0EF9-6AA0-394D-BFD2-56B2DD20D243}" dt="2021-08-25T21:48:56.808" v="6093" actId="26606"/>
          <ac:spMkLst>
            <pc:docMk/>
            <pc:sldMk cId="4204110812" sldId="260"/>
            <ac:spMk id="30" creationId="{B429BAE5-B200-4FC0-BBC1-8D7C57D1D9F4}"/>
          </ac:spMkLst>
        </pc:spChg>
        <pc:spChg chg="add del">
          <ac:chgData name="Yu-Hsien Jen" userId="6eb486cd-46ba-4f3a-9f9d-dcadd3d0a4e8" providerId="ADAL" clId="{624F0EF9-6AA0-394D-BFD2-56B2DD20D243}" dt="2021-08-25T21:48:43.016" v="6091" actId="26606"/>
          <ac:spMkLst>
            <pc:docMk/>
            <pc:sldMk cId="4204110812" sldId="260"/>
            <ac:spMk id="31" creationId="{19C9EAEA-39D0-4B0E-A0EB-51E7B26740B1}"/>
          </ac:spMkLst>
        </pc:spChg>
        <pc:spChg chg="add del">
          <ac:chgData name="Yu-Hsien Jen" userId="6eb486cd-46ba-4f3a-9f9d-dcadd3d0a4e8" providerId="ADAL" clId="{624F0EF9-6AA0-394D-BFD2-56B2DD20D243}" dt="2021-08-25T21:48:43.016" v="6091" actId="26606"/>
          <ac:spMkLst>
            <pc:docMk/>
            <pc:sldMk cId="4204110812" sldId="260"/>
            <ac:spMk id="33" creationId="{3873B707-463F-40B0-8227-E8CC6C67EB25}"/>
          </ac:spMkLst>
        </pc:spChg>
        <pc:spChg chg="add del">
          <ac:chgData name="Yu-Hsien Jen" userId="6eb486cd-46ba-4f3a-9f9d-dcadd3d0a4e8" providerId="ADAL" clId="{624F0EF9-6AA0-394D-BFD2-56B2DD20D243}" dt="2021-08-25T21:48:56.808" v="6093" actId="26606"/>
          <ac:spMkLst>
            <pc:docMk/>
            <pc:sldMk cId="4204110812" sldId="260"/>
            <ac:spMk id="53" creationId="{826B4A43-2A34-4B22-882C-D7552FA9C7DB}"/>
          </ac:spMkLst>
        </pc:spChg>
        <pc:spChg chg="add del">
          <ac:chgData name="Yu-Hsien Jen" userId="6eb486cd-46ba-4f3a-9f9d-dcadd3d0a4e8" providerId="ADAL" clId="{624F0EF9-6AA0-394D-BFD2-56B2DD20D243}" dt="2021-08-25T21:48:56.808" v="6093" actId="26606"/>
          <ac:spMkLst>
            <pc:docMk/>
            <pc:sldMk cId="4204110812" sldId="260"/>
            <ac:spMk id="54" creationId="{A5271697-90F1-4A23-8EF2-0179F2EAFACB}"/>
          </ac:spMkLst>
        </pc:spChg>
        <pc:spChg chg="add del">
          <ac:chgData name="Yu-Hsien Jen" userId="6eb486cd-46ba-4f3a-9f9d-dcadd3d0a4e8" providerId="ADAL" clId="{624F0EF9-6AA0-394D-BFD2-56B2DD20D243}" dt="2021-08-25T21:48:56.808" v="6093" actId="26606"/>
          <ac:spMkLst>
            <pc:docMk/>
            <pc:sldMk cId="4204110812" sldId="260"/>
            <ac:spMk id="55" creationId="{D9F5512A-48E1-4C07-B75E-3CCC517B6804}"/>
          </ac:spMkLst>
        </pc:spChg>
        <pc:grpChg chg="add del">
          <ac:chgData name="Yu-Hsien Jen" userId="6eb486cd-46ba-4f3a-9f9d-dcadd3d0a4e8" providerId="ADAL" clId="{624F0EF9-6AA0-394D-BFD2-56B2DD20D243}" dt="2021-08-26T00:10:05.451" v="7877" actId="26606"/>
          <ac:grpSpMkLst>
            <pc:docMk/>
            <pc:sldMk cId="4204110812" sldId="260"/>
            <ac:grpSpMk id="12" creationId="{032D8612-31EB-44CF-A1D0-14FD4C705424}"/>
          </ac:grpSpMkLst>
        </pc:grpChg>
        <pc:grpChg chg="add">
          <ac:chgData name="Yu-Hsien Jen" userId="6eb486cd-46ba-4f3a-9f9d-dcadd3d0a4e8" providerId="ADAL" clId="{624F0EF9-6AA0-394D-BFD2-56B2DD20D243}" dt="2021-08-26T00:10:05.451" v="7877" actId="26606"/>
          <ac:grpSpMkLst>
            <pc:docMk/>
            <pc:sldMk cId="4204110812" sldId="260"/>
            <ac:grpSpMk id="22" creationId="{032D8612-31EB-44CF-A1D0-14FD4C705424}"/>
          </ac:grpSpMkLst>
        </pc:grpChg>
        <pc:grpChg chg="add del">
          <ac:chgData name="Yu-Hsien Jen" userId="6eb486cd-46ba-4f3a-9f9d-dcadd3d0a4e8" providerId="ADAL" clId="{624F0EF9-6AA0-394D-BFD2-56B2DD20D243}" dt="2021-08-25T21:48:43.016" v="6091" actId="26606"/>
          <ac:grpSpMkLst>
            <pc:docMk/>
            <pc:sldMk cId="4204110812" sldId="260"/>
            <ac:grpSpMk id="26" creationId="{032D8612-31EB-44CF-A1D0-14FD4C705424}"/>
          </ac:grpSpMkLst>
        </pc:grpChg>
        <pc:grpChg chg="add del">
          <ac:chgData name="Yu-Hsien Jen" userId="6eb486cd-46ba-4f3a-9f9d-dcadd3d0a4e8" providerId="ADAL" clId="{624F0EF9-6AA0-394D-BFD2-56B2DD20D243}" dt="2021-08-25T21:48:56.808" v="6093" actId="26606"/>
          <ac:grpSpMkLst>
            <pc:docMk/>
            <pc:sldMk cId="4204110812" sldId="260"/>
            <ac:grpSpMk id="32" creationId="{A9644633-5AE1-44D6-8F5F-6376DDA130CD}"/>
          </ac:grpSpMkLst>
        </pc:grpChg>
        <pc:picChg chg="add del mod">
          <ac:chgData name="Yu-Hsien Jen" userId="6eb486cd-46ba-4f3a-9f9d-dcadd3d0a4e8" providerId="ADAL" clId="{624F0EF9-6AA0-394D-BFD2-56B2DD20D243}" dt="2021-08-26T00:09:53.117" v="7874" actId="478"/>
          <ac:picMkLst>
            <pc:docMk/>
            <pc:sldMk cId="4204110812" sldId="260"/>
            <ac:picMk id="5" creationId="{2EEF8C60-C697-EB41-A543-8419A4028F87}"/>
          </ac:picMkLst>
        </pc:picChg>
        <pc:picChg chg="add mod">
          <ac:chgData name="Yu-Hsien Jen" userId="6eb486cd-46ba-4f3a-9f9d-dcadd3d0a4e8" providerId="ADAL" clId="{624F0EF9-6AA0-394D-BFD2-56B2DD20D243}" dt="2021-08-26T00:10:05.451" v="7877" actId="26606"/>
          <ac:picMkLst>
            <pc:docMk/>
            <pc:sldMk cId="4204110812" sldId="260"/>
            <ac:picMk id="7" creationId="{27C23781-87F1-AA49-80BC-DB1B4DA68311}"/>
          </ac:picMkLst>
        </pc:picChg>
      </pc:sldChg>
      <pc:sldChg chg="modTransition">
        <pc:chgData name="Yu-Hsien Jen" userId="6eb486cd-46ba-4f3a-9f9d-dcadd3d0a4e8" providerId="ADAL" clId="{624F0EF9-6AA0-394D-BFD2-56B2DD20D243}" dt="2021-08-26T05:36:44.244" v="19701"/>
        <pc:sldMkLst>
          <pc:docMk/>
          <pc:sldMk cId="3083237251" sldId="261"/>
        </pc:sldMkLst>
      </pc:sldChg>
      <pc:sldChg chg="modTransition">
        <pc:chgData name="Yu-Hsien Jen" userId="6eb486cd-46ba-4f3a-9f9d-dcadd3d0a4e8" providerId="ADAL" clId="{624F0EF9-6AA0-394D-BFD2-56B2DD20D243}" dt="2021-08-26T05:36:44.244" v="19701"/>
        <pc:sldMkLst>
          <pc:docMk/>
          <pc:sldMk cId="1378000994" sldId="262"/>
        </pc:sldMkLst>
      </pc:sldChg>
      <pc:sldChg chg="addSp delSp modSp del mod modTransition">
        <pc:chgData name="Yu-Hsien Jen" userId="6eb486cd-46ba-4f3a-9f9d-dcadd3d0a4e8" providerId="ADAL" clId="{624F0EF9-6AA0-394D-BFD2-56B2DD20D243}" dt="2021-08-26T20:21:46.331" v="28219" actId="2696"/>
        <pc:sldMkLst>
          <pc:docMk/>
          <pc:sldMk cId="1239868540" sldId="263"/>
        </pc:sldMkLst>
        <pc:spChg chg="mod">
          <ac:chgData name="Yu-Hsien Jen" userId="6eb486cd-46ba-4f3a-9f9d-dcadd3d0a4e8" providerId="ADAL" clId="{624F0EF9-6AA0-394D-BFD2-56B2DD20D243}" dt="2021-08-25T22:03:35.576" v="7453" actId="20577"/>
          <ac:spMkLst>
            <pc:docMk/>
            <pc:sldMk cId="1239868540" sldId="263"/>
            <ac:spMk id="2" creationId="{AE90F2C7-A217-1840-9865-0176A96ACE12}"/>
          </ac:spMkLst>
        </pc:spChg>
        <pc:spChg chg="mod">
          <ac:chgData name="Yu-Hsien Jen" userId="6eb486cd-46ba-4f3a-9f9d-dcadd3d0a4e8" providerId="ADAL" clId="{624F0EF9-6AA0-394D-BFD2-56B2DD20D243}" dt="2021-08-26T07:03:22.974" v="22999" actId="20577"/>
          <ac:spMkLst>
            <pc:docMk/>
            <pc:sldMk cId="1239868540" sldId="263"/>
            <ac:spMk id="3" creationId="{DF4CADA2-698F-224C-9B2D-3A9C2067C061}"/>
          </ac:spMkLst>
        </pc:spChg>
        <pc:spChg chg="add del mod">
          <ac:chgData name="Yu-Hsien Jen" userId="6eb486cd-46ba-4f3a-9f9d-dcadd3d0a4e8" providerId="ADAL" clId="{624F0EF9-6AA0-394D-BFD2-56B2DD20D243}" dt="2021-08-26T05:34:45.754" v="19617"/>
          <ac:spMkLst>
            <pc:docMk/>
            <pc:sldMk cId="1239868540" sldId="263"/>
            <ac:spMk id="5" creationId="{C811F693-823D-7F4F-A58A-5401BBD9CF42}"/>
          </ac:spMkLst>
        </pc:spChg>
      </pc:sldChg>
      <pc:sldChg chg="modTransition">
        <pc:chgData name="Yu-Hsien Jen" userId="6eb486cd-46ba-4f3a-9f9d-dcadd3d0a4e8" providerId="ADAL" clId="{624F0EF9-6AA0-394D-BFD2-56B2DD20D243}" dt="2021-08-26T05:36:44.244" v="19701"/>
        <pc:sldMkLst>
          <pc:docMk/>
          <pc:sldMk cId="2271080548" sldId="264"/>
        </pc:sldMkLst>
      </pc:sldChg>
      <pc:sldChg chg="modTransition">
        <pc:chgData name="Yu-Hsien Jen" userId="6eb486cd-46ba-4f3a-9f9d-dcadd3d0a4e8" providerId="ADAL" clId="{624F0EF9-6AA0-394D-BFD2-56B2DD20D243}" dt="2021-08-26T05:36:44.244" v="19701"/>
        <pc:sldMkLst>
          <pc:docMk/>
          <pc:sldMk cId="3024648520" sldId="265"/>
        </pc:sldMkLst>
      </pc:sldChg>
      <pc:sldChg chg="modSp mod ord modTransition">
        <pc:chgData name="Yu-Hsien Jen" userId="6eb486cd-46ba-4f3a-9f9d-dcadd3d0a4e8" providerId="ADAL" clId="{624F0EF9-6AA0-394D-BFD2-56B2DD20D243}" dt="2021-08-26T05:36:44.244" v="19701"/>
        <pc:sldMkLst>
          <pc:docMk/>
          <pc:sldMk cId="939563945" sldId="266"/>
        </pc:sldMkLst>
        <pc:spChg chg="mod">
          <ac:chgData name="Yu-Hsien Jen" userId="6eb486cd-46ba-4f3a-9f9d-dcadd3d0a4e8" providerId="ADAL" clId="{624F0EF9-6AA0-394D-BFD2-56B2DD20D243}" dt="2021-08-26T00:04:10.411" v="7713" actId="20577"/>
          <ac:spMkLst>
            <pc:docMk/>
            <pc:sldMk cId="939563945" sldId="266"/>
            <ac:spMk id="2" creationId="{27C423D4-05CF-8C44-82B3-CA1F97A45BD0}"/>
          </ac:spMkLst>
        </pc:spChg>
        <pc:spChg chg="mod">
          <ac:chgData name="Yu-Hsien Jen" userId="6eb486cd-46ba-4f3a-9f9d-dcadd3d0a4e8" providerId="ADAL" clId="{624F0EF9-6AA0-394D-BFD2-56B2DD20D243}" dt="2021-08-26T00:08:39.134" v="7872"/>
          <ac:spMkLst>
            <pc:docMk/>
            <pc:sldMk cId="939563945" sldId="266"/>
            <ac:spMk id="3" creationId="{BBE907B1-18F5-5741-BF68-D13B8C246575}"/>
          </ac:spMkLst>
        </pc:spChg>
      </pc:sldChg>
      <pc:sldChg chg="modTransition">
        <pc:chgData name="Yu-Hsien Jen" userId="6eb486cd-46ba-4f3a-9f9d-dcadd3d0a4e8" providerId="ADAL" clId="{624F0EF9-6AA0-394D-BFD2-56B2DD20D243}" dt="2021-08-26T05:36:44.244" v="19701"/>
        <pc:sldMkLst>
          <pc:docMk/>
          <pc:sldMk cId="3805305949" sldId="267"/>
        </pc:sldMkLst>
      </pc:sldChg>
      <pc:sldChg chg="modSp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606496201" sldId="268"/>
        </pc:sldMkLst>
        <pc:spChg chg="mod">
          <ac:chgData name="Yu-Hsien Jen" userId="6eb486cd-46ba-4f3a-9f9d-dcadd3d0a4e8" providerId="ADAL" clId="{624F0EF9-6AA0-394D-BFD2-56B2DD20D243}" dt="2021-08-25T21:30:00.840" v="5120" actId="20577"/>
          <ac:spMkLst>
            <pc:docMk/>
            <pc:sldMk cId="2606496201" sldId="268"/>
            <ac:spMk id="2" creationId="{C3EAB7BB-5EAB-D543-86EA-C235FF16BA5D}"/>
          </ac:spMkLst>
        </pc:spChg>
        <pc:spChg chg="mod">
          <ac:chgData name="Yu-Hsien Jen" userId="6eb486cd-46ba-4f3a-9f9d-dcadd3d0a4e8" providerId="ADAL" clId="{624F0EF9-6AA0-394D-BFD2-56B2DD20D243}" dt="2021-08-25T21:32:44.824" v="5322" actId="20577"/>
          <ac:spMkLst>
            <pc:docMk/>
            <pc:sldMk cId="2606496201" sldId="268"/>
            <ac:spMk id="3" creationId="{FA0C0E7E-EDFC-2942-881A-231C1125F38D}"/>
          </ac:spMkLst>
        </pc:spChg>
      </pc:sldChg>
      <pc:sldChg chg="modSp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780123239" sldId="269"/>
        </pc:sldMkLst>
        <pc:spChg chg="mod">
          <ac:chgData name="Yu-Hsien Jen" userId="6eb486cd-46ba-4f3a-9f9d-dcadd3d0a4e8" providerId="ADAL" clId="{624F0EF9-6AA0-394D-BFD2-56B2DD20D243}" dt="2021-08-25T20:44:16.863" v="1303" actId="20577"/>
          <ac:spMkLst>
            <pc:docMk/>
            <pc:sldMk cId="780123239" sldId="269"/>
            <ac:spMk id="3" creationId="{52ECC035-D6C7-7744-B8D5-88700E15B6D5}"/>
          </ac:spMkLst>
        </pc:spChg>
      </pc:sldChg>
      <pc:sldChg chg="addSp delSp 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035037249" sldId="270"/>
        </pc:sldMkLst>
        <pc:spChg chg="mod">
          <ac:chgData name="Yu-Hsien Jen" userId="6eb486cd-46ba-4f3a-9f9d-dcadd3d0a4e8" providerId="ADAL" clId="{624F0EF9-6AA0-394D-BFD2-56B2DD20D243}" dt="2021-08-25T20:44:52.366" v="1363" actId="20577"/>
          <ac:spMkLst>
            <pc:docMk/>
            <pc:sldMk cId="2035037249" sldId="270"/>
            <ac:spMk id="2" creationId="{053064F7-08BB-9748-8114-29231E05C0AE}"/>
          </ac:spMkLst>
        </pc:spChg>
        <pc:spChg chg="del">
          <ac:chgData name="Yu-Hsien Jen" userId="6eb486cd-46ba-4f3a-9f9d-dcadd3d0a4e8" providerId="ADAL" clId="{624F0EF9-6AA0-394D-BFD2-56B2DD20D243}" dt="2021-08-25T20:45:21.521" v="1364" actId="3680"/>
          <ac:spMkLst>
            <pc:docMk/>
            <pc:sldMk cId="2035037249" sldId="270"/>
            <ac:spMk id="3" creationId="{DDD9BA1F-C183-344A-BA7D-C0728F467B41}"/>
          </ac:spMkLst>
        </pc:spChg>
        <pc:spChg chg="add mod">
          <ac:chgData name="Yu-Hsien Jen" userId="6eb486cd-46ba-4f3a-9f9d-dcadd3d0a4e8" providerId="ADAL" clId="{624F0EF9-6AA0-394D-BFD2-56B2DD20D243}" dt="2021-08-25T20:48:01.820" v="1734" actId="1076"/>
          <ac:spMkLst>
            <pc:docMk/>
            <pc:sldMk cId="2035037249" sldId="270"/>
            <ac:spMk id="5" creationId="{1DF9AA11-77BE-364D-B05A-4E3045B43685}"/>
          </ac:spMkLst>
        </pc:spChg>
        <pc:graphicFrameChg chg="add mod ord modGraphic">
          <ac:chgData name="Yu-Hsien Jen" userId="6eb486cd-46ba-4f3a-9f9d-dcadd3d0a4e8" providerId="ADAL" clId="{624F0EF9-6AA0-394D-BFD2-56B2DD20D243}" dt="2021-08-25T20:47:14.592" v="1587"/>
          <ac:graphicFrameMkLst>
            <pc:docMk/>
            <pc:sldMk cId="2035037249" sldId="270"/>
            <ac:graphicFrameMk id="4" creationId="{C8E2A176-89A5-3C4B-8CEC-3F5C3921398B}"/>
          </ac:graphicFrameMkLst>
        </pc:graphicFrame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254959467" sldId="271"/>
        </pc:sldMkLst>
        <pc:spChg chg="mod">
          <ac:chgData name="Yu-Hsien Jen" userId="6eb486cd-46ba-4f3a-9f9d-dcadd3d0a4e8" providerId="ADAL" clId="{624F0EF9-6AA0-394D-BFD2-56B2DD20D243}" dt="2021-08-25T20:48:21.525" v="1747" actId="20577"/>
          <ac:spMkLst>
            <pc:docMk/>
            <pc:sldMk cId="1254959467" sldId="271"/>
            <ac:spMk id="2" creationId="{3D82C43C-FEB3-4845-BD8F-EDA892AC2CB8}"/>
          </ac:spMkLst>
        </pc:spChg>
        <pc:spChg chg="mod">
          <ac:chgData name="Yu-Hsien Jen" userId="6eb486cd-46ba-4f3a-9f9d-dcadd3d0a4e8" providerId="ADAL" clId="{624F0EF9-6AA0-394D-BFD2-56B2DD20D243}" dt="2021-08-25T20:56:38.909" v="2315" actId="20577"/>
          <ac:spMkLst>
            <pc:docMk/>
            <pc:sldMk cId="1254959467" sldId="271"/>
            <ac:spMk id="3" creationId="{781F8FC6-B860-2941-AA09-C99CA4D6E455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612001649" sldId="272"/>
        </pc:sldMkLst>
        <pc:spChg chg="mod">
          <ac:chgData name="Yu-Hsien Jen" userId="6eb486cd-46ba-4f3a-9f9d-dcadd3d0a4e8" providerId="ADAL" clId="{624F0EF9-6AA0-394D-BFD2-56B2DD20D243}" dt="2021-08-25T20:56:59.379" v="2384" actId="20577"/>
          <ac:spMkLst>
            <pc:docMk/>
            <pc:sldMk cId="1612001649" sldId="272"/>
            <ac:spMk id="2" creationId="{365C94B4-CE4F-7946-8B6A-A52C94BD7452}"/>
          </ac:spMkLst>
        </pc:spChg>
        <pc:spChg chg="mod">
          <ac:chgData name="Yu-Hsien Jen" userId="6eb486cd-46ba-4f3a-9f9d-dcadd3d0a4e8" providerId="ADAL" clId="{624F0EF9-6AA0-394D-BFD2-56B2DD20D243}" dt="2021-08-25T21:05:31.572" v="2812" actId="20577"/>
          <ac:spMkLst>
            <pc:docMk/>
            <pc:sldMk cId="1612001649" sldId="272"/>
            <ac:spMk id="3" creationId="{3D5DA2AD-AEAF-C247-9C1C-8F79E0C6F39D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3362605860" sldId="273"/>
        </pc:sldMkLst>
        <pc:spChg chg="mod">
          <ac:chgData name="Yu-Hsien Jen" userId="6eb486cd-46ba-4f3a-9f9d-dcadd3d0a4e8" providerId="ADAL" clId="{624F0EF9-6AA0-394D-BFD2-56B2DD20D243}" dt="2021-08-25T21:05:26.803" v="2811" actId="20577"/>
          <ac:spMkLst>
            <pc:docMk/>
            <pc:sldMk cId="3362605860" sldId="273"/>
            <ac:spMk id="2" creationId="{32422F38-E178-BF45-A7D7-5979000BB822}"/>
          </ac:spMkLst>
        </pc:spChg>
        <pc:spChg chg="mod">
          <ac:chgData name="Yu-Hsien Jen" userId="6eb486cd-46ba-4f3a-9f9d-dcadd3d0a4e8" providerId="ADAL" clId="{624F0EF9-6AA0-394D-BFD2-56B2DD20D243}" dt="2021-08-25T21:09:52.820" v="3180" actId="20577"/>
          <ac:spMkLst>
            <pc:docMk/>
            <pc:sldMk cId="3362605860" sldId="273"/>
            <ac:spMk id="3" creationId="{5BF3E242-A82B-314B-A79B-C8C7AFD72A02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830848991" sldId="274"/>
        </pc:sldMkLst>
        <pc:spChg chg="mod">
          <ac:chgData name="Yu-Hsien Jen" userId="6eb486cd-46ba-4f3a-9f9d-dcadd3d0a4e8" providerId="ADAL" clId="{624F0EF9-6AA0-394D-BFD2-56B2DD20D243}" dt="2021-08-25T21:11:01.918" v="3239" actId="20577"/>
          <ac:spMkLst>
            <pc:docMk/>
            <pc:sldMk cId="830848991" sldId="274"/>
            <ac:spMk id="2" creationId="{152C9661-8B9A-314C-8FDE-B0EE6DD1686B}"/>
          </ac:spMkLst>
        </pc:spChg>
        <pc:spChg chg="mod">
          <ac:chgData name="Yu-Hsien Jen" userId="6eb486cd-46ba-4f3a-9f9d-dcadd3d0a4e8" providerId="ADAL" clId="{624F0EF9-6AA0-394D-BFD2-56B2DD20D243}" dt="2021-08-25T21:17:39.026" v="4207" actId="20577"/>
          <ac:spMkLst>
            <pc:docMk/>
            <pc:sldMk cId="830848991" sldId="274"/>
            <ac:spMk id="3" creationId="{3EDC74B6-90C2-4C44-A0A6-624A9933A3FE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979178349" sldId="275"/>
        </pc:sldMkLst>
        <pc:spChg chg="mod">
          <ac:chgData name="Yu-Hsien Jen" userId="6eb486cd-46ba-4f3a-9f9d-dcadd3d0a4e8" providerId="ADAL" clId="{624F0EF9-6AA0-394D-BFD2-56B2DD20D243}" dt="2021-08-25T21:18:26.200" v="4242" actId="20577"/>
          <ac:spMkLst>
            <pc:docMk/>
            <pc:sldMk cId="1979178349" sldId="275"/>
            <ac:spMk id="2" creationId="{B3425D9A-BDB9-1742-A66E-CEC08606EC6A}"/>
          </ac:spMkLst>
        </pc:spChg>
        <pc:spChg chg="mod">
          <ac:chgData name="Yu-Hsien Jen" userId="6eb486cd-46ba-4f3a-9f9d-dcadd3d0a4e8" providerId="ADAL" clId="{624F0EF9-6AA0-394D-BFD2-56B2DD20D243}" dt="2021-08-25T21:27:17.631" v="4760" actId="20577"/>
          <ac:spMkLst>
            <pc:docMk/>
            <pc:sldMk cId="1979178349" sldId="275"/>
            <ac:spMk id="3" creationId="{5D2201E2-9345-8D4A-A76E-12E75B467C0E}"/>
          </ac:spMkLst>
        </pc:spChg>
      </pc:sldChg>
      <pc:sldChg chg="addSp delSp modSp new mod modTransition setBg">
        <pc:chgData name="Yu-Hsien Jen" userId="6eb486cd-46ba-4f3a-9f9d-dcadd3d0a4e8" providerId="ADAL" clId="{624F0EF9-6AA0-394D-BFD2-56B2DD20D243}" dt="2021-08-26T05:36:44.244" v="19701"/>
        <pc:sldMkLst>
          <pc:docMk/>
          <pc:sldMk cId="3083500055" sldId="276"/>
        </pc:sldMkLst>
        <pc:spChg chg="add del mod">
          <ac:chgData name="Yu-Hsien Jen" userId="6eb486cd-46ba-4f3a-9f9d-dcadd3d0a4e8" providerId="ADAL" clId="{624F0EF9-6AA0-394D-BFD2-56B2DD20D243}" dt="2021-08-25T21:34:25.388" v="5402" actId="20577"/>
          <ac:spMkLst>
            <pc:docMk/>
            <pc:sldMk cId="3083500055" sldId="276"/>
            <ac:spMk id="2" creationId="{5DF21D2C-73CC-1C42-B295-889109838573}"/>
          </ac:spMkLst>
        </pc:spChg>
        <pc:spChg chg="del">
          <ac:chgData name="Yu-Hsien Jen" userId="6eb486cd-46ba-4f3a-9f9d-dcadd3d0a4e8" providerId="ADAL" clId="{624F0EF9-6AA0-394D-BFD2-56B2DD20D243}" dt="2021-08-25T21:33:15.343" v="5324"/>
          <ac:spMkLst>
            <pc:docMk/>
            <pc:sldMk cId="3083500055" sldId="276"/>
            <ac:spMk id="3" creationId="{72726411-A335-254B-B6FA-95F15F5EDA38}"/>
          </ac:spMkLst>
        </pc:spChg>
        <pc:spChg chg="add mod">
          <ac:chgData name="Yu-Hsien Jen" userId="6eb486cd-46ba-4f3a-9f9d-dcadd3d0a4e8" providerId="ADAL" clId="{624F0EF9-6AA0-394D-BFD2-56B2DD20D243}" dt="2021-08-25T21:34:33.493" v="5403" actId="1076"/>
          <ac:spMkLst>
            <pc:docMk/>
            <pc:sldMk cId="3083500055" sldId="276"/>
            <ac:spMk id="5" creationId="{7A7DAC93-3457-2648-9B7F-B9966EC94DAA}"/>
          </ac:spMkLst>
        </pc:spChg>
        <pc:spChg chg="add del">
          <ac:chgData name="Yu-Hsien Jen" userId="6eb486cd-46ba-4f3a-9f9d-dcadd3d0a4e8" providerId="ADAL" clId="{624F0EF9-6AA0-394D-BFD2-56B2DD20D243}" dt="2021-08-25T21:33:19.983" v="5327" actId="26606"/>
          <ac:spMkLst>
            <pc:docMk/>
            <pc:sldMk cId="3083500055" sldId="276"/>
            <ac:spMk id="9" creationId="{F3060C83-F051-4F0E-ABAD-AA0DFC48B218}"/>
          </ac:spMkLst>
        </pc:spChg>
        <pc:spChg chg="add del">
          <ac:chgData name="Yu-Hsien Jen" userId="6eb486cd-46ba-4f3a-9f9d-dcadd3d0a4e8" providerId="ADAL" clId="{624F0EF9-6AA0-394D-BFD2-56B2DD20D243}" dt="2021-08-25T21:33:19.983" v="5327" actId="26606"/>
          <ac:spMkLst>
            <pc:docMk/>
            <pc:sldMk cId="3083500055" sldId="276"/>
            <ac:spMk id="11" creationId="{83C98ABE-055B-441F-B07E-44F97F083C39}"/>
          </ac:spMkLst>
        </pc:spChg>
        <pc:spChg chg="add del">
          <ac:chgData name="Yu-Hsien Jen" userId="6eb486cd-46ba-4f3a-9f9d-dcadd3d0a4e8" providerId="ADAL" clId="{624F0EF9-6AA0-394D-BFD2-56B2DD20D243}" dt="2021-08-25T21:33:19.983" v="5327" actId="26606"/>
          <ac:spMkLst>
            <pc:docMk/>
            <pc:sldMk cId="3083500055" sldId="276"/>
            <ac:spMk id="13" creationId="{29FDB030-9B49-4CED-8CCD-4D99382388AC}"/>
          </ac:spMkLst>
        </pc:spChg>
        <pc:spChg chg="add del">
          <ac:chgData name="Yu-Hsien Jen" userId="6eb486cd-46ba-4f3a-9f9d-dcadd3d0a4e8" providerId="ADAL" clId="{624F0EF9-6AA0-394D-BFD2-56B2DD20D243}" dt="2021-08-25T21:33:19.983" v="5327" actId="26606"/>
          <ac:spMkLst>
            <pc:docMk/>
            <pc:sldMk cId="3083500055" sldId="276"/>
            <ac:spMk id="15" creationId="{3783CA14-24A1-485C-8B30-D6A5D87987AD}"/>
          </ac:spMkLst>
        </pc:spChg>
        <pc:spChg chg="add del">
          <ac:chgData name="Yu-Hsien Jen" userId="6eb486cd-46ba-4f3a-9f9d-dcadd3d0a4e8" providerId="ADAL" clId="{624F0EF9-6AA0-394D-BFD2-56B2DD20D243}" dt="2021-08-25T21:33:19.983" v="5327" actId="26606"/>
          <ac:spMkLst>
            <pc:docMk/>
            <pc:sldMk cId="3083500055" sldId="276"/>
            <ac:spMk id="17" creationId="{9A97C86A-04D6-40F7-AE84-31AB43E6A846}"/>
          </ac:spMkLst>
        </pc:spChg>
        <pc:spChg chg="add del">
          <ac:chgData name="Yu-Hsien Jen" userId="6eb486cd-46ba-4f3a-9f9d-dcadd3d0a4e8" providerId="ADAL" clId="{624F0EF9-6AA0-394D-BFD2-56B2DD20D243}" dt="2021-08-25T21:33:19.983" v="5327" actId="26606"/>
          <ac:spMkLst>
            <pc:docMk/>
            <pc:sldMk cId="3083500055" sldId="276"/>
            <ac:spMk id="19" creationId="{FF9F2414-84E8-453E-B1F3-389FDE8192D9}"/>
          </ac:spMkLst>
        </pc:spChg>
        <pc:spChg chg="add del">
          <ac:chgData name="Yu-Hsien Jen" userId="6eb486cd-46ba-4f3a-9f9d-dcadd3d0a4e8" providerId="ADAL" clId="{624F0EF9-6AA0-394D-BFD2-56B2DD20D243}" dt="2021-08-25T21:33:19.983" v="5327" actId="26606"/>
          <ac:spMkLst>
            <pc:docMk/>
            <pc:sldMk cId="3083500055" sldId="276"/>
            <ac:spMk id="21" creationId="{3ECA69A1-7536-43AC-85EF-C7106179F5ED}"/>
          </ac:spMkLst>
        </pc:spChg>
        <pc:graphicFrameChg chg="add mod modGraphic">
          <ac:chgData name="Yu-Hsien Jen" userId="6eb486cd-46ba-4f3a-9f9d-dcadd3d0a4e8" providerId="ADAL" clId="{624F0EF9-6AA0-394D-BFD2-56B2DD20D243}" dt="2021-08-25T21:33:19.983" v="5327" actId="26606"/>
          <ac:graphicFrameMkLst>
            <pc:docMk/>
            <pc:sldMk cId="3083500055" sldId="276"/>
            <ac:graphicFrameMk id="4" creationId="{3BFA0B0B-26F4-DD4D-82C0-2EDBE7D48052}"/>
          </ac:graphicFrameMkLst>
        </pc:graphicFrame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624953120" sldId="277"/>
        </pc:sldMkLst>
        <pc:spChg chg="mod">
          <ac:chgData name="Yu-Hsien Jen" userId="6eb486cd-46ba-4f3a-9f9d-dcadd3d0a4e8" providerId="ADAL" clId="{624F0EF9-6AA0-394D-BFD2-56B2DD20D243}" dt="2021-08-25T21:41:19.615" v="5420" actId="313"/>
          <ac:spMkLst>
            <pc:docMk/>
            <pc:sldMk cId="2624953120" sldId="277"/>
            <ac:spMk id="2" creationId="{330F920D-84D5-AD4D-B83C-B12CCE6A6725}"/>
          </ac:spMkLst>
        </pc:spChg>
        <pc:spChg chg="mod">
          <ac:chgData name="Yu-Hsien Jen" userId="6eb486cd-46ba-4f3a-9f9d-dcadd3d0a4e8" providerId="ADAL" clId="{624F0EF9-6AA0-394D-BFD2-56B2DD20D243}" dt="2021-08-25T21:48:09.978" v="6089" actId="27636"/>
          <ac:spMkLst>
            <pc:docMk/>
            <pc:sldMk cId="2624953120" sldId="277"/>
            <ac:spMk id="3" creationId="{E971487F-F8AA-4644-B2B2-A2D3EED798A9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10121307" sldId="278"/>
        </pc:sldMkLst>
        <pc:spChg chg="mod">
          <ac:chgData name="Yu-Hsien Jen" userId="6eb486cd-46ba-4f3a-9f9d-dcadd3d0a4e8" providerId="ADAL" clId="{624F0EF9-6AA0-394D-BFD2-56B2DD20D243}" dt="2021-08-25T21:46:56.687" v="5945" actId="20577"/>
          <ac:spMkLst>
            <pc:docMk/>
            <pc:sldMk cId="110121307" sldId="278"/>
            <ac:spMk id="2" creationId="{D37CD757-0CE9-A049-AC80-B21C276380B0}"/>
          </ac:spMkLst>
        </pc:spChg>
        <pc:spChg chg="mod">
          <ac:chgData name="Yu-Hsien Jen" userId="6eb486cd-46ba-4f3a-9f9d-dcadd3d0a4e8" providerId="ADAL" clId="{624F0EF9-6AA0-394D-BFD2-56B2DD20D243}" dt="2021-08-25T21:52:30.434" v="6574" actId="113"/>
          <ac:spMkLst>
            <pc:docMk/>
            <pc:sldMk cId="110121307" sldId="278"/>
            <ac:spMk id="3" creationId="{7284A09A-BBF0-A943-B268-B4B60E758B84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4073950124" sldId="279"/>
        </pc:sldMkLst>
        <pc:spChg chg="mod">
          <ac:chgData name="Yu-Hsien Jen" userId="6eb486cd-46ba-4f3a-9f9d-dcadd3d0a4e8" providerId="ADAL" clId="{624F0EF9-6AA0-394D-BFD2-56B2DD20D243}" dt="2021-08-25T21:55:22.323" v="6588" actId="20577"/>
          <ac:spMkLst>
            <pc:docMk/>
            <pc:sldMk cId="4073950124" sldId="279"/>
            <ac:spMk id="2" creationId="{BEC08673-3CD6-6C4A-BB33-62087BCCEE44}"/>
          </ac:spMkLst>
        </pc:spChg>
        <pc:spChg chg="mod">
          <ac:chgData name="Yu-Hsien Jen" userId="6eb486cd-46ba-4f3a-9f9d-dcadd3d0a4e8" providerId="ADAL" clId="{624F0EF9-6AA0-394D-BFD2-56B2DD20D243}" dt="2021-08-25T22:03:03.101" v="7451" actId="20577"/>
          <ac:spMkLst>
            <pc:docMk/>
            <pc:sldMk cId="4073950124" sldId="279"/>
            <ac:spMk id="3" creationId="{75A13FF5-C083-4540-8EF0-312EC68AD09F}"/>
          </ac:spMkLst>
        </pc:spChg>
      </pc:sldChg>
      <pc:sldChg chg="addSp delSp modSp new mod ord modTransition setBg">
        <pc:chgData name="Yu-Hsien Jen" userId="6eb486cd-46ba-4f3a-9f9d-dcadd3d0a4e8" providerId="ADAL" clId="{624F0EF9-6AA0-394D-BFD2-56B2DD20D243}" dt="2021-08-26T05:36:44.244" v="19701"/>
        <pc:sldMkLst>
          <pc:docMk/>
          <pc:sldMk cId="3923858469" sldId="280"/>
        </pc:sldMkLst>
        <pc:spChg chg="mod">
          <ac:chgData name="Yu-Hsien Jen" userId="6eb486cd-46ba-4f3a-9f9d-dcadd3d0a4e8" providerId="ADAL" clId="{624F0EF9-6AA0-394D-BFD2-56B2DD20D243}" dt="2021-08-25T22:11:30.935" v="7677" actId="26606"/>
          <ac:spMkLst>
            <pc:docMk/>
            <pc:sldMk cId="3923858469" sldId="280"/>
            <ac:spMk id="2" creationId="{A53AAD75-825F-314A-A55A-8C53798E2C70}"/>
          </ac:spMkLst>
        </pc:spChg>
        <pc:spChg chg="mod">
          <ac:chgData name="Yu-Hsien Jen" userId="6eb486cd-46ba-4f3a-9f9d-dcadd3d0a4e8" providerId="ADAL" clId="{624F0EF9-6AA0-394D-BFD2-56B2DD20D243}" dt="2021-08-25T22:12:00.286" v="7683" actId="14100"/>
          <ac:spMkLst>
            <pc:docMk/>
            <pc:sldMk cId="3923858469" sldId="280"/>
            <ac:spMk id="3" creationId="{0754FF5B-539C-C246-AF75-E2589FF0FD64}"/>
          </ac:spMkLst>
        </pc:spChg>
        <pc:spChg chg="add del">
          <ac:chgData name="Yu-Hsien Jen" userId="6eb486cd-46ba-4f3a-9f9d-dcadd3d0a4e8" providerId="ADAL" clId="{624F0EF9-6AA0-394D-BFD2-56B2DD20D243}" dt="2021-08-25T22:11:30.935" v="7677" actId="26606"/>
          <ac:spMkLst>
            <pc:docMk/>
            <pc:sldMk cId="3923858469" sldId="280"/>
            <ac:spMk id="10" creationId="{28D31E1B-0407-4223-9642-0B642CBF57D9}"/>
          </ac:spMkLst>
        </pc:spChg>
        <pc:spChg chg="add del">
          <ac:chgData name="Yu-Hsien Jen" userId="6eb486cd-46ba-4f3a-9f9d-dcadd3d0a4e8" providerId="ADAL" clId="{624F0EF9-6AA0-394D-BFD2-56B2DD20D243}" dt="2021-08-25T22:11:30.935" v="7677" actId="26606"/>
          <ac:spMkLst>
            <pc:docMk/>
            <pc:sldMk cId="3923858469" sldId="280"/>
            <ac:spMk id="17" creationId="{D5B0017B-2ECA-49AF-B397-DC140825DF8D}"/>
          </ac:spMkLst>
        </pc:spChg>
        <pc:spChg chg="add del">
          <ac:chgData name="Yu-Hsien Jen" userId="6eb486cd-46ba-4f3a-9f9d-dcadd3d0a4e8" providerId="ADAL" clId="{624F0EF9-6AA0-394D-BFD2-56B2DD20D243}" dt="2021-08-25T22:11:30.935" v="7677" actId="26606"/>
          <ac:spMkLst>
            <pc:docMk/>
            <pc:sldMk cId="3923858469" sldId="280"/>
            <ac:spMk id="19" creationId="{70E96339-907C-46C3-99AC-31179B6F0EBD}"/>
          </ac:spMkLst>
        </pc:spChg>
        <pc:grpChg chg="add del">
          <ac:chgData name="Yu-Hsien Jen" userId="6eb486cd-46ba-4f3a-9f9d-dcadd3d0a4e8" providerId="ADAL" clId="{624F0EF9-6AA0-394D-BFD2-56B2DD20D243}" dt="2021-08-25T22:11:30.935" v="7677" actId="26606"/>
          <ac:grpSpMkLst>
            <pc:docMk/>
            <pc:sldMk cId="3923858469" sldId="280"/>
            <ac:grpSpMk id="12" creationId="{AE1C45F0-260A-458C-96ED-C1F6D2151219}"/>
          </ac:grpSpMkLst>
        </pc:grpChg>
        <pc:picChg chg="add del mod">
          <ac:chgData name="Yu-Hsien Jen" userId="6eb486cd-46ba-4f3a-9f9d-dcadd3d0a4e8" providerId="ADAL" clId="{624F0EF9-6AA0-394D-BFD2-56B2DD20D243}" dt="2021-08-25T22:12:03.177" v="7684" actId="478"/>
          <ac:picMkLst>
            <pc:docMk/>
            <pc:sldMk cId="3923858469" sldId="280"/>
            <ac:picMk id="5" creationId="{0379F96A-7B8A-E045-8FAC-674AC914A7F4}"/>
          </ac:picMkLst>
        </pc:picChg>
        <pc:cxnChg chg="add del">
          <ac:chgData name="Yu-Hsien Jen" userId="6eb486cd-46ba-4f3a-9f9d-dcadd3d0a4e8" providerId="ADAL" clId="{624F0EF9-6AA0-394D-BFD2-56B2DD20D243}" dt="2021-08-25T22:11:30.935" v="7677" actId="26606"/>
          <ac:cxnSpMkLst>
            <pc:docMk/>
            <pc:sldMk cId="3923858469" sldId="280"/>
            <ac:cxnSpMk id="21" creationId="{6CF1BAF6-AD41-4082-B212-8A1F9A2E8779}"/>
          </ac:cxnSpMkLst>
        </pc:cxnChg>
      </pc:sldChg>
      <pc:sldChg chg="addSp modSp new mod modTransition setBg">
        <pc:chgData name="Yu-Hsien Jen" userId="6eb486cd-46ba-4f3a-9f9d-dcadd3d0a4e8" providerId="ADAL" clId="{624F0EF9-6AA0-394D-BFD2-56B2DD20D243}" dt="2021-08-26T05:36:44.244" v="19701"/>
        <pc:sldMkLst>
          <pc:docMk/>
          <pc:sldMk cId="1512623314" sldId="281"/>
        </pc:sldMkLst>
        <pc:spChg chg="mod">
          <ac:chgData name="Yu-Hsien Jen" userId="6eb486cd-46ba-4f3a-9f9d-dcadd3d0a4e8" providerId="ADAL" clId="{624F0EF9-6AA0-394D-BFD2-56B2DD20D243}" dt="2021-08-26T00:11:28.537" v="7917" actId="26606"/>
          <ac:spMkLst>
            <pc:docMk/>
            <pc:sldMk cId="1512623314" sldId="281"/>
            <ac:spMk id="2" creationId="{F4D1F9EB-9B19-9841-9585-A18D3675C135}"/>
          </ac:spMkLst>
        </pc:spChg>
        <pc:spChg chg="mod">
          <ac:chgData name="Yu-Hsien Jen" userId="6eb486cd-46ba-4f3a-9f9d-dcadd3d0a4e8" providerId="ADAL" clId="{624F0EF9-6AA0-394D-BFD2-56B2DD20D243}" dt="2021-08-26T00:11:28.537" v="7917" actId="26606"/>
          <ac:spMkLst>
            <pc:docMk/>
            <pc:sldMk cId="1512623314" sldId="281"/>
            <ac:spMk id="3" creationId="{0DC268A1-F369-5747-A0D7-98B631752E38}"/>
          </ac:spMkLst>
        </pc:spChg>
        <pc:spChg chg="add">
          <ac:chgData name="Yu-Hsien Jen" userId="6eb486cd-46ba-4f3a-9f9d-dcadd3d0a4e8" providerId="ADAL" clId="{624F0EF9-6AA0-394D-BFD2-56B2DD20D243}" dt="2021-08-26T00:11:28.537" v="7917" actId="26606"/>
          <ac:spMkLst>
            <pc:docMk/>
            <pc:sldMk cId="1512623314" sldId="281"/>
            <ac:spMk id="10" creationId="{47942995-B07F-4636-9A06-C6A104B260A8}"/>
          </ac:spMkLst>
        </pc:spChg>
        <pc:spChg chg="add">
          <ac:chgData name="Yu-Hsien Jen" userId="6eb486cd-46ba-4f3a-9f9d-dcadd3d0a4e8" providerId="ADAL" clId="{624F0EF9-6AA0-394D-BFD2-56B2DD20D243}" dt="2021-08-26T00:11:28.537" v="7917" actId="26606"/>
          <ac:spMkLst>
            <pc:docMk/>
            <pc:sldMk cId="1512623314" sldId="281"/>
            <ac:spMk id="17" creationId="{B81933D1-5615-42C7-9C0B-4EB7105CCE2D}"/>
          </ac:spMkLst>
        </pc:spChg>
        <pc:spChg chg="add">
          <ac:chgData name="Yu-Hsien Jen" userId="6eb486cd-46ba-4f3a-9f9d-dcadd3d0a4e8" providerId="ADAL" clId="{624F0EF9-6AA0-394D-BFD2-56B2DD20D243}" dt="2021-08-26T00:11:28.537" v="7917" actId="26606"/>
          <ac:spMkLst>
            <pc:docMk/>
            <pc:sldMk cId="1512623314" sldId="281"/>
            <ac:spMk id="19" creationId="{19C9EAEA-39D0-4B0E-A0EB-51E7B26740B1}"/>
          </ac:spMkLst>
        </pc:spChg>
        <pc:grpChg chg="add">
          <ac:chgData name="Yu-Hsien Jen" userId="6eb486cd-46ba-4f3a-9f9d-dcadd3d0a4e8" providerId="ADAL" clId="{624F0EF9-6AA0-394D-BFD2-56B2DD20D243}" dt="2021-08-26T00:11:28.537" v="7917" actId="26606"/>
          <ac:grpSpMkLst>
            <pc:docMk/>
            <pc:sldMk cId="1512623314" sldId="281"/>
            <ac:grpSpMk id="12" creationId="{032D8612-31EB-44CF-A1D0-14FD4C705424}"/>
          </ac:grpSpMkLst>
        </pc:grpChg>
        <pc:picChg chg="add mod">
          <ac:chgData name="Yu-Hsien Jen" userId="6eb486cd-46ba-4f3a-9f9d-dcadd3d0a4e8" providerId="ADAL" clId="{624F0EF9-6AA0-394D-BFD2-56B2DD20D243}" dt="2021-08-26T00:11:28.537" v="7917" actId="26606"/>
          <ac:picMkLst>
            <pc:docMk/>
            <pc:sldMk cId="1512623314" sldId="281"/>
            <ac:picMk id="5" creationId="{9A5F922E-16A9-6945-A238-31744B3D2057}"/>
          </ac:picMkLst>
        </pc:picChg>
      </pc:sldChg>
      <pc:sldChg chg="new del">
        <pc:chgData name="Yu-Hsien Jen" userId="6eb486cd-46ba-4f3a-9f9d-dcadd3d0a4e8" providerId="ADAL" clId="{624F0EF9-6AA0-394D-BFD2-56B2DD20D243}" dt="2021-08-26T00:10:23.600" v="7878" actId="2696"/>
        <pc:sldMkLst>
          <pc:docMk/>
          <pc:sldMk cId="3637712637" sldId="281"/>
        </pc:sldMkLst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872250255" sldId="282"/>
        </pc:sldMkLst>
        <pc:spChg chg="mod">
          <ac:chgData name="Yu-Hsien Jen" userId="6eb486cd-46ba-4f3a-9f9d-dcadd3d0a4e8" providerId="ADAL" clId="{624F0EF9-6AA0-394D-BFD2-56B2DD20D243}" dt="2021-08-26T00:11:42.882" v="7937" actId="20577"/>
          <ac:spMkLst>
            <pc:docMk/>
            <pc:sldMk cId="1872250255" sldId="282"/>
            <ac:spMk id="2" creationId="{5EDF308C-F521-5345-BE0C-149867A0A572}"/>
          </ac:spMkLst>
        </pc:spChg>
        <pc:spChg chg="mod">
          <ac:chgData name="Yu-Hsien Jen" userId="6eb486cd-46ba-4f3a-9f9d-dcadd3d0a4e8" providerId="ADAL" clId="{624F0EF9-6AA0-394D-BFD2-56B2DD20D243}" dt="2021-08-26T00:24:17.786" v="8637" actId="27636"/>
          <ac:spMkLst>
            <pc:docMk/>
            <pc:sldMk cId="1872250255" sldId="282"/>
            <ac:spMk id="3" creationId="{14D4F80E-C084-9B40-8525-7AEEB2901B63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4107653944" sldId="283"/>
        </pc:sldMkLst>
        <pc:spChg chg="mod">
          <ac:chgData name="Yu-Hsien Jen" userId="6eb486cd-46ba-4f3a-9f9d-dcadd3d0a4e8" providerId="ADAL" clId="{624F0EF9-6AA0-394D-BFD2-56B2DD20D243}" dt="2021-08-26T00:24:28.614" v="8672" actId="20577"/>
          <ac:spMkLst>
            <pc:docMk/>
            <pc:sldMk cId="4107653944" sldId="283"/>
            <ac:spMk id="2" creationId="{DFB501B2-8AD9-994D-ADEB-486F6AB86ADC}"/>
          </ac:spMkLst>
        </pc:spChg>
        <pc:spChg chg="mod">
          <ac:chgData name="Yu-Hsien Jen" userId="6eb486cd-46ba-4f3a-9f9d-dcadd3d0a4e8" providerId="ADAL" clId="{624F0EF9-6AA0-394D-BFD2-56B2DD20D243}" dt="2021-08-26T00:28:51.144" v="9069" actId="20577"/>
          <ac:spMkLst>
            <pc:docMk/>
            <pc:sldMk cId="4107653944" sldId="283"/>
            <ac:spMk id="3" creationId="{543BDD1E-001F-A346-A10B-C0F3745DBDC1}"/>
          </ac:spMkLst>
        </pc:spChg>
      </pc:sldChg>
      <pc:sldChg chg="addSp delSp 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846773497" sldId="284"/>
        </pc:sldMkLst>
        <pc:spChg chg="mod">
          <ac:chgData name="Yu-Hsien Jen" userId="6eb486cd-46ba-4f3a-9f9d-dcadd3d0a4e8" providerId="ADAL" clId="{624F0EF9-6AA0-394D-BFD2-56B2DD20D243}" dt="2021-08-26T00:42:57.289" v="9844" actId="20577"/>
          <ac:spMkLst>
            <pc:docMk/>
            <pc:sldMk cId="846773497" sldId="284"/>
            <ac:spMk id="2" creationId="{1FFBDF10-B873-3349-981E-FC83ADD700F3}"/>
          </ac:spMkLst>
        </pc:spChg>
        <pc:spChg chg="del">
          <ac:chgData name="Yu-Hsien Jen" userId="6eb486cd-46ba-4f3a-9f9d-dcadd3d0a4e8" providerId="ADAL" clId="{624F0EF9-6AA0-394D-BFD2-56B2DD20D243}" dt="2021-08-26T00:29:54.239" v="9125" actId="3680"/>
          <ac:spMkLst>
            <pc:docMk/>
            <pc:sldMk cId="846773497" sldId="284"/>
            <ac:spMk id="3" creationId="{83B37DEB-19C2-B044-B022-3298DECC80AE}"/>
          </ac:spMkLst>
        </pc:spChg>
        <pc:graphicFrameChg chg="add mod ord modGraphic">
          <ac:chgData name="Yu-Hsien Jen" userId="6eb486cd-46ba-4f3a-9f9d-dcadd3d0a4e8" providerId="ADAL" clId="{624F0EF9-6AA0-394D-BFD2-56B2DD20D243}" dt="2021-08-26T00:36:46.467" v="9506" actId="20577"/>
          <ac:graphicFrameMkLst>
            <pc:docMk/>
            <pc:sldMk cId="846773497" sldId="284"/>
            <ac:graphicFrameMk id="4" creationId="{B218DA72-EC8F-0E41-8129-163F9E7CFAE6}"/>
          </ac:graphicFrameMkLst>
        </pc:graphicFrame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3977256245" sldId="285"/>
        </pc:sldMkLst>
        <pc:spChg chg="mod">
          <ac:chgData name="Yu-Hsien Jen" userId="6eb486cd-46ba-4f3a-9f9d-dcadd3d0a4e8" providerId="ADAL" clId="{624F0EF9-6AA0-394D-BFD2-56B2DD20D243}" dt="2021-08-26T00:39:08.881" v="9667" actId="20577"/>
          <ac:spMkLst>
            <pc:docMk/>
            <pc:sldMk cId="3977256245" sldId="285"/>
            <ac:spMk id="2" creationId="{E090BD46-E448-704E-B45A-EC7661E01560}"/>
          </ac:spMkLst>
        </pc:spChg>
        <pc:spChg chg="mod">
          <ac:chgData name="Yu-Hsien Jen" userId="6eb486cd-46ba-4f3a-9f9d-dcadd3d0a4e8" providerId="ADAL" clId="{624F0EF9-6AA0-394D-BFD2-56B2DD20D243}" dt="2021-08-26T00:42:32.697" v="9816" actId="20577"/>
          <ac:spMkLst>
            <pc:docMk/>
            <pc:sldMk cId="3977256245" sldId="285"/>
            <ac:spMk id="3" creationId="{ACA00C78-EFBC-E548-B826-DF3F6EFCA7D2}"/>
          </ac:spMkLst>
        </pc:spChg>
      </pc:sldChg>
      <pc:sldChg chg="addSp delSp 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788384033" sldId="286"/>
        </pc:sldMkLst>
        <pc:spChg chg="mod">
          <ac:chgData name="Yu-Hsien Jen" userId="6eb486cd-46ba-4f3a-9f9d-dcadd3d0a4e8" providerId="ADAL" clId="{624F0EF9-6AA0-394D-BFD2-56B2DD20D243}" dt="2021-08-26T00:43:05.682" v="9845"/>
          <ac:spMkLst>
            <pc:docMk/>
            <pc:sldMk cId="1788384033" sldId="286"/>
            <ac:spMk id="2" creationId="{D857DA80-98F7-584C-9952-B7BD46174D39}"/>
          </ac:spMkLst>
        </pc:spChg>
        <pc:spChg chg="del">
          <ac:chgData name="Yu-Hsien Jen" userId="6eb486cd-46ba-4f3a-9f9d-dcadd3d0a4e8" providerId="ADAL" clId="{624F0EF9-6AA0-394D-BFD2-56B2DD20D243}" dt="2021-08-26T00:43:14.985" v="9846" actId="3680"/>
          <ac:spMkLst>
            <pc:docMk/>
            <pc:sldMk cId="1788384033" sldId="286"/>
            <ac:spMk id="3" creationId="{D80C0DE1-B65F-9846-B6E7-205C0C6C5FEE}"/>
          </ac:spMkLst>
        </pc:spChg>
        <pc:spChg chg="add mod">
          <ac:chgData name="Yu-Hsien Jen" userId="6eb486cd-46ba-4f3a-9f9d-dcadd3d0a4e8" providerId="ADAL" clId="{624F0EF9-6AA0-394D-BFD2-56B2DD20D243}" dt="2021-08-26T00:46:28.830" v="10021" actId="1076"/>
          <ac:spMkLst>
            <pc:docMk/>
            <pc:sldMk cId="1788384033" sldId="286"/>
            <ac:spMk id="5" creationId="{7CDF9ACF-6F8D-A64E-8C47-39F35F6CC297}"/>
          </ac:spMkLst>
        </pc:spChg>
        <pc:graphicFrameChg chg="add mod ord modGraphic">
          <ac:chgData name="Yu-Hsien Jen" userId="6eb486cd-46ba-4f3a-9f9d-dcadd3d0a4e8" providerId="ADAL" clId="{624F0EF9-6AA0-394D-BFD2-56B2DD20D243}" dt="2021-08-26T00:49:51.627" v="10024" actId="14100"/>
          <ac:graphicFrameMkLst>
            <pc:docMk/>
            <pc:sldMk cId="1788384033" sldId="286"/>
            <ac:graphicFrameMk id="4" creationId="{E81BC508-A6EA-8D43-8513-5C07A112B689}"/>
          </ac:graphicFrameMkLst>
        </pc:graphicFrame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958555294" sldId="287"/>
        </pc:sldMkLst>
        <pc:spChg chg="mod">
          <ac:chgData name="Yu-Hsien Jen" userId="6eb486cd-46ba-4f3a-9f9d-dcadd3d0a4e8" providerId="ADAL" clId="{624F0EF9-6AA0-394D-BFD2-56B2DD20D243}" dt="2021-08-26T00:50:00.637" v="10041" actId="20577"/>
          <ac:spMkLst>
            <pc:docMk/>
            <pc:sldMk cId="958555294" sldId="287"/>
            <ac:spMk id="2" creationId="{9675DB35-5D50-6B4A-AAB8-54E84B222C0F}"/>
          </ac:spMkLst>
        </pc:spChg>
        <pc:spChg chg="mod">
          <ac:chgData name="Yu-Hsien Jen" userId="6eb486cd-46ba-4f3a-9f9d-dcadd3d0a4e8" providerId="ADAL" clId="{624F0EF9-6AA0-394D-BFD2-56B2DD20D243}" dt="2021-08-26T00:52:12.495" v="10234" actId="122"/>
          <ac:spMkLst>
            <pc:docMk/>
            <pc:sldMk cId="958555294" sldId="287"/>
            <ac:spMk id="3" creationId="{DF227B05-ADAE-F54A-A9B2-5F2A164C1161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3775050124" sldId="288"/>
        </pc:sldMkLst>
        <pc:spChg chg="mod">
          <ac:chgData name="Yu-Hsien Jen" userId="6eb486cd-46ba-4f3a-9f9d-dcadd3d0a4e8" providerId="ADAL" clId="{624F0EF9-6AA0-394D-BFD2-56B2DD20D243}" dt="2021-08-26T00:54:16.993" v="10238" actId="20577"/>
          <ac:spMkLst>
            <pc:docMk/>
            <pc:sldMk cId="3775050124" sldId="288"/>
            <ac:spMk id="2" creationId="{18EE5427-4788-FA4F-BA46-FAE92FB93569}"/>
          </ac:spMkLst>
        </pc:spChg>
        <pc:spChg chg="mod">
          <ac:chgData name="Yu-Hsien Jen" userId="6eb486cd-46ba-4f3a-9f9d-dcadd3d0a4e8" providerId="ADAL" clId="{624F0EF9-6AA0-394D-BFD2-56B2DD20D243}" dt="2021-08-26T00:55:04.869" v="10260" actId="122"/>
          <ac:spMkLst>
            <pc:docMk/>
            <pc:sldMk cId="3775050124" sldId="288"/>
            <ac:spMk id="3" creationId="{0AFB7A74-EF1D-604B-8C5E-EF160123FE9B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530174069" sldId="289"/>
        </pc:sldMkLst>
        <pc:spChg chg="mod">
          <ac:chgData name="Yu-Hsien Jen" userId="6eb486cd-46ba-4f3a-9f9d-dcadd3d0a4e8" providerId="ADAL" clId="{624F0EF9-6AA0-394D-BFD2-56B2DD20D243}" dt="2021-08-26T00:58:08.290" v="10266" actId="20577"/>
          <ac:spMkLst>
            <pc:docMk/>
            <pc:sldMk cId="2530174069" sldId="289"/>
            <ac:spMk id="2" creationId="{2570491D-326D-374F-988F-0B602C4BC994}"/>
          </ac:spMkLst>
        </pc:spChg>
        <pc:spChg chg="mod">
          <ac:chgData name="Yu-Hsien Jen" userId="6eb486cd-46ba-4f3a-9f9d-dcadd3d0a4e8" providerId="ADAL" clId="{624F0EF9-6AA0-394D-BFD2-56B2DD20D243}" dt="2021-08-26T00:58:52.658" v="10289" actId="20577"/>
          <ac:spMkLst>
            <pc:docMk/>
            <pc:sldMk cId="2530174069" sldId="289"/>
            <ac:spMk id="3" creationId="{2DAA3AD7-3F0D-DE4C-AB92-3DB262D5035A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384012965" sldId="290"/>
        </pc:sldMkLst>
        <pc:spChg chg="mod">
          <ac:chgData name="Yu-Hsien Jen" userId="6eb486cd-46ba-4f3a-9f9d-dcadd3d0a4e8" providerId="ADAL" clId="{624F0EF9-6AA0-394D-BFD2-56B2DD20D243}" dt="2021-08-26T01:04:54.175" v="10293" actId="20577"/>
          <ac:spMkLst>
            <pc:docMk/>
            <pc:sldMk cId="1384012965" sldId="290"/>
            <ac:spMk id="2" creationId="{36F3656D-EA4A-004C-8D83-BA41C2189C6D}"/>
          </ac:spMkLst>
        </pc:spChg>
        <pc:spChg chg="mod">
          <ac:chgData name="Yu-Hsien Jen" userId="6eb486cd-46ba-4f3a-9f9d-dcadd3d0a4e8" providerId="ADAL" clId="{624F0EF9-6AA0-394D-BFD2-56B2DD20D243}" dt="2021-08-26T01:06:13.527" v="10339" actId="20577"/>
          <ac:spMkLst>
            <pc:docMk/>
            <pc:sldMk cId="1384012965" sldId="290"/>
            <ac:spMk id="3" creationId="{9AE2230D-3C20-EB43-86DC-D8AB22291D35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395216907" sldId="291"/>
        </pc:sldMkLst>
        <pc:spChg chg="mod">
          <ac:chgData name="Yu-Hsien Jen" userId="6eb486cd-46ba-4f3a-9f9d-dcadd3d0a4e8" providerId="ADAL" clId="{624F0EF9-6AA0-394D-BFD2-56B2DD20D243}" dt="2021-08-26T01:10:23.246" v="10370" actId="20577"/>
          <ac:spMkLst>
            <pc:docMk/>
            <pc:sldMk cId="2395216907" sldId="291"/>
            <ac:spMk id="2" creationId="{8856B410-2C91-9D43-98F2-A754E0D16330}"/>
          </ac:spMkLst>
        </pc:spChg>
        <pc:spChg chg="mod">
          <ac:chgData name="Yu-Hsien Jen" userId="6eb486cd-46ba-4f3a-9f9d-dcadd3d0a4e8" providerId="ADAL" clId="{624F0EF9-6AA0-394D-BFD2-56B2DD20D243}" dt="2021-08-26T01:16:09.160" v="10893" actId="20577"/>
          <ac:spMkLst>
            <pc:docMk/>
            <pc:sldMk cId="2395216907" sldId="291"/>
            <ac:spMk id="3" creationId="{9F015DE0-61E2-194C-9793-5A96A0F5A6FE}"/>
          </ac:spMkLst>
        </pc:spChg>
      </pc:sldChg>
      <pc:sldChg chg="addSp delSp modSp new mod modTransition setBg">
        <pc:chgData name="Yu-Hsien Jen" userId="6eb486cd-46ba-4f3a-9f9d-dcadd3d0a4e8" providerId="ADAL" clId="{624F0EF9-6AA0-394D-BFD2-56B2DD20D243}" dt="2021-08-26T05:36:44.244" v="19701"/>
        <pc:sldMkLst>
          <pc:docMk/>
          <pc:sldMk cId="256620919" sldId="292"/>
        </pc:sldMkLst>
        <pc:spChg chg="add del mod">
          <ac:chgData name="Yu-Hsien Jen" userId="6eb486cd-46ba-4f3a-9f9d-dcadd3d0a4e8" providerId="ADAL" clId="{624F0EF9-6AA0-394D-BFD2-56B2DD20D243}" dt="2021-08-26T01:17:18.322" v="10975" actId="20577"/>
          <ac:spMkLst>
            <pc:docMk/>
            <pc:sldMk cId="256620919" sldId="292"/>
            <ac:spMk id="2" creationId="{EA8FC21F-6FB7-C042-A819-DC3499FDB0E8}"/>
          </ac:spMkLst>
        </pc:spChg>
        <pc:spChg chg="del">
          <ac:chgData name="Yu-Hsien Jen" userId="6eb486cd-46ba-4f3a-9f9d-dcadd3d0a4e8" providerId="ADAL" clId="{624F0EF9-6AA0-394D-BFD2-56B2DD20D243}" dt="2021-08-26T01:16:03.156" v="10889"/>
          <ac:spMkLst>
            <pc:docMk/>
            <pc:sldMk cId="256620919" sldId="292"/>
            <ac:spMk id="3" creationId="{4D5D0803-06F6-194A-B127-40DBE9DB08F8}"/>
          </ac:spMkLst>
        </pc:spChg>
        <pc:spChg chg="add del mod">
          <ac:chgData name="Yu-Hsien Jen" userId="6eb486cd-46ba-4f3a-9f9d-dcadd3d0a4e8" providerId="ADAL" clId="{624F0EF9-6AA0-394D-BFD2-56B2DD20D243}" dt="2021-08-26T01:16:08.664" v="10892"/>
          <ac:spMkLst>
            <pc:docMk/>
            <pc:sldMk cId="256620919" sldId="292"/>
            <ac:spMk id="5" creationId="{5BC6C7A3-7BBB-544E-BC0A-A70275D73C10}"/>
          </ac:spMkLst>
        </pc:spChg>
        <pc:spChg chg="add del mod">
          <ac:chgData name="Yu-Hsien Jen" userId="6eb486cd-46ba-4f3a-9f9d-dcadd3d0a4e8" providerId="ADAL" clId="{624F0EF9-6AA0-394D-BFD2-56B2DD20D243}" dt="2021-08-26T01:16:08.664" v="10892"/>
          <ac:spMkLst>
            <pc:docMk/>
            <pc:sldMk cId="256620919" sldId="292"/>
            <ac:spMk id="6" creationId="{0C539C31-D5D7-E649-B882-9803C3A939BA}"/>
          </ac:spMkLst>
        </pc:spChg>
        <pc:spChg chg="add del mod">
          <ac:chgData name="Yu-Hsien Jen" userId="6eb486cd-46ba-4f3a-9f9d-dcadd3d0a4e8" providerId="ADAL" clId="{624F0EF9-6AA0-394D-BFD2-56B2DD20D243}" dt="2021-08-26T01:16:08.664" v="10892"/>
          <ac:spMkLst>
            <pc:docMk/>
            <pc:sldMk cId="256620919" sldId="292"/>
            <ac:spMk id="7" creationId="{02C21690-BA2D-B349-A60B-60C5A0453EBF}"/>
          </ac:spMkLst>
        </pc:spChg>
        <pc:spChg chg="add del mod">
          <ac:chgData name="Yu-Hsien Jen" userId="6eb486cd-46ba-4f3a-9f9d-dcadd3d0a4e8" providerId="ADAL" clId="{624F0EF9-6AA0-394D-BFD2-56B2DD20D243}" dt="2021-08-26T01:16:08.664" v="10892"/>
          <ac:spMkLst>
            <pc:docMk/>
            <pc:sldMk cId="256620919" sldId="292"/>
            <ac:spMk id="8" creationId="{BA987C24-E311-3B46-9B5E-424DD2EDC430}"/>
          </ac:spMkLst>
        </pc:spChg>
        <pc:spChg chg="add del mod">
          <ac:chgData name="Yu-Hsien Jen" userId="6eb486cd-46ba-4f3a-9f9d-dcadd3d0a4e8" providerId="ADAL" clId="{624F0EF9-6AA0-394D-BFD2-56B2DD20D243}" dt="2021-08-26T01:16:08.664" v="10892"/>
          <ac:spMkLst>
            <pc:docMk/>
            <pc:sldMk cId="256620919" sldId="292"/>
            <ac:spMk id="9" creationId="{071C4182-6008-D949-991F-DE3699F6E8E1}"/>
          </ac:spMkLst>
        </pc:spChg>
        <pc:spChg chg="add del mod">
          <ac:chgData name="Yu-Hsien Jen" userId="6eb486cd-46ba-4f3a-9f9d-dcadd3d0a4e8" providerId="ADAL" clId="{624F0EF9-6AA0-394D-BFD2-56B2DD20D243}" dt="2021-08-26T01:16:08.664" v="10892"/>
          <ac:spMkLst>
            <pc:docMk/>
            <pc:sldMk cId="256620919" sldId="292"/>
            <ac:spMk id="10" creationId="{FDA958CC-7415-DF40-AA27-786F59B33162}"/>
          </ac:spMkLst>
        </pc:spChg>
        <pc:spChg chg="add del mod">
          <ac:chgData name="Yu-Hsien Jen" userId="6eb486cd-46ba-4f3a-9f9d-dcadd3d0a4e8" providerId="ADAL" clId="{624F0EF9-6AA0-394D-BFD2-56B2DD20D243}" dt="2021-08-26T01:16:08.664" v="10892"/>
          <ac:spMkLst>
            <pc:docMk/>
            <pc:sldMk cId="256620919" sldId="292"/>
            <ac:spMk id="11" creationId="{686775BF-DB36-094E-A739-F012458CC5BD}"/>
          </ac:spMkLst>
        </pc:spChg>
        <pc:spChg chg="add del mod">
          <ac:chgData name="Yu-Hsien Jen" userId="6eb486cd-46ba-4f3a-9f9d-dcadd3d0a4e8" providerId="ADAL" clId="{624F0EF9-6AA0-394D-BFD2-56B2DD20D243}" dt="2021-08-26T01:16:08.664" v="10892"/>
          <ac:spMkLst>
            <pc:docMk/>
            <pc:sldMk cId="256620919" sldId="292"/>
            <ac:spMk id="12" creationId="{0ECB9576-8563-4E42-B984-71B95B03FD07}"/>
          </ac:spMkLst>
        </pc:spChg>
        <pc:spChg chg="add del mod">
          <ac:chgData name="Yu-Hsien Jen" userId="6eb486cd-46ba-4f3a-9f9d-dcadd3d0a4e8" providerId="ADAL" clId="{624F0EF9-6AA0-394D-BFD2-56B2DD20D243}" dt="2021-08-26T01:16:35.990" v="10896" actId="931"/>
          <ac:spMkLst>
            <pc:docMk/>
            <pc:sldMk cId="256620919" sldId="292"/>
            <ac:spMk id="14" creationId="{36D2F5B6-CF89-2E4C-BF1D-386709726878}"/>
          </ac:spMkLst>
        </pc:spChg>
        <pc:spChg chg="add del">
          <ac:chgData name="Yu-Hsien Jen" userId="6eb486cd-46ba-4f3a-9f9d-dcadd3d0a4e8" providerId="ADAL" clId="{624F0EF9-6AA0-394D-BFD2-56B2DD20D243}" dt="2021-08-26T01:16:07.548" v="10891" actId="26606"/>
          <ac:spMkLst>
            <pc:docMk/>
            <pc:sldMk cId="256620919" sldId="292"/>
            <ac:spMk id="17" creationId="{F3060C83-F051-4F0E-ABAD-AA0DFC48B218}"/>
          </ac:spMkLst>
        </pc:spChg>
        <pc:spChg chg="add mod">
          <ac:chgData name="Yu-Hsien Jen" userId="6eb486cd-46ba-4f3a-9f9d-dcadd3d0a4e8" providerId="ADAL" clId="{624F0EF9-6AA0-394D-BFD2-56B2DD20D243}" dt="2021-08-26T01:19:27.095" v="11260" actId="20577"/>
          <ac:spMkLst>
            <pc:docMk/>
            <pc:sldMk cId="256620919" sldId="292"/>
            <ac:spMk id="18" creationId="{F5B92AE8-114A-BE44-85B4-5AE4B4602874}"/>
          </ac:spMkLst>
        </pc:spChg>
        <pc:spChg chg="add del">
          <ac:chgData name="Yu-Hsien Jen" userId="6eb486cd-46ba-4f3a-9f9d-dcadd3d0a4e8" providerId="ADAL" clId="{624F0EF9-6AA0-394D-BFD2-56B2DD20D243}" dt="2021-08-26T01:16:07.548" v="10891" actId="26606"/>
          <ac:spMkLst>
            <pc:docMk/>
            <pc:sldMk cId="256620919" sldId="292"/>
            <ac:spMk id="19" creationId="{83C98ABE-055B-441F-B07E-44F97F083C39}"/>
          </ac:spMkLst>
        </pc:spChg>
        <pc:spChg chg="add del">
          <ac:chgData name="Yu-Hsien Jen" userId="6eb486cd-46ba-4f3a-9f9d-dcadd3d0a4e8" providerId="ADAL" clId="{624F0EF9-6AA0-394D-BFD2-56B2DD20D243}" dt="2021-08-26T01:16:07.548" v="10891" actId="26606"/>
          <ac:spMkLst>
            <pc:docMk/>
            <pc:sldMk cId="256620919" sldId="292"/>
            <ac:spMk id="21" creationId="{29FDB030-9B49-4CED-8CCD-4D99382388AC}"/>
          </ac:spMkLst>
        </pc:spChg>
        <pc:spChg chg="add del">
          <ac:chgData name="Yu-Hsien Jen" userId="6eb486cd-46ba-4f3a-9f9d-dcadd3d0a4e8" providerId="ADAL" clId="{624F0EF9-6AA0-394D-BFD2-56B2DD20D243}" dt="2021-08-26T01:16:07.548" v="10891" actId="26606"/>
          <ac:spMkLst>
            <pc:docMk/>
            <pc:sldMk cId="256620919" sldId="292"/>
            <ac:spMk id="23" creationId="{3783CA14-24A1-485C-8B30-D6A5D87987AD}"/>
          </ac:spMkLst>
        </pc:spChg>
        <pc:spChg chg="add del">
          <ac:chgData name="Yu-Hsien Jen" userId="6eb486cd-46ba-4f3a-9f9d-dcadd3d0a4e8" providerId="ADAL" clId="{624F0EF9-6AA0-394D-BFD2-56B2DD20D243}" dt="2021-08-26T01:16:07.548" v="10891" actId="26606"/>
          <ac:spMkLst>
            <pc:docMk/>
            <pc:sldMk cId="256620919" sldId="292"/>
            <ac:spMk id="25" creationId="{9A97C86A-04D6-40F7-AE84-31AB43E6A846}"/>
          </ac:spMkLst>
        </pc:spChg>
        <pc:spChg chg="add del">
          <ac:chgData name="Yu-Hsien Jen" userId="6eb486cd-46ba-4f3a-9f9d-dcadd3d0a4e8" providerId="ADAL" clId="{624F0EF9-6AA0-394D-BFD2-56B2DD20D243}" dt="2021-08-26T01:16:07.548" v="10891" actId="26606"/>
          <ac:spMkLst>
            <pc:docMk/>
            <pc:sldMk cId="256620919" sldId="292"/>
            <ac:spMk id="27" creationId="{FF9F2414-84E8-453E-B1F3-389FDE8192D9}"/>
          </ac:spMkLst>
        </pc:spChg>
        <pc:spChg chg="add del">
          <ac:chgData name="Yu-Hsien Jen" userId="6eb486cd-46ba-4f3a-9f9d-dcadd3d0a4e8" providerId="ADAL" clId="{624F0EF9-6AA0-394D-BFD2-56B2DD20D243}" dt="2021-08-26T01:16:07.548" v="10891" actId="26606"/>
          <ac:spMkLst>
            <pc:docMk/>
            <pc:sldMk cId="256620919" sldId="292"/>
            <ac:spMk id="29" creationId="{3ECA69A1-7536-43AC-85EF-C7106179F5ED}"/>
          </ac:spMkLst>
        </pc:spChg>
        <pc:graphicFrameChg chg="add del mod ord">
          <ac:chgData name="Yu-Hsien Jen" userId="6eb486cd-46ba-4f3a-9f9d-dcadd3d0a4e8" providerId="ADAL" clId="{624F0EF9-6AA0-394D-BFD2-56B2DD20D243}" dt="2021-08-26T01:16:16.611" v="10894" actId="478"/>
          <ac:graphicFrameMkLst>
            <pc:docMk/>
            <pc:sldMk cId="256620919" sldId="292"/>
            <ac:graphicFrameMk id="4" creationId="{CEB5BFBB-A955-8D4F-AF0F-C2EEDCF81407}"/>
          </ac:graphicFrameMkLst>
        </pc:graphicFrameChg>
        <pc:picChg chg="add mod ord">
          <ac:chgData name="Yu-Hsien Jen" userId="6eb486cd-46ba-4f3a-9f9d-dcadd3d0a4e8" providerId="ADAL" clId="{624F0EF9-6AA0-394D-BFD2-56B2DD20D243}" dt="2021-08-26T01:18:06.179" v="10984" actId="1076"/>
          <ac:picMkLst>
            <pc:docMk/>
            <pc:sldMk cId="256620919" sldId="292"/>
            <ac:picMk id="16" creationId="{8D3A2949-363E-AB46-8261-23D97CD291D1}"/>
          </ac:picMkLst>
        </pc:pic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86805960" sldId="293"/>
        </pc:sldMkLst>
        <pc:spChg chg="mod">
          <ac:chgData name="Yu-Hsien Jen" userId="6eb486cd-46ba-4f3a-9f9d-dcadd3d0a4e8" providerId="ADAL" clId="{624F0EF9-6AA0-394D-BFD2-56B2DD20D243}" dt="2021-08-26T01:22:19.120" v="11290" actId="20577"/>
          <ac:spMkLst>
            <pc:docMk/>
            <pc:sldMk cId="286805960" sldId="293"/>
            <ac:spMk id="2" creationId="{11FF8B74-D6F7-6944-BDF6-C5A25F90D2FF}"/>
          </ac:spMkLst>
        </pc:spChg>
        <pc:spChg chg="mod">
          <ac:chgData name="Yu-Hsien Jen" userId="6eb486cd-46ba-4f3a-9f9d-dcadd3d0a4e8" providerId="ADAL" clId="{624F0EF9-6AA0-394D-BFD2-56B2DD20D243}" dt="2021-08-26T01:22:12.997" v="11273" actId="122"/>
          <ac:spMkLst>
            <pc:docMk/>
            <pc:sldMk cId="286805960" sldId="293"/>
            <ac:spMk id="3" creationId="{70ECB51C-4A63-8844-99FD-3C1FECCF2560}"/>
          </ac:spMkLst>
        </pc:spChg>
      </pc:sldChg>
      <pc:sldChg chg="addSp delSp modSp add mod modTransition setBg delDesignElem">
        <pc:chgData name="Yu-Hsien Jen" userId="6eb486cd-46ba-4f3a-9f9d-dcadd3d0a4e8" providerId="ADAL" clId="{624F0EF9-6AA0-394D-BFD2-56B2DD20D243}" dt="2021-08-26T05:36:44.244" v="19701"/>
        <pc:sldMkLst>
          <pc:docMk/>
          <pc:sldMk cId="328728648" sldId="294"/>
        </pc:sldMkLst>
        <pc:spChg chg="mod">
          <ac:chgData name="Yu-Hsien Jen" userId="6eb486cd-46ba-4f3a-9f9d-dcadd3d0a4e8" providerId="ADAL" clId="{624F0EF9-6AA0-394D-BFD2-56B2DD20D243}" dt="2021-08-26T01:33:43.651" v="11835" actId="20577"/>
          <ac:spMkLst>
            <pc:docMk/>
            <pc:sldMk cId="328728648" sldId="294"/>
            <ac:spMk id="2" creationId="{F4D1F9EB-9B19-9841-9585-A18D3675C135}"/>
          </ac:spMkLst>
        </pc:spChg>
        <pc:spChg chg="del">
          <ac:chgData name="Yu-Hsien Jen" userId="6eb486cd-46ba-4f3a-9f9d-dcadd3d0a4e8" providerId="ADAL" clId="{624F0EF9-6AA0-394D-BFD2-56B2DD20D243}" dt="2021-08-26T01:27:11.591" v="11310"/>
          <ac:spMkLst>
            <pc:docMk/>
            <pc:sldMk cId="328728648" sldId="294"/>
            <ac:spMk id="10" creationId="{47942995-B07F-4636-9A06-C6A104B260A8}"/>
          </ac:spMkLst>
        </pc:spChg>
        <pc:spChg chg="add">
          <ac:chgData name="Yu-Hsien Jen" userId="6eb486cd-46ba-4f3a-9f9d-dcadd3d0a4e8" providerId="ADAL" clId="{624F0EF9-6AA0-394D-BFD2-56B2DD20D243}" dt="2021-08-26T01:28:03.213" v="11315" actId="26606"/>
          <ac:spMkLst>
            <pc:docMk/>
            <pc:sldMk cId="328728648" sldId="294"/>
            <ac:spMk id="11" creationId="{47942995-B07F-4636-9A06-C6A104B260A8}"/>
          </ac:spMkLst>
        </pc:spChg>
        <pc:spChg chg="del">
          <ac:chgData name="Yu-Hsien Jen" userId="6eb486cd-46ba-4f3a-9f9d-dcadd3d0a4e8" providerId="ADAL" clId="{624F0EF9-6AA0-394D-BFD2-56B2DD20D243}" dt="2021-08-26T01:27:11.591" v="11310"/>
          <ac:spMkLst>
            <pc:docMk/>
            <pc:sldMk cId="328728648" sldId="294"/>
            <ac:spMk id="17" creationId="{B81933D1-5615-42C7-9C0B-4EB7105CCE2D}"/>
          </ac:spMkLst>
        </pc:spChg>
        <pc:spChg chg="add">
          <ac:chgData name="Yu-Hsien Jen" userId="6eb486cd-46ba-4f3a-9f9d-dcadd3d0a4e8" providerId="ADAL" clId="{624F0EF9-6AA0-394D-BFD2-56B2DD20D243}" dt="2021-08-26T01:28:03.213" v="11315" actId="26606"/>
          <ac:spMkLst>
            <pc:docMk/>
            <pc:sldMk cId="328728648" sldId="294"/>
            <ac:spMk id="18" creationId="{B81933D1-5615-42C7-9C0B-4EB7105CCE2D}"/>
          </ac:spMkLst>
        </pc:spChg>
        <pc:spChg chg="del">
          <ac:chgData name="Yu-Hsien Jen" userId="6eb486cd-46ba-4f3a-9f9d-dcadd3d0a4e8" providerId="ADAL" clId="{624F0EF9-6AA0-394D-BFD2-56B2DD20D243}" dt="2021-08-26T01:27:11.591" v="11310"/>
          <ac:spMkLst>
            <pc:docMk/>
            <pc:sldMk cId="328728648" sldId="294"/>
            <ac:spMk id="19" creationId="{19C9EAEA-39D0-4B0E-A0EB-51E7B26740B1}"/>
          </ac:spMkLst>
        </pc:spChg>
        <pc:spChg chg="add">
          <ac:chgData name="Yu-Hsien Jen" userId="6eb486cd-46ba-4f3a-9f9d-dcadd3d0a4e8" providerId="ADAL" clId="{624F0EF9-6AA0-394D-BFD2-56B2DD20D243}" dt="2021-08-26T01:28:03.213" v="11315" actId="26606"/>
          <ac:spMkLst>
            <pc:docMk/>
            <pc:sldMk cId="328728648" sldId="294"/>
            <ac:spMk id="20" creationId="{19C9EAEA-39D0-4B0E-A0EB-51E7B26740B1}"/>
          </ac:spMkLst>
        </pc:spChg>
        <pc:grpChg chg="del">
          <ac:chgData name="Yu-Hsien Jen" userId="6eb486cd-46ba-4f3a-9f9d-dcadd3d0a4e8" providerId="ADAL" clId="{624F0EF9-6AA0-394D-BFD2-56B2DD20D243}" dt="2021-08-26T01:27:11.591" v="11310"/>
          <ac:grpSpMkLst>
            <pc:docMk/>
            <pc:sldMk cId="328728648" sldId="294"/>
            <ac:grpSpMk id="12" creationId="{032D8612-31EB-44CF-A1D0-14FD4C705424}"/>
          </ac:grpSpMkLst>
        </pc:grpChg>
        <pc:grpChg chg="add">
          <ac:chgData name="Yu-Hsien Jen" userId="6eb486cd-46ba-4f3a-9f9d-dcadd3d0a4e8" providerId="ADAL" clId="{624F0EF9-6AA0-394D-BFD2-56B2DD20D243}" dt="2021-08-26T01:28:03.213" v="11315" actId="26606"/>
          <ac:grpSpMkLst>
            <pc:docMk/>
            <pc:sldMk cId="328728648" sldId="294"/>
            <ac:grpSpMk id="13" creationId="{032D8612-31EB-44CF-A1D0-14FD4C705424}"/>
          </ac:grpSpMkLst>
        </pc:grpChg>
        <pc:picChg chg="del">
          <ac:chgData name="Yu-Hsien Jen" userId="6eb486cd-46ba-4f3a-9f9d-dcadd3d0a4e8" providerId="ADAL" clId="{624F0EF9-6AA0-394D-BFD2-56B2DD20D243}" dt="2021-08-26T01:27:48.055" v="11313" actId="478"/>
          <ac:picMkLst>
            <pc:docMk/>
            <pc:sldMk cId="328728648" sldId="294"/>
            <ac:picMk id="5" creationId="{9A5F922E-16A9-6945-A238-31744B3D2057}"/>
          </ac:picMkLst>
        </pc:picChg>
        <pc:picChg chg="add mod">
          <ac:chgData name="Yu-Hsien Jen" userId="6eb486cd-46ba-4f3a-9f9d-dcadd3d0a4e8" providerId="ADAL" clId="{624F0EF9-6AA0-394D-BFD2-56B2DD20D243}" dt="2021-08-26T01:28:03.213" v="11315" actId="26606"/>
          <ac:picMkLst>
            <pc:docMk/>
            <pc:sldMk cId="328728648" sldId="294"/>
            <ac:picMk id="6" creationId="{09AB4259-F471-0E4E-9D38-ECEAD43E0148}"/>
          </ac:picMkLst>
        </pc:picChg>
      </pc:sldChg>
      <pc:sldChg chg="new del">
        <pc:chgData name="Yu-Hsien Jen" userId="6eb486cd-46ba-4f3a-9f9d-dcadd3d0a4e8" providerId="ADAL" clId="{624F0EF9-6AA0-394D-BFD2-56B2DD20D243}" dt="2021-08-26T01:25:29.706" v="11292" actId="2696"/>
        <pc:sldMkLst>
          <pc:docMk/>
          <pc:sldMk cId="537218544" sldId="294"/>
        </pc:sldMkLst>
      </pc:sldChg>
      <pc:sldChg chg="new del">
        <pc:chgData name="Yu-Hsien Jen" userId="6eb486cd-46ba-4f3a-9f9d-dcadd3d0a4e8" providerId="ADAL" clId="{624F0EF9-6AA0-394D-BFD2-56B2DD20D243}" dt="2021-08-26T01:25:34.317" v="11294" actId="2696"/>
        <pc:sldMkLst>
          <pc:docMk/>
          <pc:sldMk cId="1778675110" sldId="294"/>
        </pc:sldMkLst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261313339" sldId="295"/>
        </pc:sldMkLst>
        <pc:spChg chg="mod">
          <ac:chgData name="Yu-Hsien Jen" userId="6eb486cd-46ba-4f3a-9f9d-dcadd3d0a4e8" providerId="ADAL" clId="{624F0EF9-6AA0-394D-BFD2-56B2DD20D243}" dt="2021-08-26T01:29:31.502" v="11423" actId="20577"/>
          <ac:spMkLst>
            <pc:docMk/>
            <pc:sldMk cId="2261313339" sldId="295"/>
            <ac:spMk id="2" creationId="{6D073038-5A30-DC49-AA0F-3843EAF309B4}"/>
          </ac:spMkLst>
        </pc:spChg>
        <pc:spChg chg="mod">
          <ac:chgData name="Yu-Hsien Jen" userId="6eb486cd-46ba-4f3a-9f9d-dcadd3d0a4e8" providerId="ADAL" clId="{624F0EF9-6AA0-394D-BFD2-56B2DD20D243}" dt="2021-08-26T01:37:06.070" v="12186" actId="27636"/>
          <ac:spMkLst>
            <pc:docMk/>
            <pc:sldMk cId="2261313339" sldId="295"/>
            <ac:spMk id="3" creationId="{715C80BD-6338-224F-BB5A-B8222C2909AF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18:07:27.632" v="24997" actId="20577"/>
        <pc:sldMkLst>
          <pc:docMk/>
          <pc:sldMk cId="2184620097" sldId="296"/>
        </pc:sldMkLst>
        <pc:spChg chg="mod">
          <ac:chgData name="Yu-Hsien Jen" userId="6eb486cd-46ba-4f3a-9f9d-dcadd3d0a4e8" providerId="ADAL" clId="{624F0EF9-6AA0-394D-BFD2-56B2DD20D243}" dt="2021-08-26T18:07:27.632" v="24997" actId="20577"/>
          <ac:spMkLst>
            <pc:docMk/>
            <pc:sldMk cId="2184620097" sldId="296"/>
            <ac:spMk id="2" creationId="{B88D179C-E7F4-7145-9C0A-FED9F4E7B64F}"/>
          </ac:spMkLst>
        </pc:spChg>
        <pc:spChg chg="mod">
          <ac:chgData name="Yu-Hsien Jen" userId="6eb486cd-46ba-4f3a-9f9d-dcadd3d0a4e8" providerId="ADAL" clId="{624F0EF9-6AA0-394D-BFD2-56B2DD20D243}" dt="2021-08-26T18:07:26.667" v="24995" actId="20577"/>
          <ac:spMkLst>
            <pc:docMk/>
            <pc:sldMk cId="2184620097" sldId="296"/>
            <ac:spMk id="3" creationId="{D3738DCE-186F-7A4A-93BB-1C871B134DB8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18:20:24.693" v="26040" actId="20577"/>
        <pc:sldMkLst>
          <pc:docMk/>
          <pc:sldMk cId="1044900463" sldId="297"/>
        </pc:sldMkLst>
        <pc:spChg chg="mod">
          <ac:chgData name="Yu-Hsien Jen" userId="6eb486cd-46ba-4f3a-9f9d-dcadd3d0a4e8" providerId="ADAL" clId="{624F0EF9-6AA0-394D-BFD2-56B2DD20D243}" dt="2021-08-26T01:46:21.218" v="12929" actId="20577"/>
          <ac:spMkLst>
            <pc:docMk/>
            <pc:sldMk cId="1044900463" sldId="297"/>
            <ac:spMk id="2" creationId="{991C6D35-832A-F747-9409-6C52E980B9A2}"/>
          </ac:spMkLst>
        </pc:spChg>
        <pc:spChg chg="mod">
          <ac:chgData name="Yu-Hsien Jen" userId="6eb486cd-46ba-4f3a-9f9d-dcadd3d0a4e8" providerId="ADAL" clId="{624F0EF9-6AA0-394D-BFD2-56B2DD20D243}" dt="2021-08-26T18:20:24.693" v="26040" actId="20577"/>
          <ac:spMkLst>
            <pc:docMk/>
            <pc:sldMk cId="1044900463" sldId="297"/>
            <ac:spMk id="3" creationId="{F52EB4D5-2677-FE41-80B7-10BF230B8897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18:23:46.797" v="26401" actId="20577"/>
        <pc:sldMkLst>
          <pc:docMk/>
          <pc:sldMk cId="1121698933" sldId="298"/>
        </pc:sldMkLst>
        <pc:spChg chg="mod">
          <ac:chgData name="Yu-Hsien Jen" userId="6eb486cd-46ba-4f3a-9f9d-dcadd3d0a4e8" providerId="ADAL" clId="{624F0EF9-6AA0-394D-BFD2-56B2DD20D243}" dt="2021-08-26T18:19:52.984" v="25958" actId="20577"/>
          <ac:spMkLst>
            <pc:docMk/>
            <pc:sldMk cId="1121698933" sldId="298"/>
            <ac:spMk id="2" creationId="{057E14B3-B09B-7F41-A798-F749CF9F78A0}"/>
          </ac:spMkLst>
        </pc:spChg>
        <pc:spChg chg="mod">
          <ac:chgData name="Yu-Hsien Jen" userId="6eb486cd-46ba-4f3a-9f9d-dcadd3d0a4e8" providerId="ADAL" clId="{624F0EF9-6AA0-394D-BFD2-56B2DD20D243}" dt="2021-08-26T18:23:46.797" v="26401" actId="20577"/>
          <ac:spMkLst>
            <pc:docMk/>
            <pc:sldMk cId="1121698933" sldId="298"/>
            <ac:spMk id="3" creationId="{D97FDF60-33A2-6D47-80F6-16697E8FB424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077951131" sldId="299"/>
        </pc:sldMkLst>
        <pc:spChg chg="mod">
          <ac:chgData name="Yu-Hsien Jen" userId="6eb486cd-46ba-4f3a-9f9d-dcadd3d0a4e8" providerId="ADAL" clId="{624F0EF9-6AA0-394D-BFD2-56B2DD20D243}" dt="2021-08-26T02:15:56.086" v="14340" actId="20577"/>
          <ac:spMkLst>
            <pc:docMk/>
            <pc:sldMk cId="2077951131" sldId="299"/>
            <ac:spMk id="2" creationId="{181F4D2A-83C9-6946-BBA7-D6D7E7CF8B30}"/>
          </ac:spMkLst>
        </pc:spChg>
        <pc:spChg chg="mod">
          <ac:chgData name="Yu-Hsien Jen" userId="6eb486cd-46ba-4f3a-9f9d-dcadd3d0a4e8" providerId="ADAL" clId="{624F0EF9-6AA0-394D-BFD2-56B2DD20D243}" dt="2021-08-26T02:20:33.331" v="14950" actId="20577"/>
          <ac:spMkLst>
            <pc:docMk/>
            <pc:sldMk cId="2077951131" sldId="299"/>
            <ac:spMk id="3" creationId="{8F6E5C76-E454-4C4F-9028-F012D1D63CE9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670547830" sldId="300"/>
        </pc:sldMkLst>
        <pc:spChg chg="mod">
          <ac:chgData name="Yu-Hsien Jen" userId="6eb486cd-46ba-4f3a-9f9d-dcadd3d0a4e8" providerId="ADAL" clId="{624F0EF9-6AA0-394D-BFD2-56B2DD20D243}" dt="2021-08-26T02:20:52.010" v="14952"/>
          <ac:spMkLst>
            <pc:docMk/>
            <pc:sldMk cId="2670547830" sldId="300"/>
            <ac:spMk id="2" creationId="{521FC4B5-3E57-1542-987B-67A57D5AF074}"/>
          </ac:spMkLst>
        </pc:spChg>
        <pc:spChg chg="mod">
          <ac:chgData name="Yu-Hsien Jen" userId="6eb486cd-46ba-4f3a-9f9d-dcadd3d0a4e8" providerId="ADAL" clId="{624F0EF9-6AA0-394D-BFD2-56B2DD20D243}" dt="2021-08-26T02:24:33.300" v="15562" actId="404"/>
          <ac:spMkLst>
            <pc:docMk/>
            <pc:sldMk cId="2670547830" sldId="300"/>
            <ac:spMk id="3" creationId="{E8E5D767-F8F3-0044-B54F-14BB4B61FDDE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562952602" sldId="301"/>
        </pc:sldMkLst>
        <pc:spChg chg="mod">
          <ac:chgData name="Yu-Hsien Jen" userId="6eb486cd-46ba-4f3a-9f9d-dcadd3d0a4e8" providerId="ADAL" clId="{624F0EF9-6AA0-394D-BFD2-56B2DD20D243}" dt="2021-08-26T02:27:59.698" v="15584" actId="20577"/>
          <ac:spMkLst>
            <pc:docMk/>
            <pc:sldMk cId="1562952602" sldId="301"/>
            <ac:spMk id="2" creationId="{3EE837B8-68CC-F945-ABD2-0C80959632C2}"/>
          </ac:spMkLst>
        </pc:spChg>
        <pc:spChg chg="mod">
          <ac:chgData name="Yu-Hsien Jen" userId="6eb486cd-46ba-4f3a-9f9d-dcadd3d0a4e8" providerId="ADAL" clId="{624F0EF9-6AA0-394D-BFD2-56B2DD20D243}" dt="2021-08-26T05:12:40.874" v="18984" actId="20577"/>
          <ac:spMkLst>
            <pc:docMk/>
            <pc:sldMk cId="1562952602" sldId="301"/>
            <ac:spMk id="3" creationId="{AA1EC97E-B361-674F-A5BA-C7031C56B511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022488434" sldId="302"/>
        </pc:sldMkLst>
        <pc:spChg chg="mod">
          <ac:chgData name="Yu-Hsien Jen" userId="6eb486cd-46ba-4f3a-9f9d-dcadd3d0a4e8" providerId="ADAL" clId="{624F0EF9-6AA0-394D-BFD2-56B2DD20D243}" dt="2021-08-26T02:34:23.213" v="16129" actId="20577"/>
          <ac:spMkLst>
            <pc:docMk/>
            <pc:sldMk cId="1022488434" sldId="302"/>
            <ac:spMk id="2" creationId="{82140DA0-A3EB-F242-AFA3-28175C207120}"/>
          </ac:spMkLst>
        </pc:spChg>
        <pc:spChg chg="mod">
          <ac:chgData name="Yu-Hsien Jen" userId="6eb486cd-46ba-4f3a-9f9d-dcadd3d0a4e8" providerId="ADAL" clId="{624F0EF9-6AA0-394D-BFD2-56B2DD20D243}" dt="2021-08-26T05:13:01.778" v="19040" actId="20577"/>
          <ac:spMkLst>
            <pc:docMk/>
            <pc:sldMk cId="1022488434" sldId="302"/>
            <ac:spMk id="3" creationId="{0EB1E963-765C-6D4F-A98F-6F580A60A73F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657894790" sldId="303"/>
        </pc:sldMkLst>
        <pc:spChg chg="mod">
          <ac:chgData name="Yu-Hsien Jen" userId="6eb486cd-46ba-4f3a-9f9d-dcadd3d0a4e8" providerId="ADAL" clId="{624F0EF9-6AA0-394D-BFD2-56B2DD20D243}" dt="2021-08-26T02:36:47.613" v="16366" actId="20577"/>
          <ac:spMkLst>
            <pc:docMk/>
            <pc:sldMk cId="2657894790" sldId="303"/>
            <ac:spMk id="2" creationId="{BB8FBFF9-34DB-CA41-BDF1-F04B261BFE54}"/>
          </ac:spMkLst>
        </pc:spChg>
        <pc:spChg chg="mod">
          <ac:chgData name="Yu-Hsien Jen" userId="6eb486cd-46ba-4f3a-9f9d-dcadd3d0a4e8" providerId="ADAL" clId="{624F0EF9-6AA0-394D-BFD2-56B2DD20D243}" dt="2021-08-26T05:15:41.085" v="19147" actId="20577"/>
          <ac:spMkLst>
            <pc:docMk/>
            <pc:sldMk cId="2657894790" sldId="303"/>
            <ac:spMk id="3" creationId="{9785914B-489B-3341-977F-692A9DCC9A2D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073296989" sldId="304"/>
        </pc:sldMkLst>
        <pc:spChg chg="mod">
          <ac:chgData name="Yu-Hsien Jen" userId="6eb486cd-46ba-4f3a-9f9d-dcadd3d0a4e8" providerId="ADAL" clId="{624F0EF9-6AA0-394D-BFD2-56B2DD20D243}" dt="2021-08-26T02:40:40.151" v="16580" actId="20577"/>
          <ac:spMkLst>
            <pc:docMk/>
            <pc:sldMk cId="2073296989" sldId="304"/>
            <ac:spMk id="2" creationId="{D29FB71B-9D04-0D4A-8EFA-4720C5571599}"/>
          </ac:spMkLst>
        </pc:spChg>
        <pc:spChg chg="mod">
          <ac:chgData name="Yu-Hsien Jen" userId="6eb486cd-46ba-4f3a-9f9d-dcadd3d0a4e8" providerId="ADAL" clId="{624F0EF9-6AA0-394D-BFD2-56B2DD20D243}" dt="2021-08-26T05:18:40.186" v="19260" actId="20577"/>
          <ac:spMkLst>
            <pc:docMk/>
            <pc:sldMk cId="2073296989" sldId="304"/>
            <ac:spMk id="3" creationId="{58969A17-68EB-0843-AAE4-135BCCB272A2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861938862" sldId="305"/>
        </pc:sldMkLst>
        <pc:spChg chg="mod">
          <ac:chgData name="Yu-Hsien Jen" userId="6eb486cd-46ba-4f3a-9f9d-dcadd3d0a4e8" providerId="ADAL" clId="{624F0EF9-6AA0-394D-BFD2-56B2DD20D243}" dt="2021-08-26T02:44:28.851" v="17007" actId="20577"/>
          <ac:spMkLst>
            <pc:docMk/>
            <pc:sldMk cId="2861938862" sldId="305"/>
            <ac:spMk id="2" creationId="{8D1D83C7-5A01-F741-B275-DBBB9C694E4D}"/>
          </ac:spMkLst>
        </pc:spChg>
        <pc:spChg chg="mod">
          <ac:chgData name="Yu-Hsien Jen" userId="6eb486cd-46ba-4f3a-9f9d-dcadd3d0a4e8" providerId="ADAL" clId="{624F0EF9-6AA0-394D-BFD2-56B2DD20D243}" dt="2021-08-26T05:17:00.306" v="19185" actId="20577"/>
          <ac:spMkLst>
            <pc:docMk/>
            <pc:sldMk cId="2861938862" sldId="305"/>
            <ac:spMk id="3" creationId="{08F3C3AC-2F47-7346-9E03-20B2FCDB2BCD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3354079690" sldId="306"/>
        </pc:sldMkLst>
        <pc:spChg chg="mod">
          <ac:chgData name="Yu-Hsien Jen" userId="6eb486cd-46ba-4f3a-9f9d-dcadd3d0a4e8" providerId="ADAL" clId="{624F0EF9-6AA0-394D-BFD2-56B2DD20D243}" dt="2021-08-26T04:19:07.157" v="17302" actId="20577"/>
          <ac:spMkLst>
            <pc:docMk/>
            <pc:sldMk cId="3354079690" sldId="306"/>
            <ac:spMk id="2" creationId="{E7A6D9D3-1894-3145-8CB7-FA3B1B66A988}"/>
          </ac:spMkLst>
        </pc:spChg>
        <pc:spChg chg="mod">
          <ac:chgData name="Yu-Hsien Jen" userId="6eb486cd-46ba-4f3a-9f9d-dcadd3d0a4e8" providerId="ADAL" clId="{624F0EF9-6AA0-394D-BFD2-56B2DD20D243}" dt="2021-08-26T04:21:37.953" v="17874" actId="20577"/>
          <ac:spMkLst>
            <pc:docMk/>
            <pc:sldMk cId="3354079690" sldId="306"/>
            <ac:spMk id="3" creationId="{31A82085-BF13-6B4C-A29A-1A302E3EE662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46:49.561" v="19869" actId="20577"/>
        <pc:sldMkLst>
          <pc:docMk/>
          <pc:sldMk cId="3249412365" sldId="307"/>
        </pc:sldMkLst>
        <pc:spChg chg="mod">
          <ac:chgData name="Yu-Hsien Jen" userId="6eb486cd-46ba-4f3a-9f9d-dcadd3d0a4e8" providerId="ADAL" clId="{624F0EF9-6AA0-394D-BFD2-56B2DD20D243}" dt="2021-08-26T04:23:03.463" v="17889" actId="20577"/>
          <ac:spMkLst>
            <pc:docMk/>
            <pc:sldMk cId="3249412365" sldId="307"/>
            <ac:spMk id="2" creationId="{618031E6-D9B9-5348-B5F0-228DFC49B030}"/>
          </ac:spMkLst>
        </pc:spChg>
        <pc:spChg chg="mod">
          <ac:chgData name="Yu-Hsien Jen" userId="6eb486cd-46ba-4f3a-9f9d-dcadd3d0a4e8" providerId="ADAL" clId="{624F0EF9-6AA0-394D-BFD2-56B2DD20D243}" dt="2021-08-26T05:46:49.561" v="19869" actId="20577"/>
          <ac:spMkLst>
            <pc:docMk/>
            <pc:sldMk cId="3249412365" sldId="307"/>
            <ac:spMk id="3" creationId="{D3975A2C-7192-5B41-86AD-352ED97BEFF9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321573208" sldId="308"/>
        </pc:sldMkLst>
        <pc:spChg chg="mod">
          <ac:chgData name="Yu-Hsien Jen" userId="6eb486cd-46ba-4f3a-9f9d-dcadd3d0a4e8" providerId="ADAL" clId="{624F0EF9-6AA0-394D-BFD2-56B2DD20D243}" dt="2021-08-26T05:00:55.466" v="18383" actId="20577"/>
          <ac:spMkLst>
            <pc:docMk/>
            <pc:sldMk cId="2321573208" sldId="308"/>
            <ac:spMk id="2" creationId="{D037B8AA-B1CE-CA41-B204-C2C02CDF8D39}"/>
          </ac:spMkLst>
        </pc:spChg>
        <pc:spChg chg="mod">
          <ac:chgData name="Yu-Hsien Jen" userId="6eb486cd-46ba-4f3a-9f9d-dcadd3d0a4e8" providerId="ADAL" clId="{624F0EF9-6AA0-394D-BFD2-56B2DD20D243}" dt="2021-08-26T05:06:40.428" v="18817" actId="20577"/>
          <ac:spMkLst>
            <pc:docMk/>
            <pc:sldMk cId="2321573208" sldId="308"/>
            <ac:spMk id="3" creationId="{42663AE9-6084-D540-9A26-955350BF61A2}"/>
          </ac:spMkLst>
        </pc:spChg>
      </pc:sldChg>
      <pc:sldChg chg="addSp delSp modSp add mod modTransition setBg delDesignElem">
        <pc:chgData name="Yu-Hsien Jen" userId="6eb486cd-46ba-4f3a-9f9d-dcadd3d0a4e8" providerId="ADAL" clId="{624F0EF9-6AA0-394D-BFD2-56B2DD20D243}" dt="2021-08-26T05:36:44.244" v="19701"/>
        <pc:sldMkLst>
          <pc:docMk/>
          <pc:sldMk cId="167478098" sldId="309"/>
        </pc:sldMkLst>
        <pc:spChg chg="mod">
          <ac:chgData name="Yu-Hsien Jen" userId="6eb486cd-46ba-4f3a-9f9d-dcadd3d0a4e8" providerId="ADAL" clId="{624F0EF9-6AA0-394D-BFD2-56B2DD20D243}" dt="2021-08-26T05:09:36.764" v="18843" actId="20577"/>
          <ac:spMkLst>
            <pc:docMk/>
            <pc:sldMk cId="167478098" sldId="309"/>
            <ac:spMk id="2" creationId="{F4D1F9EB-9B19-9841-9585-A18D3675C135}"/>
          </ac:spMkLst>
        </pc:spChg>
        <pc:spChg chg="add">
          <ac:chgData name="Yu-Hsien Jen" userId="6eb486cd-46ba-4f3a-9f9d-dcadd3d0a4e8" providerId="ADAL" clId="{624F0EF9-6AA0-394D-BFD2-56B2DD20D243}" dt="2021-08-26T05:19:29.617" v="19262" actId="26606"/>
          <ac:spMkLst>
            <pc:docMk/>
            <pc:sldMk cId="167478098" sldId="309"/>
            <ac:spMk id="10" creationId="{47942995-B07F-4636-9A06-C6A104B260A8}"/>
          </ac:spMkLst>
        </pc:spChg>
        <pc:spChg chg="del">
          <ac:chgData name="Yu-Hsien Jen" userId="6eb486cd-46ba-4f3a-9f9d-dcadd3d0a4e8" providerId="ADAL" clId="{624F0EF9-6AA0-394D-BFD2-56B2DD20D243}" dt="2021-08-26T05:09:26.310" v="18821"/>
          <ac:spMkLst>
            <pc:docMk/>
            <pc:sldMk cId="167478098" sldId="309"/>
            <ac:spMk id="11" creationId="{47942995-B07F-4636-9A06-C6A104B260A8}"/>
          </ac:spMkLst>
        </pc:spChg>
        <pc:spChg chg="add">
          <ac:chgData name="Yu-Hsien Jen" userId="6eb486cd-46ba-4f3a-9f9d-dcadd3d0a4e8" providerId="ADAL" clId="{624F0EF9-6AA0-394D-BFD2-56B2DD20D243}" dt="2021-08-26T05:19:29.617" v="19262" actId="26606"/>
          <ac:spMkLst>
            <pc:docMk/>
            <pc:sldMk cId="167478098" sldId="309"/>
            <ac:spMk id="17" creationId="{B81933D1-5615-42C7-9C0B-4EB7105CCE2D}"/>
          </ac:spMkLst>
        </pc:spChg>
        <pc:spChg chg="del">
          <ac:chgData name="Yu-Hsien Jen" userId="6eb486cd-46ba-4f3a-9f9d-dcadd3d0a4e8" providerId="ADAL" clId="{624F0EF9-6AA0-394D-BFD2-56B2DD20D243}" dt="2021-08-26T05:09:26.310" v="18821"/>
          <ac:spMkLst>
            <pc:docMk/>
            <pc:sldMk cId="167478098" sldId="309"/>
            <ac:spMk id="18" creationId="{B81933D1-5615-42C7-9C0B-4EB7105CCE2D}"/>
          </ac:spMkLst>
        </pc:spChg>
        <pc:spChg chg="add">
          <ac:chgData name="Yu-Hsien Jen" userId="6eb486cd-46ba-4f3a-9f9d-dcadd3d0a4e8" providerId="ADAL" clId="{624F0EF9-6AA0-394D-BFD2-56B2DD20D243}" dt="2021-08-26T05:19:29.617" v="19262" actId="26606"/>
          <ac:spMkLst>
            <pc:docMk/>
            <pc:sldMk cId="167478098" sldId="309"/>
            <ac:spMk id="19" creationId="{19C9EAEA-39D0-4B0E-A0EB-51E7B26740B1}"/>
          </ac:spMkLst>
        </pc:spChg>
        <pc:spChg chg="del">
          <ac:chgData name="Yu-Hsien Jen" userId="6eb486cd-46ba-4f3a-9f9d-dcadd3d0a4e8" providerId="ADAL" clId="{624F0EF9-6AA0-394D-BFD2-56B2DD20D243}" dt="2021-08-26T05:09:26.310" v="18821"/>
          <ac:spMkLst>
            <pc:docMk/>
            <pc:sldMk cId="167478098" sldId="309"/>
            <ac:spMk id="20" creationId="{19C9EAEA-39D0-4B0E-A0EB-51E7B26740B1}"/>
          </ac:spMkLst>
        </pc:spChg>
        <pc:grpChg chg="add">
          <ac:chgData name="Yu-Hsien Jen" userId="6eb486cd-46ba-4f3a-9f9d-dcadd3d0a4e8" providerId="ADAL" clId="{624F0EF9-6AA0-394D-BFD2-56B2DD20D243}" dt="2021-08-26T05:19:29.617" v="19262" actId="26606"/>
          <ac:grpSpMkLst>
            <pc:docMk/>
            <pc:sldMk cId="167478098" sldId="309"/>
            <ac:grpSpMk id="12" creationId="{032D8612-31EB-44CF-A1D0-14FD4C705424}"/>
          </ac:grpSpMkLst>
        </pc:grpChg>
        <pc:grpChg chg="del">
          <ac:chgData name="Yu-Hsien Jen" userId="6eb486cd-46ba-4f3a-9f9d-dcadd3d0a4e8" providerId="ADAL" clId="{624F0EF9-6AA0-394D-BFD2-56B2DD20D243}" dt="2021-08-26T05:09:26.310" v="18821"/>
          <ac:grpSpMkLst>
            <pc:docMk/>
            <pc:sldMk cId="167478098" sldId="309"/>
            <ac:grpSpMk id="13" creationId="{032D8612-31EB-44CF-A1D0-14FD4C705424}"/>
          </ac:grpSpMkLst>
        </pc:grpChg>
        <pc:picChg chg="add mod">
          <ac:chgData name="Yu-Hsien Jen" userId="6eb486cd-46ba-4f3a-9f9d-dcadd3d0a4e8" providerId="ADAL" clId="{624F0EF9-6AA0-394D-BFD2-56B2DD20D243}" dt="2021-08-26T05:19:29.617" v="19262" actId="26606"/>
          <ac:picMkLst>
            <pc:docMk/>
            <pc:sldMk cId="167478098" sldId="309"/>
            <ac:picMk id="5" creationId="{BDB21F6B-A1AA-7247-B8BC-F7DA99CE57AD}"/>
          </ac:picMkLst>
        </pc:picChg>
        <pc:picChg chg="del">
          <ac:chgData name="Yu-Hsien Jen" userId="6eb486cd-46ba-4f3a-9f9d-dcadd3d0a4e8" providerId="ADAL" clId="{624F0EF9-6AA0-394D-BFD2-56B2DD20D243}" dt="2021-08-26T05:10:02.432" v="18844" actId="478"/>
          <ac:picMkLst>
            <pc:docMk/>
            <pc:sldMk cId="167478098" sldId="309"/>
            <ac:picMk id="6" creationId="{09AB4259-F471-0E4E-9D38-ECEAD43E0148}"/>
          </ac:picMkLst>
        </pc:picChg>
      </pc:sldChg>
      <pc:sldChg chg="new del">
        <pc:chgData name="Yu-Hsien Jen" userId="6eb486cd-46ba-4f3a-9f9d-dcadd3d0a4e8" providerId="ADAL" clId="{624F0EF9-6AA0-394D-BFD2-56B2DD20D243}" dt="2021-08-26T05:09:20.292" v="18819" actId="2696"/>
        <pc:sldMkLst>
          <pc:docMk/>
          <pc:sldMk cId="2705497251" sldId="309"/>
        </pc:sldMkLst>
      </pc:sldChg>
      <pc:sldChg chg="new del">
        <pc:chgData name="Yu-Hsien Jen" userId="6eb486cd-46ba-4f3a-9f9d-dcadd3d0a4e8" providerId="ADAL" clId="{624F0EF9-6AA0-394D-BFD2-56B2DD20D243}" dt="2021-08-26T05:18:12.646" v="19187" actId="2696"/>
        <pc:sldMkLst>
          <pc:docMk/>
          <pc:sldMk cId="69352130" sldId="310"/>
        </pc:sldMkLst>
      </pc:sldChg>
      <pc:sldChg chg="modSp new mod modTransition">
        <pc:chgData name="Yu-Hsien Jen" userId="6eb486cd-46ba-4f3a-9f9d-dcadd3d0a4e8" providerId="ADAL" clId="{624F0EF9-6AA0-394D-BFD2-56B2DD20D243}" dt="2021-08-26T05:42:14.292" v="19865" actId="27636"/>
        <pc:sldMkLst>
          <pc:docMk/>
          <pc:sldMk cId="1929320569" sldId="310"/>
        </pc:sldMkLst>
        <pc:spChg chg="mod">
          <ac:chgData name="Yu-Hsien Jen" userId="6eb486cd-46ba-4f3a-9f9d-dcadd3d0a4e8" providerId="ADAL" clId="{624F0EF9-6AA0-394D-BFD2-56B2DD20D243}" dt="2021-08-26T05:31:51.091" v="19307" actId="20577"/>
          <ac:spMkLst>
            <pc:docMk/>
            <pc:sldMk cId="1929320569" sldId="310"/>
            <ac:spMk id="2" creationId="{00DDED2E-2C2F-8C4E-8047-46D38E6D9C67}"/>
          </ac:spMkLst>
        </pc:spChg>
        <pc:spChg chg="mod">
          <ac:chgData name="Yu-Hsien Jen" userId="6eb486cd-46ba-4f3a-9f9d-dcadd3d0a4e8" providerId="ADAL" clId="{624F0EF9-6AA0-394D-BFD2-56B2DD20D243}" dt="2021-08-26T05:42:14.292" v="19865" actId="27636"/>
          <ac:spMkLst>
            <pc:docMk/>
            <pc:sldMk cId="1929320569" sldId="310"/>
            <ac:spMk id="3" creationId="{C3A6090A-15A6-D245-AD17-423BA760C711}"/>
          </ac:spMkLst>
        </pc:spChg>
      </pc:sldChg>
      <pc:sldChg chg="modSp new mod">
        <pc:chgData name="Yu-Hsien Jen" userId="6eb486cd-46ba-4f3a-9f9d-dcadd3d0a4e8" providerId="ADAL" clId="{624F0EF9-6AA0-394D-BFD2-56B2DD20D243}" dt="2021-08-26T20:15:44.706" v="27787" actId="20577"/>
        <pc:sldMkLst>
          <pc:docMk/>
          <pc:sldMk cId="2131844422" sldId="311"/>
        </pc:sldMkLst>
        <pc:spChg chg="mod">
          <ac:chgData name="Yu-Hsien Jen" userId="6eb486cd-46ba-4f3a-9f9d-dcadd3d0a4e8" providerId="ADAL" clId="{624F0EF9-6AA0-394D-BFD2-56B2DD20D243}" dt="2021-08-26T05:47:56.328" v="19896" actId="20577"/>
          <ac:spMkLst>
            <pc:docMk/>
            <pc:sldMk cId="2131844422" sldId="311"/>
            <ac:spMk id="2" creationId="{A43315B1-ADC3-7048-980E-1A6D33697D7A}"/>
          </ac:spMkLst>
        </pc:spChg>
        <pc:spChg chg="mod">
          <ac:chgData name="Yu-Hsien Jen" userId="6eb486cd-46ba-4f3a-9f9d-dcadd3d0a4e8" providerId="ADAL" clId="{624F0EF9-6AA0-394D-BFD2-56B2DD20D243}" dt="2021-08-26T20:15:44.706" v="27787" actId="20577"/>
          <ac:spMkLst>
            <pc:docMk/>
            <pc:sldMk cId="2131844422" sldId="311"/>
            <ac:spMk id="3" creationId="{E45B9D89-C5AC-3346-AEBE-81AA2ADB1352}"/>
          </ac:spMkLst>
        </pc:spChg>
      </pc:sldChg>
      <pc:sldChg chg="modSp new mod">
        <pc:chgData name="Yu-Hsien Jen" userId="6eb486cd-46ba-4f3a-9f9d-dcadd3d0a4e8" providerId="ADAL" clId="{624F0EF9-6AA0-394D-BFD2-56B2DD20D243}" dt="2021-08-26T05:57:32.152" v="20427" actId="122"/>
        <pc:sldMkLst>
          <pc:docMk/>
          <pc:sldMk cId="2174666275" sldId="312"/>
        </pc:sldMkLst>
        <pc:spChg chg="mod">
          <ac:chgData name="Yu-Hsien Jen" userId="6eb486cd-46ba-4f3a-9f9d-dcadd3d0a4e8" providerId="ADAL" clId="{624F0EF9-6AA0-394D-BFD2-56B2DD20D243}" dt="2021-08-26T05:54:28.410" v="20207" actId="20577"/>
          <ac:spMkLst>
            <pc:docMk/>
            <pc:sldMk cId="2174666275" sldId="312"/>
            <ac:spMk id="2" creationId="{BF02DE2E-1684-CE4C-949D-1EFE851B4D17}"/>
          </ac:spMkLst>
        </pc:spChg>
        <pc:spChg chg="mod">
          <ac:chgData name="Yu-Hsien Jen" userId="6eb486cd-46ba-4f3a-9f9d-dcadd3d0a4e8" providerId="ADAL" clId="{624F0EF9-6AA0-394D-BFD2-56B2DD20D243}" dt="2021-08-26T05:57:32.152" v="20427" actId="122"/>
          <ac:spMkLst>
            <pc:docMk/>
            <pc:sldMk cId="2174666275" sldId="312"/>
            <ac:spMk id="3" creationId="{0695B17E-5F73-1B45-B1EF-43F1E9BEDF19}"/>
          </ac:spMkLst>
        </pc:spChg>
      </pc:sldChg>
      <pc:sldChg chg="modSp new mod">
        <pc:chgData name="Yu-Hsien Jen" userId="6eb486cd-46ba-4f3a-9f9d-dcadd3d0a4e8" providerId="ADAL" clId="{624F0EF9-6AA0-394D-BFD2-56B2DD20D243}" dt="2021-08-26T08:23:38.649" v="24269" actId="20577"/>
        <pc:sldMkLst>
          <pc:docMk/>
          <pc:sldMk cId="1794315075" sldId="313"/>
        </pc:sldMkLst>
        <pc:spChg chg="mod">
          <ac:chgData name="Yu-Hsien Jen" userId="6eb486cd-46ba-4f3a-9f9d-dcadd3d0a4e8" providerId="ADAL" clId="{624F0EF9-6AA0-394D-BFD2-56B2DD20D243}" dt="2021-08-26T07:17:11.447" v="23239" actId="20577"/>
          <ac:spMkLst>
            <pc:docMk/>
            <pc:sldMk cId="1794315075" sldId="313"/>
            <ac:spMk id="2" creationId="{20291DD8-DD83-BC4D-929C-68E14663365A}"/>
          </ac:spMkLst>
        </pc:spChg>
        <pc:spChg chg="mod">
          <ac:chgData name="Yu-Hsien Jen" userId="6eb486cd-46ba-4f3a-9f9d-dcadd3d0a4e8" providerId="ADAL" clId="{624F0EF9-6AA0-394D-BFD2-56B2DD20D243}" dt="2021-08-26T08:23:38.649" v="24269" actId="20577"/>
          <ac:spMkLst>
            <pc:docMk/>
            <pc:sldMk cId="1794315075" sldId="313"/>
            <ac:spMk id="3" creationId="{E96DA87B-10DF-854C-A177-712F303FEB41}"/>
          </ac:spMkLst>
        </pc:spChg>
      </pc:sldChg>
      <pc:sldChg chg="modSp new mod">
        <pc:chgData name="Yu-Hsien Jen" userId="6eb486cd-46ba-4f3a-9f9d-dcadd3d0a4e8" providerId="ADAL" clId="{624F0EF9-6AA0-394D-BFD2-56B2DD20D243}" dt="2021-08-26T18:26:18.243" v="26428" actId="20577"/>
        <pc:sldMkLst>
          <pc:docMk/>
          <pc:sldMk cId="2437067326" sldId="314"/>
        </pc:sldMkLst>
        <pc:spChg chg="mod">
          <ac:chgData name="Yu-Hsien Jen" userId="6eb486cd-46ba-4f3a-9f9d-dcadd3d0a4e8" providerId="ADAL" clId="{624F0EF9-6AA0-394D-BFD2-56B2DD20D243}" dt="2021-08-26T06:14:39.729" v="20794" actId="20577"/>
          <ac:spMkLst>
            <pc:docMk/>
            <pc:sldMk cId="2437067326" sldId="314"/>
            <ac:spMk id="2" creationId="{32B9E4AC-D1A4-5A48-853A-AB217234F943}"/>
          </ac:spMkLst>
        </pc:spChg>
        <pc:spChg chg="mod">
          <ac:chgData name="Yu-Hsien Jen" userId="6eb486cd-46ba-4f3a-9f9d-dcadd3d0a4e8" providerId="ADAL" clId="{624F0EF9-6AA0-394D-BFD2-56B2DD20D243}" dt="2021-08-26T18:26:18.243" v="26428" actId="20577"/>
          <ac:spMkLst>
            <pc:docMk/>
            <pc:sldMk cId="2437067326" sldId="314"/>
            <ac:spMk id="3" creationId="{0CC99463-8ECA-3A48-8C87-0A90069D965D}"/>
          </ac:spMkLst>
        </pc:spChg>
      </pc:sldChg>
      <pc:sldChg chg="modSp new del mod">
        <pc:chgData name="Yu-Hsien Jen" userId="6eb486cd-46ba-4f3a-9f9d-dcadd3d0a4e8" providerId="ADAL" clId="{624F0EF9-6AA0-394D-BFD2-56B2DD20D243}" dt="2021-08-26T06:04:29.613" v="20778" actId="2696"/>
        <pc:sldMkLst>
          <pc:docMk/>
          <pc:sldMk cId="3719062711" sldId="314"/>
        </pc:sldMkLst>
        <pc:spChg chg="mod">
          <ac:chgData name="Yu-Hsien Jen" userId="6eb486cd-46ba-4f3a-9f9d-dcadd3d0a4e8" providerId="ADAL" clId="{624F0EF9-6AA0-394D-BFD2-56B2DD20D243}" dt="2021-08-26T06:02:10.536" v="20775" actId="20577"/>
          <ac:spMkLst>
            <pc:docMk/>
            <pc:sldMk cId="3719062711" sldId="314"/>
            <ac:spMk id="2" creationId="{98C62A80-D2CC-6643-848E-23EA263B7EB7}"/>
          </ac:spMkLst>
        </pc:spChg>
        <pc:spChg chg="mod">
          <ac:chgData name="Yu-Hsien Jen" userId="6eb486cd-46ba-4f3a-9f9d-dcadd3d0a4e8" providerId="ADAL" clId="{624F0EF9-6AA0-394D-BFD2-56B2DD20D243}" dt="2021-08-26T06:04:27.409" v="20777" actId="20577"/>
          <ac:spMkLst>
            <pc:docMk/>
            <pc:sldMk cId="3719062711" sldId="314"/>
            <ac:spMk id="3" creationId="{F8EB20C0-0E54-C645-A2FC-F9F93AB6D1EE}"/>
          </ac:spMkLst>
        </pc:spChg>
      </pc:sldChg>
      <pc:sldChg chg="modSp new mod">
        <pc:chgData name="Yu-Hsien Jen" userId="6eb486cd-46ba-4f3a-9f9d-dcadd3d0a4e8" providerId="ADAL" clId="{624F0EF9-6AA0-394D-BFD2-56B2DD20D243}" dt="2021-08-26T08:36:56.481" v="24360" actId="20577"/>
        <pc:sldMkLst>
          <pc:docMk/>
          <pc:sldMk cId="4147040518" sldId="315"/>
        </pc:sldMkLst>
        <pc:spChg chg="mod">
          <ac:chgData name="Yu-Hsien Jen" userId="6eb486cd-46ba-4f3a-9f9d-dcadd3d0a4e8" providerId="ADAL" clId="{624F0EF9-6AA0-394D-BFD2-56B2DD20D243}" dt="2021-08-26T07:19:46.105" v="23477" actId="20577"/>
          <ac:spMkLst>
            <pc:docMk/>
            <pc:sldMk cId="4147040518" sldId="315"/>
            <ac:spMk id="2" creationId="{CA438190-D898-B64D-8610-C16E8CFE5070}"/>
          </ac:spMkLst>
        </pc:spChg>
        <pc:spChg chg="mod">
          <ac:chgData name="Yu-Hsien Jen" userId="6eb486cd-46ba-4f3a-9f9d-dcadd3d0a4e8" providerId="ADAL" clId="{624F0EF9-6AA0-394D-BFD2-56B2DD20D243}" dt="2021-08-26T08:36:56.481" v="24360" actId="20577"/>
          <ac:spMkLst>
            <pc:docMk/>
            <pc:sldMk cId="4147040518" sldId="315"/>
            <ac:spMk id="3" creationId="{26986194-CB33-2145-AEE9-21D4B1547CEA}"/>
          </ac:spMkLst>
        </pc:spChg>
      </pc:sldChg>
      <pc:sldChg chg="modSp new mod">
        <pc:chgData name="Yu-Hsien Jen" userId="6eb486cd-46ba-4f3a-9f9d-dcadd3d0a4e8" providerId="ADAL" clId="{624F0EF9-6AA0-394D-BFD2-56B2DD20D243}" dt="2021-08-26T20:05:17.675" v="27562" actId="20577"/>
        <pc:sldMkLst>
          <pc:docMk/>
          <pc:sldMk cId="2640877657" sldId="316"/>
        </pc:sldMkLst>
        <pc:spChg chg="mod">
          <ac:chgData name="Yu-Hsien Jen" userId="6eb486cd-46ba-4f3a-9f9d-dcadd3d0a4e8" providerId="ADAL" clId="{624F0EF9-6AA0-394D-BFD2-56B2DD20D243}" dt="2021-08-26T08:45:23.723" v="24372" actId="20577"/>
          <ac:spMkLst>
            <pc:docMk/>
            <pc:sldMk cId="2640877657" sldId="316"/>
            <ac:spMk id="2" creationId="{D50CCDC9-ED5C-224C-BFC0-F267E63A1180}"/>
          </ac:spMkLst>
        </pc:spChg>
        <pc:spChg chg="mod">
          <ac:chgData name="Yu-Hsien Jen" userId="6eb486cd-46ba-4f3a-9f9d-dcadd3d0a4e8" providerId="ADAL" clId="{624F0EF9-6AA0-394D-BFD2-56B2DD20D243}" dt="2021-08-26T20:05:17.675" v="27562" actId="20577"/>
          <ac:spMkLst>
            <pc:docMk/>
            <pc:sldMk cId="2640877657" sldId="316"/>
            <ac:spMk id="3" creationId="{395C94D5-3D31-4B46-95F5-D374B181F825}"/>
          </ac:spMkLst>
        </pc:spChg>
      </pc:sldChg>
      <pc:sldChg chg="modSp new mod">
        <pc:chgData name="Yu-Hsien Jen" userId="6eb486cd-46ba-4f3a-9f9d-dcadd3d0a4e8" providerId="ADAL" clId="{624F0EF9-6AA0-394D-BFD2-56B2DD20D243}" dt="2021-08-26T18:09:38.817" v="25010" actId="20577"/>
        <pc:sldMkLst>
          <pc:docMk/>
          <pc:sldMk cId="1765253959" sldId="317"/>
        </pc:sldMkLst>
        <pc:spChg chg="mod">
          <ac:chgData name="Yu-Hsien Jen" userId="6eb486cd-46ba-4f3a-9f9d-dcadd3d0a4e8" providerId="ADAL" clId="{624F0EF9-6AA0-394D-BFD2-56B2DD20D243}" dt="2021-08-26T17:45:54.153" v="24410" actId="20577"/>
          <ac:spMkLst>
            <pc:docMk/>
            <pc:sldMk cId="1765253959" sldId="317"/>
            <ac:spMk id="2" creationId="{C3332967-EC83-EB41-BBFD-704FA920E7C8}"/>
          </ac:spMkLst>
        </pc:spChg>
        <pc:spChg chg="mod">
          <ac:chgData name="Yu-Hsien Jen" userId="6eb486cd-46ba-4f3a-9f9d-dcadd3d0a4e8" providerId="ADAL" clId="{624F0EF9-6AA0-394D-BFD2-56B2DD20D243}" dt="2021-08-26T18:09:38.817" v="25010" actId="20577"/>
          <ac:spMkLst>
            <pc:docMk/>
            <pc:sldMk cId="1765253959" sldId="317"/>
            <ac:spMk id="3" creationId="{813223A3-6110-B745-A9E6-B9C2A4000428}"/>
          </ac:spMkLst>
        </pc:spChg>
      </pc:sldChg>
      <pc:sldChg chg="modSp new mod ord">
        <pc:chgData name="Yu-Hsien Jen" userId="6eb486cd-46ba-4f3a-9f9d-dcadd3d0a4e8" providerId="ADAL" clId="{624F0EF9-6AA0-394D-BFD2-56B2DD20D243}" dt="2021-08-26T18:30:21.350" v="26559" actId="20577"/>
        <pc:sldMkLst>
          <pc:docMk/>
          <pc:sldMk cId="1218580288" sldId="318"/>
        </pc:sldMkLst>
        <pc:spChg chg="mod">
          <ac:chgData name="Yu-Hsien Jen" userId="6eb486cd-46ba-4f3a-9f9d-dcadd3d0a4e8" providerId="ADAL" clId="{624F0EF9-6AA0-394D-BFD2-56B2DD20D243}" dt="2021-08-26T18:10:19.832" v="25104" actId="20577"/>
          <ac:spMkLst>
            <pc:docMk/>
            <pc:sldMk cId="1218580288" sldId="318"/>
            <ac:spMk id="2" creationId="{8EE494AF-2CBB-FA4E-A451-4BAED67982AA}"/>
          </ac:spMkLst>
        </pc:spChg>
        <pc:spChg chg="mod">
          <ac:chgData name="Yu-Hsien Jen" userId="6eb486cd-46ba-4f3a-9f9d-dcadd3d0a4e8" providerId="ADAL" clId="{624F0EF9-6AA0-394D-BFD2-56B2DD20D243}" dt="2021-08-26T18:30:21.350" v="26559" actId="20577"/>
          <ac:spMkLst>
            <pc:docMk/>
            <pc:sldMk cId="1218580288" sldId="318"/>
            <ac:spMk id="3" creationId="{0F461C9A-4BFB-9949-82A8-425BB9046B58}"/>
          </ac:spMkLst>
        </pc:spChg>
      </pc:sldChg>
      <pc:sldChg chg="modSp new del mod">
        <pc:chgData name="Yu-Hsien Jen" userId="6eb486cd-46ba-4f3a-9f9d-dcadd3d0a4e8" providerId="ADAL" clId="{624F0EF9-6AA0-394D-BFD2-56B2DD20D243}" dt="2021-08-26T18:19:28.362" v="25907" actId="2696"/>
        <pc:sldMkLst>
          <pc:docMk/>
          <pc:sldMk cId="575065715" sldId="319"/>
        </pc:sldMkLst>
        <pc:spChg chg="mod">
          <ac:chgData name="Yu-Hsien Jen" userId="6eb486cd-46ba-4f3a-9f9d-dcadd3d0a4e8" providerId="ADAL" clId="{624F0EF9-6AA0-394D-BFD2-56B2DD20D243}" dt="2021-08-26T18:19:18.782" v="25906" actId="20577"/>
          <ac:spMkLst>
            <pc:docMk/>
            <pc:sldMk cId="575065715" sldId="319"/>
            <ac:spMk id="2" creationId="{AC388AA4-866E-6E4E-BCFA-38E1D32D19AA}"/>
          </ac:spMkLst>
        </pc:spChg>
      </pc:sldChg>
      <pc:sldChg chg="modSp new mod">
        <pc:chgData name="Yu-Hsien Jen" userId="6eb486cd-46ba-4f3a-9f9d-dcadd3d0a4e8" providerId="ADAL" clId="{624F0EF9-6AA0-394D-BFD2-56B2DD20D243}" dt="2021-08-26T18:40:20.870" v="26662" actId="122"/>
        <pc:sldMkLst>
          <pc:docMk/>
          <pc:sldMk cId="987180127" sldId="319"/>
        </pc:sldMkLst>
        <pc:spChg chg="mod">
          <ac:chgData name="Yu-Hsien Jen" userId="6eb486cd-46ba-4f3a-9f9d-dcadd3d0a4e8" providerId="ADAL" clId="{624F0EF9-6AA0-394D-BFD2-56B2DD20D243}" dt="2021-08-26T18:38:35.532" v="26561"/>
          <ac:spMkLst>
            <pc:docMk/>
            <pc:sldMk cId="987180127" sldId="319"/>
            <ac:spMk id="2" creationId="{75C19FF9-5EB0-8645-90F4-37D17827EDA6}"/>
          </ac:spMkLst>
        </pc:spChg>
        <pc:spChg chg="mod">
          <ac:chgData name="Yu-Hsien Jen" userId="6eb486cd-46ba-4f3a-9f9d-dcadd3d0a4e8" providerId="ADAL" clId="{624F0EF9-6AA0-394D-BFD2-56B2DD20D243}" dt="2021-08-26T18:40:20.870" v="26662" actId="122"/>
          <ac:spMkLst>
            <pc:docMk/>
            <pc:sldMk cId="987180127" sldId="319"/>
            <ac:spMk id="3" creationId="{BCE3D0AD-3F86-C445-A2CF-6725C4DBE719}"/>
          </ac:spMkLst>
        </pc:spChg>
      </pc:sldChg>
      <pc:sldChg chg="modSp new mod">
        <pc:chgData name="Yu-Hsien Jen" userId="6eb486cd-46ba-4f3a-9f9d-dcadd3d0a4e8" providerId="ADAL" clId="{624F0EF9-6AA0-394D-BFD2-56B2DD20D243}" dt="2021-08-26T18:45:14.903" v="27553" actId="20577"/>
        <pc:sldMkLst>
          <pc:docMk/>
          <pc:sldMk cId="561552340" sldId="320"/>
        </pc:sldMkLst>
        <pc:spChg chg="mod">
          <ac:chgData name="Yu-Hsien Jen" userId="6eb486cd-46ba-4f3a-9f9d-dcadd3d0a4e8" providerId="ADAL" clId="{624F0EF9-6AA0-394D-BFD2-56B2DD20D243}" dt="2021-08-26T18:41:01.027" v="26716" actId="20577"/>
          <ac:spMkLst>
            <pc:docMk/>
            <pc:sldMk cId="561552340" sldId="320"/>
            <ac:spMk id="2" creationId="{789C7CA3-DF90-FE48-B2C5-E34587C1943C}"/>
          </ac:spMkLst>
        </pc:spChg>
        <pc:spChg chg="mod">
          <ac:chgData name="Yu-Hsien Jen" userId="6eb486cd-46ba-4f3a-9f9d-dcadd3d0a4e8" providerId="ADAL" clId="{624F0EF9-6AA0-394D-BFD2-56B2DD20D243}" dt="2021-08-26T18:45:14.903" v="27553" actId="20577"/>
          <ac:spMkLst>
            <pc:docMk/>
            <pc:sldMk cId="561552340" sldId="320"/>
            <ac:spMk id="3" creationId="{CCF4714C-6D69-B641-AD7E-D90FF1EB2067}"/>
          </ac:spMkLst>
        </pc:spChg>
      </pc:sldChg>
      <pc:sldChg chg="modSp new mod">
        <pc:chgData name="Yu-Hsien Jen" userId="6eb486cd-46ba-4f3a-9f9d-dcadd3d0a4e8" providerId="ADAL" clId="{624F0EF9-6AA0-394D-BFD2-56B2DD20D243}" dt="2021-08-26T20:17:57.096" v="27861" actId="122"/>
        <pc:sldMkLst>
          <pc:docMk/>
          <pc:sldMk cId="4245829667" sldId="321"/>
        </pc:sldMkLst>
        <pc:spChg chg="mod">
          <ac:chgData name="Yu-Hsien Jen" userId="6eb486cd-46ba-4f3a-9f9d-dcadd3d0a4e8" providerId="ADAL" clId="{624F0EF9-6AA0-394D-BFD2-56B2DD20D243}" dt="2021-08-26T20:08:59.659" v="27567" actId="20577"/>
          <ac:spMkLst>
            <pc:docMk/>
            <pc:sldMk cId="4245829667" sldId="321"/>
            <ac:spMk id="2" creationId="{6A526459-C8C6-114E-AED9-71273C1328EB}"/>
          </ac:spMkLst>
        </pc:spChg>
        <pc:spChg chg="mod">
          <ac:chgData name="Yu-Hsien Jen" userId="6eb486cd-46ba-4f3a-9f9d-dcadd3d0a4e8" providerId="ADAL" clId="{624F0EF9-6AA0-394D-BFD2-56B2DD20D243}" dt="2021-08-26T20:17:57.096" v="27861" actId="122"/>
          <ac:spMkLst>
            <pc:docMk/>
            <pc:sldMk cId="4245829667" sldId="321"/>
            <ac:spMk id="3" creationId="{3F244D6F-892B-0B40-8E27-9848C8C1300D}"/>
          </ac:spMkLst>
        </pc:spChg>
      </pc:sldChg>
      <pc:sldChg chg="modSp new mod">
        <pc:chgData name="Yu-Hsien Jen" userId="6eb486cd-46ba-4f3a-9f9d-dcadd3d0a4e8" providerId="ADAL" clId="{624F0EF9-6AA0-394D-BFD2-56B2DD20D243}" dt="2021-08-26T20:21:13.276" v="28218" actId="122"/>
        <pc:sldMkLst>
          <pc:docMk/>
          <pc:sldMk cId="1003905640" sldId="322"/>
        </pc:sldMkLst>
        <pc:spChg chg="mod">
          <ac:chgData name="Yu-Hsien Jen" userId="6eb486cd-46ba-4f3a-9f9d-dcadd3d0a4e8" providerId="ADAL" clId="{624F0EF9-6AA0-394D-BFD2-56B2DD20D243}" dt="2021-08-26T20:18:30.591" v="27865" actId="20577"/>
          <ac:spMkLst>
            <pc:docMk/>
            <pc:sldMk cId="1003905640" sldId="322"/>
            <ac:spMk id="2" creationId="{36E2F14B-8E9B-B041-81E4-34B0E32315AC}"/>
          </ac:spMkLst>
        </pc:spChg>
        <pc:spChg chg="mod">
          <ac:chgData name="Yu-Hsien Jen" userId="6eb486cd-46ba-4f3a-9f9d-dcadd3d0a4e8" providerId="ADAL" clId="{624F0EF9-6AA0-394D-BFD2-56B2DD20D243}" dt="2021-08-26T20:21:13.276" v="28218" actId="122"/>
          <ac:spMkLst>
            <pc:docMk/>
            <pc:sldMk cId="1003905640" sldId="322"/>
            <ac:spMk id="3" creationId="{9A18AF93-AF98-294C-96F3-8CA4A534CF82}"/>
          </ac:spMkLst>
        </pc:spChg>
      </pc:sldChg>
      <pc:sldMasterChg chg="addSp delSp modSp mod setBg">
        <pc:chgData name="Yu-Hsien Jen" userId="6eb486cd-46ba-4f3a-9f9d-dcadd3d0a4e8" providerId="ADAL" clId="{624F0EF9-6AA0-394D-BFD2-56B2DD20D243}" dt="2021-08-25T21:04:02.130" v="2722"/>
        <pc:sldMasterMkLst>
          <pc:docMk/>
          <pc:sldMasterMk cId="39595640" sldId="2147483648"/>
        </pc:sldMasterMkLst>
        <pc:spChg chg="mod">
          <ac:chgData name="Yu-Hsien Jen" userId="6eb486cd-46ba-4f3a-9f9d-dcadd3d0a4e8" providerId="ADAL" clId="{624F0EF9-6AA0-394D-BFD2-56B2DD20D243}" dt="2021-08-25T21:03:47.732" v="2719" actId="20577"/>
          <ac:spMkLst>
            <pc:docMk/>
            <pc:sldMasterMk cId="39595640" sldId="2147483648"/>
            <ac:spMk id="5" creationId="{3CD8A4B8-1AEF-3940-9FA7-5B8DE0671513}"/>
          </ac:spMkLst>
        </pc:spChg>
        <pc:spChg chg="add del mod">
          <ac:chgData name="Yu-Hsien Jen" userId="6eb486cd-46ba-4f3a-9f9d-dcadd3d0a4e8" providerId="ADAL" clId="{624F0EF9-6AA0-394D-BFD2-56B2DD20D243}" dt="2021-08-25T21:03:45.971" v="2716" actId="767"/>
          <ac:spMkLst>
            <pc:docMk/>
            <pc:sldMasterMk cId="39595640" sldId="2147483648"/>
            <ac:spMk id="7" creationId="{09A41BE6-3CFE-7E4E-9FBB-5EF4E3F2ED9F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B9E59-7D1F-DB41-A018-CC1F188F6F30}" type="datetimeFigureOut">
              <a:rPr lang="en-TW" smtClean="0"/>
              <a:t>2022/3/12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338FF-50C9-7A4B-85DC-4C835DD681D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5172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075F-921B-FC48-BD92-B76EC3325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1AC8D-D5AC-DC4A-9556-119B62D9A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43936-DBA5-7147-BB85-82256D9D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2022/3/12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BD0E3-9FBC-C74E-953D-45B38D03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8F5C6-DE03-8D41-981C-9B1F62A74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067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7BF6-58D9-9840-BBFE-A5A91494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A470F-011C-FF4D-97D2-26443161C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9CAD4-C62E-B64B-A5ED-15C3D993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2022/3/12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01BD6-0D60-3843-9E10-97EE1200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67B94-7554-884C-90DA-CE1400AB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3246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D4B2BE-CF09-D048-A51F-3839804C8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084ED-E40D-A841-BAD4-0BAAB63AA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BE898-4D9D-8A43-9E0C-1489F7B9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2022/3/12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2A423-AB4E-284A-A4D9-B6483C156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8117-24FF-7142-9283-741903AE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0408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A8DB-2F8B-E548-9B91-836E35CA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CE3D-474F-9142-B4C5-59D1E6BA0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ACF6A-E906-6643-BA19-50B9D4AC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2022/3/12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31D35-5332-CD49-A8AA-7C5893BAF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2BE9C-CCC2-C54F-9F92-2242CED5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855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88F7-1167-D749-8ACC-C74DB9DA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84AFD-A37C-414A-A5E8-2C27BA3B3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AA46C-DE32-5146-82A4-5416DED2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2022/3/12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D595D-A8BF-FF46-A027-172AAE94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9D7F5-9ECF-9147-9B83-A13F7B5B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3834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2E9D-AC29-674D-A78C-CE482A5E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A0B13-7A56-9443-AB5F-5D30FE6AD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0A0B1-D5CF-BD45-B3A6-B686814BF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FE3F-BA22-8042-AB86-52FB7D05A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2022/3/12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F6D90-4AEB-464F-B47E-41BDDCB4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A25E-162E-534E-B7F4-A2617E5B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241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839B-CD96-614A-B4BC-750306237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E0C42-A069-924B-81A0-CDF1819AE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CC63E-1A47-7D4F-98B1-45E7C51A9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445C9-9D95-8F47-AC7E-5AC151288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4D5D57-543F-D749-84DE-FA39B244C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87D321-B11C-C84D-AFFC-17F4CDC6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2022/3/12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1BB12-A0B4-D543-9B48-E2D52D08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A7ABE-30BE-5340-B1B4-4C0C9BC4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9348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5438-C6C4-EB48-A49E-5B3676AD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919AA-D6D1-AB4D-BC18-092A780B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2022/3/12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7A56D-A1D1-8340-8F2D-3188DA0A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DF010-2362-C346-AC8E-E2532A1A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072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ED9A85-44AE-494C-BAC8-23BA24771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2022/3/12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645D7-7E65-BA4A-B130-1BF0E59B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D7D4E-8180-3347-8191-FD4A1A13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832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34AF-35AA-5E49-B919-279DC1635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BDD56-5BB5-0B42-A363-C5EF6D414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EE181-C73E-FC44-A082-87B56D559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783CE-5BAA-CA47-8D9B-A8924354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2022/3/12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89BDA-128A-8840-A72B-16CC52FC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256C5-E423-E74E-9754-F9DE7A9B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328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6CF6-11E7-E54C-8975-86D19DCDC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9E9176-2C5D-FC4E-A400-EC5A4AE14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A6D8C-02A1-3D47-9DB3-6ED6F3CD3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EBA67-0371-5548-BEEC-2B5BB7737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2022/3/12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DE9C8-8E86-A044-8179-0CDEE261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11D00-CF9B-D044-B1CB-3C6602C6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2044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89EAC1-0725-EB49-9378-C4B0DF292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C3D9D-E4A2-364A-A1F2-039E5E8DE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28E5B-A6E1-CC4E-9BDD-59347EAE4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DDA99-BF79-8B4D-AA69-9577DFF4E30D}" type="datetimeFigureOut">
              <a:rPr lang="en-TW" smtClean="0"/>
              <a:t>2022/3/12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8A4B8-1AEF-3940-9FA7-5B8DE0671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81AEB-46F3-454C-9AB8-FD0DB55D6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59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F53FC-0F65-444F-BDF4-F2E45F8BB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TW" sz="4800" dirty="0"/>
              <a:t>Python Course</a:t>
            </a:r>
            <a:br>
              <a:rPr lang="en-TW" sz="4800" dirty="0"/>
            </a:br>
            <a:r>
              <a:rPr lang="en-TW" sz="4800" dirty="0"/>
              <a:t>Chapter 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4A9E6-6128-A14E-9A48-A4D6DF383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760111"/>
          </a:xfrm>
        </p:spPr>
        <p:txBody>
          <a:bodyPr>
            <a:normAutofit/>
          </a:bodyPr>
          <a:lstStyle/>
          <a:p>
            <a:pPr algn="l"/>
            <a:r>
              <a:rPr lang="en-US" sz="4800" i="1" dirty="0"/>
              <a:t>Other Topics</a:t>
            </a:r>
            <a:endParaRPr lang="en-TW" sz="48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5C04820-612B-DB44-833A-3D3543626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2857" y="713184"/>
            <a:ext cx="5431632" cy="54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7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8FD7-F9A6-1048-900A-7244AE95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42EBF-C43F-A546-8DCD-EACB72B21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0881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Tkinter</a:t>
            </a:r>
            <a:r>
              <a:rPr lang="en-US" dirty="0"/>
              <a:t> is in Python standard library to create Graphical User interfaces (GUIs) and is included in all standard Python Distributions. We can use Tkinter to make desktop applications.</a:t>
            </a:r>
          </a:p>
          <a:p>
            <a:pPr marL="0" indent="0">
              <a:buNone/>
            </a:pPr>
            <a:r>
              <a:rPr lang="en-US" dirty="0"/>
              <a:t>Traditionally, computers only have a  command-line interface (CLI). The invention of the graphical user interface (GUI) makes computers a lot easier to learn and use.</a:t>
            </a:r>
            <a:endParaRPr lang="en-TW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05BA15A-9F77-D34E-924A-143836DFA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332" y="1343003"/>
            <a:ext cx="4113819" cy="2085997"/>
          </a:xfrm>
          <a:prstGeom prst="rect">
            <a:avLst/>
          </a:prstGeom>
        </p:spPr>
      </p:pic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9A2BD5D-5655-0940-869C-2E1515085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185" y="3801051"/>
            <a:ext cx="2740111" cy="251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5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FBC8A-E30D-A848-AC59-974C3655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0843-8F07-504A-92B6-2030D0B44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programming languages can be used to write server-side scripts. For example, JavaScript has </a:t>
            </a:r>
            <a:r>
              <a:rPr lang="en-US" i="1" dirty="0"/>
              <a:t>Node.js and </a:t>
            </a:r>
            <a:r>
              <a:rPr lang="en-US" i="1" dirty="0" err="1"/>
              <a:t>Express.js</a:t>
            </a:r>
            <a:r>
              <a:rPr lang="en-US" dirty="0"/>
              <a:t>, Java has </a:t>
            </a:r>
            <a:r>
              <a:rPr lang="en-US" i="1" dirty="0" err="1"/>
              <a:t>HTTPServer</a:t>
            </a:r>
            <a:r>
              <a:rPr lang="en-US" dirty="0"/>
              <a:t>, and C++ has </a:t>
            </a:r>
            <a:r>
              <a:rPr lang="en-US" i="1" dirty="0"/>
              <a:t>Treefrog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Flask</a:t>
            </a:r>
            <a:r>
              <a:rPr lang="en-US" dirty="0"/>
              <a:t> is a web framework in Python that lets us develop web applications easily. It also includes functionalities such as URL routing and template engine. Another prevalent Python web framework is </a:t>
            </a:r>
            <a:r>
              <a:rPr lang="en-US" i="1" dirty="0">
                <a:solidFill>
                  <a:srgbClr val="0070C0"/>
                </a:solidFill>
              </a:rPr>
              <a:t>Django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To use flask, we first need to do:</a:t>
            </a:r>
          </a:p>
          <a:p>
            <a:pPr marL="0" indent="0" algn="ctr">
              <a:buNone/>
            </a:pPr>
            <a:r>
              <a:rPr lang="en-US" i="1" dirty="0"/>
              <a:t>pip install flask</a:t>
            </a:r>
          </a:p>
        </p:txBody>
      </p:sp>
    </p:spTree>
    <p:extLst>
      <p:ext uri="{BB962C8B-B14F-4D97-AF65-F5344CB8AC3E}">
        <p14:creationId xmlns:p14="http://schemas.microsoft.com/office/powerpoint/2010/main" val="2569467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63446</TotalTime>
  <Words>154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Python Course Chapter 17</vt:lpstr>
      <vt:lpstr>Tkinter</vt:lpstr>
      <vt:lpstr>Flask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 Chapter 1</dc:title>
  <dc:creator>Yu-Hsien Jen</dc:creator>
  <cp:lastModifiedBy>Yu-Hsien Jen</cp:lastModifiedBy>
  <cp:revision>3646</cp:revision>
  <dcterms:created xsi:type="dcterms:W3CDTF">2021-08-25T07:05:14Z</dcterms:created>
  <dcterms:modified xsi:type="dcterms:W3CDTF">2022-03-13T00:43:57Z</dcterms:modified>
</cp:coreProperties>
</file>