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8" r:id="rId3"/>
    <p:sldId id="257" r:id="rId4"/>
    <p:sldId id="259" r:id="rId5"/>
    <p:sldId id="260" r:id="rId6"/>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4F0EF9-6AA0-394D-BFD2-56B2DD20D243}" v="7203" dt="2021-08-26T20:21:13.2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6"/>
  </p:normalViewPr>
  <p:slideViewPr>
    <p:cSldViewPr snapToGrid="0" snapToObjects="1">
      <p:cViewPr varScale="1">
        <p:scale>
          <a:sx n="79" d="100"/>
          <a:sy n="79" d="100"/>
        </p:scale>
        <p:origin x="82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Hsien Jen" userId="6eb486cd-46ba-4f3a-9f9d-dcadd3d0a4e8" providerId="ADAL" clId="{624F0EF9-6AA0-394D-BFD2-56B2DD20D243}"/>
    <pc:docChg chg="undo custSel addSld delSld modSld sldOrd modMainMaster">
      <pc:chgData name="Yu-Hsien Jen" userId="6eb486cd-46ba-4f3a-9f9d-dcadd3d0a4e8" providerId="ADAL" clId="{624F0EF9-6AA0-394D-BFD2-56B2DD20D243}" dt="2021-08-26T20:21:46.331" v="28219" actId="2696"/>
      <pc:docMkLst>
        <pc:docMk/>
      </pc:docMkLst>
      <pc:sldChg chg="addSp modSp mod modTransition setBg">
        <pc:chgData name="Yu-Hsien Jen" userId="6eb486cd-46ba-4f3a-9f9d-dcadd3d0a4e8" providerId="ADAL" clId="{624F0EF9-6AA0-394D-BFD2-56B2DD20D243}" dt="2021-08-26T05:36:44.244" v="19701"/>
        <pc:sldMkLst>
          <pc:docMk/>
          <pc:sldMk cId="780271365" sldId="256"/>
        </pc:sldMkLst>
        <pc:spChg chg="mod">
          <ac:chgData name="Yu-Hsien Jen" userId="6eb486cd-46ba-4f3a-9f9d-dcadd3d0a4e8" providerId="ADAL" clId="{624F0EF9-6AA0-394D-BFD2-56B2DD20D243}" dt="2021-08-26T01:25:57.805" v="11298" actId="26606"/>
          <ac:spMkLst>
            <pc:docMk/>
            <pc:sldMk cId="780271365" sldId="256"/>
            <ac:spMk id="2" creationId="{1A4F53FC-0F65-444F-BDF4-F2E45F8BBE67}"/>
          </ac:spMkLst>
        </pc:spChg>
        <pc:spChg chg="mod">
          <ac:chgData name="Yu-Hsien Jen" userId="6eb486cd-46ba-4f3a-9f9d-dcadd3d0a4e8" providerId="ADAL" clId="{624F0EF9-6AA0-394D-BFD2-56B2DD20D243}" dt="2021-08-26T01:26:24.081" v="11308" actId="113"/>
          <ac:spMkLst>
            <pc:docMk/>
            <pc:sldMk cId="780271365" sldId="256"/>
            <ac:spMk id="3" creationId="{1FE4A9E6-6128-A14E-9A48-A4D6DF383ABD}"/>
          </ac:spMkLst>
        </pc:spChg>
        <pc:spChg chg="add">
          <ac:chgData name="Yu-Hsien Jen" userId="6eb486cd-46ba-4f3a-9f9d-dcadd3d0a4e8" providerId="ADAL" clId="{624F0EF9-6AA0-394D-BFD2-56B2DD20D243}" dt="2021-08-26T01:25:57.805" v="11298" actId="26606"/>
          <ac:spMkLst>
            <pc:docMk/>
            <pc:sldMk cId="780271365" sldId="256"/>
            <ac:spMk id="9" creationId="{5DCB5928-DC7D-4612-9922-441966E15627}"/>
          </ac:spMkLst>
        </pc:spChg>
        <pc:spChg chg="add">
          <ac:chgData name="Yu-Hsien Jen" userId="6eb486cd-46ba-4f3a-9f9d-dcadd3d0a4e8" providerId="ADAL" clId="{624F0EF9-6AA0-394D-BFD2-56B2DD20D243}" dt="2021-08-26T01:25:57.805" v="11298" actId="26606"/>
          <ac:spMkLst>
            <pc:docMk/>
            <pc:sldMk cId="780271365" sldId="256"/>
            <ac:spMk id="11" creationId="{682C1161-1736-45EC-99B7-33F3CAE9D517}"/>
          </ac:spMkLst>
        </pc:spChg>
        <pc:spChg chg="add">
          <ac:chgData name="Yu-Hsien Jen" userId="6eb486cd-46ba-4f3a-9f9d-dcadd3d0a4e8" providerId="ADAL" clId="{624F0EF9-6AA0-394D-BFD2-56B2DD20D243}" dt="2021-08-26T01:25:57.805" v="11298" actId="26606"/>
          <ac:spMkLst>
            <pc:docMk/>
            <pc:sldMk cId="780271365" sldId="256"/>
            <ac:spMk id="13" creationId="{84D4DDB8-B68F-45B0-9F62-C4279996F672}"/>
          </ac:spMkLst>
        </pc:spChg>
        <pc:spChg chg="add">
          <ac:chgData name="Yu-Hsien Jen" userId="6eb486cd-46ba-4f3a-9f9d-dcadd3d0a4e8" providerId="ADAL" clId="{624F0EF9-6AA0-394D-BFD2-56B2DD20D243}" dt="2021-08-26T01:25:57.805" v="11298" actId="26606"/>
          <ac:spMkLst>
            <pc:docMk/>
            <pc:sldMk cId="780271365" sldId="256"/>
            <ac:spMk id="15" creationId="{AF2F604E-43BE-4DC3-B983-E071523364F8}"/>
          </ac:spMkLst>
        </pc:spChg>
        <pc:spChg chg="add">
          <ac:chgData name="Yu-Hsien Jen" userId="6eb486cd-46ba-4f3a-9f9d-dcadd3d0a4e8" providerId="ADAL" clId="{624F0EF9-6AA0-394D-BFD2-56B2DD20D243}" dt="2021-08-26T01:25:57.805" v="11298" actId="26606"/>
          <ac:spMkLst>
            <pc:docMk/>
            <pc:sldMk cId="780271365" sldId="256"/>
            <ac:spMk id="17" creationId="{08C9B587-E65E-4B52-B37C-ABEBB6E87928}"/>
          </ac:spMkLst>
        </pc:spChg>
        <pc:picChg chg="add mod">
          <ac:chgData name="Yu-Hsien Jen" userId="6eb486cd-46ba-4f3a-9f9d-dcadd3d0a4e8" providerId="ADAL" clId="{624F0EF9-6AA0-394D-BFD2-56B2DD20D243}" dt="2021-08-26T01:25:57.805" v="11298" actId="26606"/>
          <ac:picMkLst>
            <pc:docMk/>
            <pc:sldMk cId="780271365" sldId="256"/>
            <ac:picMk id="4" creationId="{BD8EB6C8-D66F-DA48-944D-CB31B556EA8D}"/>
          </ac:picMkLst>
        </pc:picChg>
      </pc:sldChg>
      <pc:sldChg chg="addSp delSp modSp mod modTransition">
        <pc:chgData name="Yu-Hsien Jen" userId="6eb486cd-46ba-4f3a-9f9d-dcadd3d0a4e8" providerId="ADAL" clId="{624F0EF9-6AA0-394D-BFD2-56B2DD20D243}" dt="2021-08-26T05:36:44.244" v="19701"/>
        <pc:sldMkLst>
          <pc:docMk/>
          <pc:sldMk cId="1220566056" sldId="257"/>
        </pc:sldMkLst>
        <pc:picChg chg="add del mod">
          <ac:chgData name="Yu-Hsien Jen" userId="6eb486cd-46ba-4f3a-9f9d-dcadd3d0a4e8" providerId="ADAL" clId="{624F0EF9-6AA0-394D-BFD2-56B2DD20D243}" dt="2021-08-26T01:25:49.291" v="11296" actId="21"/>
          <ac:picMkLst>
            <pc:docMk/>
            <pc:sldMk cId="1220566056" sldId="257"/>
            <ac:picMk id="5" creationId="{6D88F44F-EB51-D048-9473-2DD4980BBB51}"/>
          </ac:picMkLst>
        </pc:picChg>
      </pc:sldChg>
      <pc:sldChg chg="modTransition">
        <pc:chgData name="Yu-Hsien Jen" userId="6eb486cd-46ba-4f3a-9f9d-dcadd3d0a4e8" providerId="ADAL" clId="{624F0EF9-6AA0-394D-BFD2-56B2DD20D243}" dt="2021-08-26T05:36:44.244" v="19701"/>
        <pc:sldMkLst>
          <pc:docMk/>
          <pc:sldMk cId="943041572" sldId="258"/>
        </pc:sldMkLst>
      </pc:sldChg>
      <pc:sldChg chg="modSp mod modTransition">
        <pc:chgData name="Yu-Hsien Jen" userId="6eb486cd-46ba-4f3a-9f9d-dcadd3d0a4e8" providerId="ADAL" clId="{624F0EF9-6AA0-394D-BFD2-56B2DD20D243}" dt="2021-08-26T05:36:44.244" v="19701"/>
        <pc:sldMkLst>
          <pc:docMk/>
          <pc:sldMk cId="830358870" sldId="259"/>
        </pc:sldMkLst>
        <pc:spChg chg="mod">
          <ac:chgData name="Yu-Hsien Jen" userId="6eb486cd-46ba-4f3a-9f9d-dcadd3d0a4e8" providerId="ADAL" clId="{624F0EF9-6AA0-394D-BFD2-56B2DD20D243}" dt="2021-08-25T21:00:51.427" v="2679" actId="20577"/>
          <ac:spMkLst>
            <pc:docMk/>
            <pc:sldMk cId="830358870" sldId="259"/>
            <ac:spMk id="3" creationId="{D094D367-AD7F-FE41-AA25-33A6AA97E81A}"/>
          </ac:spMkLst>
        </pc:spChg>
      </pc:sldChg>
      <pc:sldChg chg="addSp delSp modSp mod modTransition setBg">
        <pc:chgData name="Yu-Hsien Jen" userId="6eb486cd-46ba-4f3a-9f9d-dcadd3d0a4e8" providerId="ADAL" clId="{624F0EF9-6AA0-394D-BFD2-56B2DD20D243}" dt="2021-08-26T05:36:44.244" v="19701"/>
        <pc:sldMkLst>
          <pc:docMk/>
          <pc:sldMk cId="4204110812" sldId="260"/>
        </pc:sldMkLst>
        <pc:spChg chg="mod">
          <ac:chgData name="Yu-Hsien Jen" userId="6eb486cd-46ba-4f3a-9f9d-dcadd3d0a4e8" providerId="ADAL" clId="{624F0EF9-6AA0-394D-BFD2-56B2DD20D243}" dt="2021-08-25T21:48:56.808" v="6093" actId="26606"/>
          <ac:spMkLst>
            <pc:docMk/>
            <pc:sldMk cId="4204110812" sldId="260"/>
            <ac:spMk id="2" creationId="{3AD52421-6BD9-824B-8597-C097BF85335C}"/>
          </ac:spMkLst>
        </pc:spChg>
        <pc:spChg chg="mod">
          <ac:chgData name="Yu-Hsien Jen" userId="6eb486cd-46ba-4f3a-9f9d-dcadd3d0a4e8" providerId="ADAL" clId="{624F0EF9-6AA0-394D-BFD2-56B2DD20D243}" dt="2021-08-25T21:48:56.808" v="6093" actId="26606"/>
          <ac:spMkLst>
            <pc:docMk/>
            <pc:sldMk cId="4204110812" sldId="260"/>
            <ac:spMk id="3" creationId="{26AB6786-8C7A-8C4D-A967-EA77BE27EF11}"/>
          </ac:spMkLst>
        </pc:spChg>
        <pc:spChg chg="add del">
          <ac:chgData name="Yu-Hsien Jen" userId="6eb486cd-46ba-4f3a-9f9d-dcadd3d0a4e8" providerId="ADAL" clId="{624F0EF9-6AA0-394D-BFD2-56B2DD20D243}" dt="2021-08-26T00:10:05.451" v="7877" actId="26606"/>
          <ac:spMkLst>
            <pc:docMk/>
            <pc:sldMk cId="4204110812" sldId="260"/>
            <ac:spMk id="10" creationId="{47942995-B07F-4636-9A06-C6A104B260A8}"/>
          </ac:spMkLst>
        </pc:spChg>
        <pc:spChg chg="add del">
          <ac:chgData name="Yu-Hsien Jen" userId="6eb486cd-46ba-4f3a-9f9d-dcadd3d0a4e8" providerId="ADAL" clId="{624F0EF9-6AA0-394D-BFD2-56B2DD20D243}" dt="2021-08-26T00:10:05.451" v="7877" actId="26606"/>
          <ac:spMkLst>
            <pc:docMk/>
            <pc:sldMk cId="4204110812" sldId="260"/>
            <ac:spMk id="17" creationId="{B81933D1-5615-42C7-9C0B-4EB7105CCE2D}"/>
          </ac:spMkLst>
        </pc:spChg>
        <pc:spChg chg="add del">
          <ac:chgData name="Yu-Hsien Jen" userId="6eb486cd-46ba-4f3a-9f9d-dcadd3d0a4e8" providerId="ADAL" clId="{624F0EF9-6AA0-394D-BFD2-56B2DD20D243}" dt="2021-08-26T00:10:05.451" v="7877" actId="26606"/>
          <ac:spMkLst>
            <pc:docMk/>
            <pc:sldMk cId="4204110812" sldId="260"/>
            <ac:spMk id="19" creationId="{19C9EAEA-39D0-4B0E-A0EB-51E7B26740B1}"/>
          </ac:spMkLst>
        </pc:spChg>
        <pc:spChg chg="add">
          <ac:chgData name="Yu-Hsien Jen" userId="6eb486cd-46ba-4f3a-9f9d-dcadd3d0a4e8" providerId="ADAL" clId="{624F0EF9-6AA0-394D-BFD2-56B2DD20D243}" dt="2021-08-26T00:10:05.451" v="7877" actId="26606"/>
          <ac:spMkLst>
            <pc:docMk/>
            <pc:sldMk cId="4204110812" sldId="260"/>
            <ac:spMk id="21" creationId="{47942995-B07F-4636-9A06-C6A104B260A8}"/>
          </ac:spMkLst>
        </pc:spChg>
        <pc:spChg chg="add">
          <ac:chgData name="Yu-Hsien Jen" userId="6eb486cd-46ba-4f3a-9f9d-dcadd3d0a4e8" providerId="ADAL" clId="{624F0EF9-6AA0-394D-BFD2-56B2DD20D243}" dt="2021-08-26T00:10:05.451" v="7877" actId="26606"/>
          <ac:spMkLst>
            <pc:docMk/>
            <pc:sldMk cId="4204110812" sldId="260"/>
            <ac:spMk id="23" creationId="{B81933D1-5615-42C7-9C0B-4EB7105CCE2D}"/>
          </ac:spMkLst>
        </pc:spChg>
        <pc:spChg chg="add del">
          <ac:chgData name="Yu-Hsien Jen" userId="6eb486cd-46ba-4f3a-9f9d-dcadd3d0a4e8" providerId="ADAL" clId="{624F0EF9-6AA0-394D-BFD2-56B2DD20D243}" dt="2021-08-25T21:48:43.016" v="6091" actId="26606"/>
          <ac:spMkLst>
            <pc:docMk/>
            <pc:sldMk cId="4204110812" sldId="260"/>
            <ac:spMk id="24" creationId="{50CEED20-A22C-4FC3-BC0E-F4FE53FDEB97}"/>
          </ac:spMkLst>
        </pc:spChg>
        <pc:spChg chg="add">
          <ac:chgData name="Yu-Hsien Jen" userId="6eb486cd-46ba-4f3a-9f9d-dcadd3d0a4e8" providerId="ADAL" clId="{624F0EF9-6AA0-394D-BFD2-56B2DD20D243}" dt="2021-08-26T00:10:05.451" v="7877" actId="26606"/>
          <ac:spMkLst>
            <pc:docMk/>
            <pc:sldMk cId="4204110812" sldId="260"/>
            <ac:spMk id="25" creationId="{19C9EAEA-39D0-4B0E-A0EB-51E7B26740B1}"/>
          </ac:spMkLst>
        </pc:spChg>
        <pc:spChg chg="add del">
          <ac:chgData name="Yu-Hsien Jen" userId="6eb486cd-46ba-4f3a-9f9d-dcadd3d0a4e8" providerId="ADAL" clId="{624F0EF9-6AA0-394D-BFD2-56B2DD20D243}" dt="2021-08-25T21:48:56.808" v="6093" actId="26606"/>
          <ac:spMkLst>
            <pc:docMk/>
            <pc:sldMk cId="4204110812" sldId="260"/>
            <ac:spMk id="30" creationId="{B429BAE5-B200-4FC0-BBC1-8D7C57D1D9F4}"/>
          </ac:spMkLst>
        </pc:spChg>
        <pc:spChg chg="add del">
          <ac:chgData name="Yu-Hsien Jen" userId="6eb486cd-46ba-4f3a-9f9d-dcadd3d0a4e8" providerId="ADAL" clId="{624F0EF9-6AA0-394D-BFD2-56B2DD20D243}" dt="2021-08-25T21:48:43.016" v="6091" actId="26606"/>
          <ac:spMkLst>
            <pc:docMk/>
            <pc:sldMk cId="4204110812" sldId="260"/>
            <ac:spMk id="31" creationId="{19C9EAEA-39D0-4B0E-A0EB-51E7B26740B1}"/>
          </ac:spMkLst>
        </pc:spChg>
        <pc:spChg chg="add del">
          <ac:chgData name="Yu-Hsien Jen" userId="6eb486cd-46ba-4f3a-9f9d-dcadd3d0a4e8" providerId="ADAL" clId="{624F0EF9-6AA0-394D-BFD2-56B2DD20D243}" dt="2021-08-25T21:48:43.016" v="6091" actId="26606"/>
          <ac:spMkLst>
            <pc:docMk/>
            <pc:sldMk cId="4204110812" sldId="260"/>
            <ac:spMk id="33" creationId="{3873B707-463F-40B0-8227-E8CC6C67EB25}"/>
          </ac:spMkLst>
        </pc:spChg>
        <pc:spChg chg="add del">
          <ac:chgData name="Yu-Hsien Jen" userId="6eb486cd-46ba-4f3a-9f9d-dcadd3d0a4e8" providerId="ADAL" clId="{624F0EF9-6AA0-394D-BFD2-56B2DD20D243}" dt="2021-08-25T21:48:56.808" v="6093" actId="26606"/>
          <ac:spMkLst>
            <pc:docMk/>
            <pc:sldMk cId="4204110812" sldId="260"/>
            <ac:spMk id="53" creationId="{826B4A43-2A34-4B22-882C-D7552FA9C7DB}"/>
          </ac:spMkLst>
        </pc:spChg>
        <pc:spChg chg="add del">
          <ac:chgData name="Yu-Hsien Jen" userId="6eb486cd-46ba-4f3a-9f9d-dcadd3d0a4e8" providerId="ADAL" clId="{624F0EF9-6AA0-394D-BFD2-56B2DD20D243}" dt="2021-08-25T21:48:56.808" v="6093" actId="26606"/>
          <ac:spMkLst>
            <pc:docMk/>
            <pc:sldMk cId="4204110812" sldId="260"/>
            <ac:spMk id="54" creationId="{A5271697-90F1-4A23-8EF2-0179F2EAFACB}"/>
          </ac:spMkLst>
        </pc:spChg>
        <pc:spChg chg="add del">
          <ac:chgData name="Yu-Hsien Jen" userId="6eb486cd-46ba-4f3a-9f9d-dcadd3d0a4e8" providerId="ADAL" clId="{624F0EF9-6AA0-394D-BFD2-56B2DD20D243}" dt="2021-08-25T21:48:56.808" v="6093" actId="26606"/>
          <ac:spMkLst>
            <pc:docMk/>
            <pc:sldMk cId="4204110812" sldId="260"/>
            <ac:spMk id="55" creationId="{D9F5512A-48E1-4C07-B75E-3CCC517B6804}"/>
          </ac:spMkLst>
        </pc:spChg>
        <pc:grpChg chg="add del">
          <ac:chgData name="Yu-Hsien Jen" userId="6eb486cd-46ba-4f3a-9f9d-dcadd3d0a4e8" providerId="ADAL" clId="{624F0EF9-6AA0-394D-BFD2-56B2DD20D243}" dt="2021-08-26T00:10:05.451" v="7877" actId="26606"/>
          <ac:grpSpMkLst>
            <pc:docMk/>
            <pc:sldMk cId="4204110812" sldId="260"/>
            <ac:grpSpMk id="12" creationId="{032D8612-31EB-44CF-A1D0-14FD4C705424}"/>
          </ac:grpSpMkLst>
        </pc:grpChg>
        <pc:grpChg chg="add">
          <ac:chgData name="Yu-Hsien Jen" userId="6eb486cd-46ba-4f3a-9f9d-dcadd3d0a4e8" providerId="ADAL" clId="{624F0EF9-6AA0-394D-BFD2-56B2DD20D243}" dt="2021-08-26T00:10:05.451" v="7877" actId="26606"/>
          <ac:grpSpMkLst>
            <pc:docMk/>
            <pc:sldMk cId="4204110812" sldId="260"/>
            <ac:grpSpMk id="22" creationId="{032D8612-31EB-44CF-A1D0-14FD4C705424}"/>
          </ac:grpSpMkLst>
        </pc:grpChg>
        <pc:grpChg chg="add del">
          <ac:chgData name="Yu-Hsien Jen" userId="6eb486cd-46ba-4f3a-9f9d-dcadd3d0a4e8" providerId="ADAL" clId="{624F0EF9-6AA0-394D-BFD2-56B2DD20D243}" dt="2021-08-25T21:48:43.016" v="6091" actId="26606"/>
          <ac:grpSpMkLst>
            <pc:docMk/>
            <pc:sldMk cId="4204110812" sldId="260"/>
            <ac:grpSpMk id="26" creationId="{032D8612-31EB-44CF-A1D0-14FD4C705424}"/>
          </ac:grpSpMkLst>
        </pc:grpChg>
        <pc:grpChg chg="add del">
          <ac:chgData name="Yu-Hsien Jen" userId="6eb486cd-46ba-4f3a-9f9d-dcadd3d0a4e8" providerId="ADAL" clId="{624F0EF9-6AA0-394D-BFD2-56B2DD20D243}" dt="2021-08-25T21:48:56.808" v="6093" actId="26606"/>
          <ac:grpSpMkLst>
            <pc:docMk/>
            <pc:sldMk cId="4204110812" sldId="260"/>
            <ac:grpSpMk id="32" creationId="{A9644633-5AE1-44D6-8F5F-6376DDA130CD}"/>
          </ac:grpSpMkLst>
        </pc:grpChg>
        <pc:picChg chg="add del mod">
          <ac:chgData name="Yu-Hsien Jen" userId="6eb486cd-46ba-4f3a-9f9d-dcadd3d0a4e8" providerId="ADAL" clId="{624F0EF9-6AA0-394D-BFD2-56B2DD20D243}" dt="2021-08-26T00:09:53.117" v="7874" actId="478"/>
          <ac:picMkLst>
            <pc:docMk/>
            <pc:sldMk cId="4204110812" sldId="260"/>
            <ac:picMk id="5" creationId="{2EEF8C60-C697-EB41-A543-8419A4028F87}"/>
          </ac:picMkLst>
        </pc:picChg>
        <pc:picChg chg="add mod">
          <ac:chgData name="Yu-Hsien Jen" userId="6eb486cd-46ba-4f3a-9f9d-dcadd3d0a4e8" providerId="ADAL" clId="{624F0EF9-6AA0-394D-BFD2-56B2DD20D243}" dt="2021-08-26T00:10:05.451" v="7877" actId="26606"/>
          <ac:picMkLst>
            <pc:docMk/>
            <pc:sldMk cId="4204110812" sldId="260"/>
            <ac:picMk id="7" creationId="{27C23781-87F1-AA49-80BC-DB1B4DA68311}"/>
          </ac:picMkLst>
        </pc:picChg>
      </pc:sldChg>
      <pc:sldChg chg="modTransition">
        <pc:chgData name="Yu-Hsien Jen" userId="6eb486cd-46ba-4f3a-9f9d-dcadd3d0a4e8" providerId="ADAL" clId="{624F0EF9-6AA0-394D-BFD2-56B2DD20D243}" dt="2021-08-26T05:36:44.244" v="19701"/>
        <pc:sldMkLst>
          <pc:docMk/>
          <pc:sldMk cId="3083237251" sldId="261"/>
        </pc:sldMkLst>
      </pc:sldChg>
      <pc:sldChg chg="modTransition">
        <pc:chgData name="Yu-Hsien Jen" userId="6eb486cd-46ba-4f3a-9f9d-dcadd3d0a4e8" providerId="ADAL" clId="{624F0EF9-6AA0-394D-BFD2-56B2DD20D243}" dt="2021-08-26T05:36:44.244" v="19701"/>
        <pc:sldMkLst>
          <pc:docMk/>
          <pc:sldMk cId="1378000994" sldId="262"/>
        </pc:sldMkLst>
      </pc:sldChg>
      <pc:sldChg chg="addSp delSp modSp del mod modTransition">
        <pc:chgData name="Yu-Hsien Jen" userId="6eb486cd-46ba-4f3a-9f9d-dcadd3d0a4e8" providerId="ADAL" clId="{624F0EF9-6AA0-394D-BFD2-56B2DD20D243}" dt="2021-08-26T20:21:46.331" v="28219" actId="2696"/>
        <pc:sldMkLst>
          <pc:docMk/>
          <pc:sldMk cId="1239868540" sldId="263"/>
        </pc:sldMkLst>
        <pc:spChg chg="mod">
          <ac:chgData name="Yu-Hsien Jen" userId="6eb486cd-46ba-4f3a-9f9d-dcadd3d0a4e8" providerId="ADAL" clId="{624F0EF9-6AA0-394D-BFD2-56B2DD20D243}" dt="2021-08-25T22:03:35.576" v="7453" actId="20577"/>
          <ac:spMkLst>
            <pc:docMk/>
            <pc:sldMk cId="1239868540" sldId="263"/>
            <ac:spMk id="2" creationId="{AE90F2C7-A217-1840-9865-0176A96ACE12}"/>
          </ac:spMkLst>
        </pc:spChg>
        <pc:spChg chg="mod">
          <ac:chgData name="Yu-Hsien Jen" userId="6eb486cd-46ba-4f3a-9f9d-dcadd3d0a4e8" providerId="ADAL" clId="{624F0EF9-6AA0-394D-BFD2-56B2DD20D243}" dt="2021-08-26T07:03:22.974" v="22999" actId="20577"/>
          <ac:spMkLst>
            <pc:docMk/>
            <pc:sldMk cId="1239868540" sldId="263"/>
            <ac:spMk id="3" creationId="{DF4CADA2-698F-224C-9B2D-3A9C2067C061}"/>
          </ac:spMkLst>
        </pc:spChg>
        <pc:spChg chg="add del mod">
          <ac:chgData name="Yu-Hsien Jen" userId="6eb486cd-46ba-4f3a-9f9d-dcadd3d0a4e8" providerId="ADAL" clId="{624F0EF9-6AA0-394D-BFD2-56B2DD20D243}" dt="2021-08-26T05:34:45.754" v="19617"/>
          <ac:spMkLst>
            <pc:docMk/>
            <pc:sldMk cId="1239868540" sldId="263"/>
            <ac:spMk id="5" creationId="{C811F693-823D-7F4F-A58A-5401BBD9CF42}"/>
          </ac:spMkLst>
        </pc:spChg>
      </pc:sldChg>
      <pc:sldChg chg="modTransition">
        <pc:chgData name="Yu-Hsien Jen" userId="6eb486cd-46ba-4f3a-9f9d-dcadd3d0a4e8" providerId="ADAL" clId="{624F0EF9-6AA0-394D-BFD2-56B2DD20D243}" dt="2021-08-26T05:36:44.244" v="19701"/>
        <pc:sldMkLst>
          <pc:docMk/>
          <pc:sldMk cId="2271080548" sldId="264"/>
        </pc:sldMkLst>
      </pc:sldChg>
      <pc:sldChg chg="modTransition">
        <pc:chgData name="Yu-Hsien Jen" userId="6eb486cd-46ba-4f3a-9f9d-dcadd3d0a4e8" providerId="ADAL" clId="{624F0EF9-6AA0-394D-BFD2-56B2DD20D243}" dt="2021-08-26T05:36:44.244" v="19701"/>
        <pc:sldMkLst>
          <pc:docMk/>
          <pc:sldMk cId="3024648520" sldId="265"/>
        </pc:sldMkLst>
      </pc:sldChg>
      <pc:sldChg chg="modSp mod ord modTransition">
        <pc:chgData name="Yu-Hsien Jen" userId="6eb486cd-46ba-4f3a-9f9d-dcadd3d0a4e8" providerId="ADAL" clId="{624F0EF9-6AA0-394D-BFD2-56B2DD20D243}" dt="2021-08-26T05:36:44.244" v="19701"/>
        <pc:sldMkLst>
          <pc:docMk/>
          <pc:sldMk cId="939563945" sldId="266"/>
        </pc:sldMkLst>
        <pc:spChg chg="mod">
          <ac:chgData name="Yu-Hsien Jen" userId="6eb486cd-46ba-4f3a-9f9d-dcadd3d0a4e8" providerId="ADAL" clId="{624F0EF9-6AA0-394D-BFD2-56B2DD20D243}" dt="2021-08-26T00:04:10.411" v="7713" actId="20577"/>
          <ac:spMkLst>
            <pc:docMk/>
            <pc:sldMk cId="939563945" sldId="266"/>
            <ac:spMk id="2" creationId="{27C423D4-05CF-8C44-82B3-CA1F97A45BD0}"/>
          </ac:spMkLst>
        </pc:spChg>
        <pc:spChg chg="mod">
          <ac:chgData name="Yu-Hsien Jen" userId="6eb486cd-46ba-4f3a-9f9d-dcadd3d0a4e8" providerId="ADAL" clId="{624F0EF9-6AA0-394D-BFD2-56B2DD20D243}" dt="2021-08-26T00:08:39.134" v="7872"/>
          <ac:spMkLst>
            <pc:docMk/>
            <pc:sldMk cId="939563945" sldId="266"/>
            <ac:spMk id="3" creationId="{BBE907B1-18F5-5741-BF68-D13B8C246575}"/>
          </ac:spMkLst>
        </pc:spChg>
      </pc:sldChg>
      <pc:sldChg chg="modTransition">
        <pc:chgData name="Yu-Hsien Jen" userId="6eb486cd-46ba-4f3a-9f9d-dcadd3d0a4e8" providerId="ADAL" clId="{624F0EF9-6AA0-394D-BFD2-56B2DD20D243}" dt="2021-08-26T05:36:44.244" v="19701"/>
        <pc:sldMkLst>
          <pc:docMk/>
          <pc:sldMk cId="3805305949" sldId="267"/>
        </pc:sldMkLst>
      </pc:sldChg>
      <pc:sldChg chg="modSp mod modTransition">
        <pc:chgData name="Yu-Hsien Jen" userId="6eb486cd-46ba-4f3a-9f9d-dcadd3d0a4e8" providerId="ADAL" clId="{624F0EF9-6AA0-394D-BFD2-56B2DD20D243}" dt="2021-08-26T05:36:44.244" v="19701"/>
        <pc:sldMkLst>
          <pc:docMk/>
          <pc:sldMk cId="2606496201" sldId="268"/>
        </pc:sldMkLst>
        <pc:spChg chg="mod">
          <ac:chgData name="Yu-Hsien Jen" userId="6eb486cd-46ba-4f3a-9f9d-dcadd3d0a4e8" providerId="ADAL" clId="{624F0EF9-6AA0-394D-BFD2-56B2DD20D243}" dt="2021-08-25T21:30:00.840" v="5120" actId="20577"/>
          <ac:spMkLst>
            <pc:docMk/>
            <pc:sldMk cId="2606496201" sldId="268"/>
            <ac:spMk id="2" creationId="{C3EAB7BB-5EAB-D543-86EA-C235FF16BA5D}"/>
          </ac:spMkLst>
        </pc:spChg>
        <pc:spChg chg="mod">
          <ac:chgData name="Yu-Hsien Jen" userId="6eb486cd-46ba-4f3a-9f9d-dcadd3d0a4e8" providerId="ADAL" clId="{624F0EF9-6AA0-394D-BFD2-56B2DD20D243}" dt="2021-08-25T21:32:44.824" v="5322" actId="20577"/>
          <ac:spMkLst>
            <pc:docMk/>
            <pc:sldMk cId="2606496201" sldId="268"/>
            <ac:spMk id="3" creationId="{FA0C0E7E-EDFC-2942-881A-231C1125F38D}"/>
          </ac:spMkLst>
        </pc:spChg>
      </pc:sldChg>
      <pc:sldChg chg="modSp mod modTransition">
        <pc:chgData name="Yu-Hsien Jen" userId="6eb486cd-46ba-4f3a-9f9d-dcadd3d0a4e8" providerId="ADAL" clId="{624F0EF9-6AA0-394D-BFD2-56B2DD20D243}" dt="2021-08-26T05:36:44.244" v="19701"/>
        <pc:sldMkLst>
          <pc:docMk/>
          <pc:sldMk cId="780123239" sldId="269"/>
        </pc:sldMkLst>
        <pc:spChg chg="mod">
          <ac:chgData name="Yu-Hsien Jen" userId="6eb486cd-46ba-4f3a-9f9d-dcadd3d0a4e8" providerId="ADAL" clId="{624F0EF9-6AA0-394D-BFD2-56B2DD20D243}" dt="2021-08-25T20:44:16.863" v="1303" actId="20577"/>
          <ac:spMkLst>
            <pc:docMk/>
            <pc:sldMk cId="780123239" sldId="269"/>
            <ac:spMk id="3" creationId="{52ECC035-D6C7-7744-B8D5-88700E15B6D5}"/>
          </ac:spMkLst>
        </pc:spChg>
      </pc:sldChg>
      <pc:sldChg chg="addSp delSp modSp new mod modTransition">
        <pc:chgData name="Yu-Hsien Jen" userId="6eb486cd-46ba-4f3a-9f9d-dcadd3d0a4e8" providerId="ADAL" clId="{624F0EF9-6AA0-394D-BFD2-56B2DD20D243}" dt="2021-08-26T05:36:44.244" v="19701"/>
        <pc:sldMkLst>
          <pc:docMk/>
          <pc:sldMk cId="2035037249" sldId="270"/>
        </pc:sldMkLst>
        <pc:spChg chg="mod">
          <ac:chgData name="Yu-Hsien Jen" userId="6eb486cd-46ba-4f3a-9f9d-dcadd3d0a4e8" providerId="ADAL" clId="{624F0EF9-6AA0-394D-BFD2-56B2DD20D243}" dt="2021-08-25T20:44:52.366" v="1363" actId="20577"/>
          <ac:spMkLst>
            <pc:docMk/>
            <pc:sldMk cId="2035037249" sldId="270"/>
            <ac:spMk id="2" creationId="{053064F7-08BB-9748-8114-29231E05C0AE}"/>
          </ac:spMkLst>
        </pc:spChg>
        <pc:spChg chg="del">
          <ac:chgData name="Yu-Hsien Jen" userId="6eb486cd-46ba-4f3a-9f9d-dcadd3d0a4e8" providerId="ADAL" clId="{624F0EF9-6AA0-394D-BFD2-56B2DD20D243}" dt="2021-08-25T20:45:21.521" v="1364" actId="3680"/>
          <ac:spMkLst>
            <pc:docMk/>
            <pc:sldMk cId="2035037249" sldId="270"/>
            <ac:spMk id="3" creationId="{DDD9BA1F-C183-344A-BA7D-C0728F467B41}"/>
          </ac:spMkLst>
        </pc:spChg>
        <pc:spChg chg="add mod">
          <ac:chgData name="Yu-Hsien Jen" userId="6eb486cd-46ba-4f3a-9f9d-dcadd3d0a4e8" providerId="ADAL" clId="{624F0EF9-6AA0-394D-BFD2-56B2DD20D243}" dt="2021-08-25T20:48:01.820" v="1734" actId="1076"/>
          <ac:spMkLst>
            <pc:docMk/>
            <pc:sldMk cId="2035037249" sldId="270"/>
            <ac:spMk id="5" creationId="{1DF9AA11-77BE-364D-B05A-4E3045B43685}"/>
          </ac:spMkLst>
        </pc:spChg>
        <pc:graphicFrameChg chg="add mod ord modGraphic">
          <ac:chgData name="Yu-Hsien Jen" userId="6eb486cd-46ba-4f3a-9f9d-dcadd3d0a4e8" providerId="ADAL" clId="{624F0EF9-6AA0-394D-BFD2-56B2DD20D243}" dt="2021-08-25T20:47:14.592" v="1587"/>
          <ac:graphicFrameMkLst>
            <pc:docMk/>
            <pc:sldMk cId="2035037249" sldId="270"/>
            <ac:graphicFrameMk id="4" creationId="{C8E2A176-89A5-3C4B-8CEC-3F5C3921398B}"/>
          </ac:graphicFrameMkLst>
        </pc:graphicFrameChg>
      </pc:sldChg>
      <pc:sldChg chg="modSp new mod modTransition">
        <pc:chgData name="Yu-Hsien Jen" userId="6eb486cd-46ba-4f3a-9f9d-dcadd3d0a4e8" providerId="ADAL" clId="{624F0EF9-6AA0-394D-BFD2-56B2DD20D243}" dt="2021-08-26T05:36:44.244" v="19701"/>
        <pc:sldMkLst>
          <pc:docMk/>
          <pc:sldMk cId="1254959467" sldId="271"/>
        </pc:sldMkLst>
        <pc:spChg chg="mod">
          <ac:chgData name="Yu-Hsien Jen" userId="6eb486cd-46ba-4f3a-9f9d-dcadd3d0a4e8" providerId="ADAL" clId="{624F0EF9-6AA0-394D-BFD2-56B2DD20D243}" dt="2021-08-25T20:48:21.525" v="1747" actId="20577"/>
          <ac:spMkLst>
            <pc:docMk/>
            <pc:sldMk cId="1254959467" sldId="271"/>
            <ac:spMk id="2" creationId="{3D82C43C-FEB3-4845-BD8F-EDA892AC2CB8}"/>
          </ac:spMkLst>
        </pc:spChg>
        <pc:spChg chg="mod">
          <ac:chgData name="Yu-Hsien Jen" userId="6eb486cd-46ba-4f3a-9f9d-dcadd3d0a4e8" providerId="ADAL" clId="{624F0EF9-6AA0-394D-BFD2-56B2DD20D243}" dt="2021-08-25T20:56:38.909" v="2315" actId="20577"/>
          <ac:spMkLst>
            <pc:docMk/>
            <pc:sldMk cId="1254959467" sldId="271"/>
            <ac:spMk id="3" creationId="{781F8FC6-B860-2941-AA09-C99CA4D6E455}"/>
          </ac:spMkLst>
        </pc:spChg>
      </pc:sldChg>
      <pc:sldChg chg="modSp new mod modTransition">
        <pc:chgData name="Yu-Hsien Jen" userId="6eb486cd-46ba-4f3a-9f9d-dcadd3d0a4e8" providerId="ADAL" clId="{624F0EF9-6AA0-394D-BFD2-56B2DD20D243}" dt="2021-08-26T05:36:44.244" v="19701"/>
        <pc:sldMkLst>
          <pc:docMk/>
          <pc:sldMk cId="1612001649" sldId="272"/>
        </pc:sldMkLst>
        <pc:spChg chg="mod">
          <ac:chgData name="Yu-Hsien Jen" userId="6eb486cd-46ba-4f3a-9f9d-dcadd3d0a4e8" providerId="ADAL" clId="{624F0EF9-6AA0-394D-BFD2-56B2DD20D243}" dt="2021-08-25T20:56:59.379" v="2384" actId="20577"/>
          <ac:spMkLst>
            <pc:docMk/>
            <pc:sldMk cId="1612001649" sldId="272"/>
            <ac:spMk id="2" creationId="{365C94B4-CE4F-7946-8B6A-A52C94BD7452}"/>
          </ac:spMkLst>
        </pc:spChg>
        <pc:spChg chg="mod">
          <ac:chgData name="Yu-Hsien Jen" userId="6eb486cd-46ba-4f3a-9f9d-dcadd3d0a4e8" providerId="ADAL" clId="{624F0EF9-6AA0-394D-BFD2-56B2DD20D243}" dt="2021-08-25T21:05:31.572" v="2812" actId="20577"/>
          <ac:spMkLst>
            <pc:docMk/>
            <pc:sldMk cId="1612001649" sldId="272"/>
            <ac:spMk id="3" creationId="{3D5DA2AD-AEAF-C247-9C1C-8F79E0C6F39D}"/>
          </ac:spMkLst>
        </pc:spChg>
      </pc:sldChg>
      <pc:sldChg chg="modSp new mod modTransition">
        <pc:chgData name="Yu-Hsien Jen" userId="6eb486cd-46ba-4f3a-9f9d-dcadd3d0a4e8" providerId="ADAL" clId="{624F0EF9-6AA0-394D-BFD2-56B2DD20D243}" dt="2021-08-26T05:36:44.244" v="19701"/>
        <pc:sldMkLst>
          <pc:docMk/>
          <pc:sldMk cId="3362605860" sldId="273"/>
        </pc:sldMkLst>
        <pc:spChg chg="mod">
          <ac:chgData name="Yu-Hsien Jen" userId="6eb486cd-46ba-4f3a-9f9d-dcadd3d0a4e8" providerId="ADAL" clId="{624F0EF9-6AA0-394D-BFD2-56B2DD20D243}" dt="2021-08-25T21:05:26.803" v="2811" actId="20577"/>
          <ac:spMkLst>
            <pc:docMk/>
            <pc:sldMk cId="3362605860" sldId="273"/>
            <ac:spMk id="2" creationId="{32422F38-E178-BF45-A7D7-5979000BB822}"/>
          </ac:spMkLst>
        </pc:spChg>
        <pc:spChg chg="mod">
          <ac:chgData name="Yu-Hsien Jen" userId="6eb486cd-46ba-4f3a-9f9d-dcadd3d0a4e8" providerId="ADAL" clId="{624F0EF9-6AA0-394D-BFD2-56B2DD20D243}" dt="2021-08-25T21:09:52.820" v="3180" actId="20577"/>
          <ac:spMkLst>
            <pc:docMk/>
            <pc:sldMk cId="3362605860" sldId="273"/>
            <ac:spMk id="3" creationId="{5BF3E242-A82B-314B-A79B-C8C7AFD72A02}"/>
          </ac:spMkLst>
        </pc:spChg>
      </pc:sldChg>
      <pc:sldChg chg="modSp new mod modTransition">
        <pc:chgData name="Yu-Hsien Jen" userId="6eb486cd-46ba-4f3a-9f9d-dcadd3d0a4e8" providerId="ADAL" clId="{624F0EF9-6AA0-394D-BFD2-56B2DD20D243}" dt="2021-08-26T05:36:44.244" v="19701"/>
        <pc:sldMkLst>
          <pc:docMk/>
          <pc:sldMk cId="830848991" sldId="274"/>
        </pc:sldMkLst>
        <pc:spChg chg="mod">
          <ac:chgData name="Yu-Hsien Jen" userId="6eb486cd-46ba-4f3a-9f9d-dcadd3d0a4e8" providerId="ADAL" clId="{624F0EF9-6AA0-394D-BFD2-56B2DD20D243}" dt="2021-08-25T21:11:01.918" v="3239" actId="20577"/>
          <ac:spMkLst>
            <pc:docMk/>
            <pc:sldMk cId="830848991" sldId="274"/>
            <ac:spMk id="2" creationId="{152C9661-8B9A-314C-8FDE-B0EE6DD1686B}"/>
          </ac:spMkLst>
        </pc:spChg>
        <pc:spChg chg="mod">
          <ac:chgData name="Yu-Hsien Jen" userId="6eb486cd-46ba-4f3a-9f9d-dcadd3d0a4e8" providerId="ADAL" clId="{624F0EF9-6AA0-394D-BFD2-56B2DD20D243}" dt="2021-08-25T21:17:39.026" v="4207" actId="20577"/>
          <ac:spMkLst>
            <pc:docMk/>
            <pc:sldMk cId="830848991" sldId="274"/>
            <ac:spMk id="3" creationId="{3EDC74B6-90C2-4C44-A0A6-624A9933A3FE}"/>
          </ac:spMkLst>
        </pc:spChg>
      </pc:sldChg>
      <pc:sldChg chg="modSp new mod modTransition">
        <pc:chgData name="Yu-Hsien Jen" userId="6eb486cd-46ba-4f3a-9f9d-dcadd3d0a4e8" providerId="ADAL" clId="{624F0EF9-6AA0-394D-BFD2-56B2DD20D243}" dt="2021-08-26T05:36:44.244" v="19701"/>
        <pc:sldMkLst>
          <pc:docMk/>
          <pc:sldMk cId="1979178349" sldId="275"/>
        </pc:sldMkLst>
        <pc:spChg chg="mod">
          <ac:chgData name="Yu-Hsien Jen" userId="6eb486cd-46ba-4f3a-9f9d-dcadd3d0a4e8" providerId="ADAL" clId="{624F0EF9-6AA0-394D-BFD2-56B2DD20D243}" dt="2021-08-25T21:18:26.200" v="4242" actId="20577"/>
          <ac:spMkLst>
            <pc:docMk/>
            <pc:sldMk cId="1979178349" sldId="275"/>
            <ac:spMk id="2" creationId="{B3425D9A-BDB9-1742-A66E-CEC08606EC6A}"/>
          </ac:spMkLst>
        </pc:spChg>
        <pc:spChg chg="mod">
          <ac:chgData name="Yu-Hsien Jen" userId="6eb486cd-46ba-4f3a-9f9d-dcadd3d0a4e8" providerId="ADAL" clId="{624F0EF9-6AA0-394D-BFD2-56B2DD20D243}" dt="2021-08-25T21:27:17.631" v="4760" actId="20577"/>
          <ac:spMkLst>
            <pc:docMk/>
            <pc:sldMk cId="1979178349" sldId="275"/>
            <ac:spMk id="3" creationId="{5D2201E2-9345-8D4A-A76E-12E75B467C0E}"/>
          </ac:spMkLst>
        </pc:spChg>
      </pc:sldChg>
      <pc:sldChg chg="addSp delSp modSp new mod modTransition setBg">
        <pc:chgData name="Yu-Hsien Jen" userId="6eb486cd-46ba-4f3a-9f9d-dcadd3d0a4e8" providerId="ADAL" clId="{624F0EF9-6AA0-394D-BFD2-56B2DD20D243}" dt="2021-08-26T05:36:44.244" v="19701"/>
        <pc:sldMkLst>
          <pc:docMk/>
          <pc:sldMk cId="3083500055" sldId="276"/>
        </pc:sldMkLst>
        <pc:spChg chg="add del mod">
          <ac:chgData name="Yu-Hsien Jen" userId="6eb486cd-46ba-4f3a-9f9d-dcadd3d0a4e8" providerId="ADAL" clId="{624F0EF9-6AA0-394D-BFD2-56B2DD20D243}" dt="2021-08-25T21:34:25.388" v="5402" actId="20577"/>
          <ac:spMkLst>
            <pc:docMk/>
            <pc:sldMk cId="3083500055" sldId="276"/>
            <ac:spMk id="2" creationId="{5DF21D2C-73CC-1C42-B295-889109838573}"/>
          </ac:spMkLst>
        </pc:spChg>
        <pc:spChg chg="del">
          <ac:chgData name="Yu-Hsien Jen" userId="6eb486cd-46ba-4f3a-9f9d-dcadd3d0a4e8" providerId="ADAL" clId="{624F0EF9-6AA0-394D-BFD2-56B2DD20D243}" dt="2021-08-25T21:33:15.343" v="5324"/>
          <ac:spMkLst>
            <pc:docMk/>
            <pc:sldMk cId="3083500055" sldId="276"/>
            <ac:spMk id="3" creationId="{72726411-A335-254B-B6FA-95F15F5EDA38}"/>
          </ac:spMkLst>
        </pc:spChg>
        <pc:spChg chg="add mod">
          <ac:chgData name="Yu-Hsien Jen" userId="6eb486cd-46ba-4f3a-9f9d-dcadd3d0a4e8" providerId="ADAL" clId="{624F0EF9-6AA0-394D-BFD2-56B2DD20D243}" dt="2021-08-25T21:34:33.493" v="5403" actId="1076"/>
          <ac:spMkLst>
            <pc:docMk/>
            <pc:sldMk cId="3083500055" sldId="276"/>
            <ac:spMk id="5" creationId="{7A7DAC93-3457-2648-9B7F-B9966EC94DAA}"/>
          </ac:spMkLst>
        </pc:spChg>
        <pc:spChg chg="add del">
          <ac:chgData name="Yu-Hsien Jen" userId="6eb486cd-46ba-4f3a-9f9d-dcadd3d0a4e8" providerId="ADAL" clId="{624F0EF9-6AA0-394D-BFD2-56B2DD20D243}" dt="2021-08-25T21:33:19.983" v="5327" actId="26606"/>
          <ac:spMkLst>
            <pc:docMk/>
            <pc:sldMk cId="3083500055" sldId="276"/>
            <ac:spMk id="9" creationId="{F3060C83-F051-4F0E-ABAD-AA0DFC48B218}"/>
          </ac:spMkLst>
        </pc:spChg>
        <pc:spChg chg="add del">
          <ac:chgData name="Yu-Hsien Jen" userId="6eb486cd-46ba-4f3a-9f9d-dcadd3d0a4e8" providerId="ADAL" clId="{624F0EF9-6AA0-394D-BFD2-56B2DD20D243}" dt="2021-08-25T21:33:19.983" v="5327" actId="26606"/>
          <ac:spMkLst>
            <pc:docMk/>
            <pc:sldMk cId="3083500055" sldId="276"/>
            <ac:spMk id="11" creationId="{83C98ABE-055B-441F-B07E-44F97F083C39}"/>
          </ac:spMkLst>
        </pc:spChg>
        <pc:spChg chg="add del">
          <ac:chgData name="Yu-Hsien Jen" userId="6eb486cd-46ba-4f3a-9f9d-dcadd3d0a4e8" providerId="ADAL" clId="{624F0EF9-6AA0-394D-BFD2-56B2DD20D243}" dt="2021-08-25T21:33:19.983" v="5327" actId="26606"/>
          <ac:spMkLst>
            <pc:docMk/>
            <pc:sldMk cId="3083500055" sldId="276"/>
            <ac:spMk id="13" creationId="{29FDB030-9B49-4CED-8CCD-4D99382388AC}"/>
          </ac:spMkLst>
        </pc:spChg>
        <pc:spChg chg="add del">
          <ac:chgData name="Yu-Hsien Jen" userId="6eb486cd-46ba-4f3a-9f9d-dcadd3d0a4e8" providerId="ADAL" clId="{624F0EF9-6AA0-394D-BFD2-56B2DD20D243}" dt="2021-08-25T21:33:19.983" v="5327" actId="26606"/>
          <ac:spMkLst>
            <pc:docMk/>
            <pc:sldMk cId="3083500055" sldId="276"/>
            <ac:spMk id="15" creationId="{3783CA14-24A1-485C-8B30-D6A5D87987AD}"/>
          </ac:spMkLst>
        </pc:spChg>
        <pc:spChg chg="add del">
          <ac:chgData name="Yu-Hsien Jen" userId="6eb486cd-46ba-4f3a-9f9d-dcadd3d0a4e8" providerId="ADAL" clId="{624F0EF9-6AA0-394D-BFD2-56B2DD20D243}" dt="2021-08-25T21:33:19.983" v="5327" actId="26606"/>
          <ac:spMkLst>
            <pc:docMk/>
            <pc:sldMk cId="3083500055" sldId="276"/>
            <ac:spMk id="17" creationId="{9A97C86A-04D6-40F7-AE84-31AB43E6A846}"/>
          </ac:spMkLst>
        </pc:spChg>
        <pc:spChg chg="add del">
          <ac:chgData name="Yu-Hsien Jen" userId="6eb486cd-46ba-4f3a-9f9d-dcadd3d0a4e8" providerId="ADAL" clId="{624F0EF9-6AA0-394D-BFD2-56B2DD20D243}" dt="2021-08-25T21:33:19.983" v="5327" actId="26606"/>
          <ac:spMkLst>
            <pc:docMk/>
            <pc:sldMk cId="3083500055" sldId="276"/>
            <ac:spMk id="19" creationId="{FF9F2414-84E8-453E-B1F3-389FDE8192D9}"/>
          </ac:spMkLst>
        </pc:spChg>
        <pc:spChg chg="add del">
          <ac:chgData name="Yu-Hsien Jen" userId="6eb486cd-46ba-4f3a-9f9d-dcadd3d0a4e8" providerId="ADAL" clId="{624F0EF9-6AA0-394D-BFD2-56B2DD20D243}" dt="2021-08-25T21:33:19.983" v="5327" actId="26606"/>
          <ac:spMkLst>
            <pc:docMk/>
            <pc:sldMk cId="3083500055" sldId="276"/>
            <ac:spMk id="21" creationId="{3ECA69A1-7536-43AC-85EF-C7106179F5ED}"/>
          </ac:spMkLst>
        </pc:spChg>
        <pc:graphicFrameChg chg="add mod modGraphic">
          <ac:chgData name="Yu-Hsien Jen" userId="6eb486cd-46ba-4f3a-9f9d-dcadd3d0a4e8" providerId="ADAL" clId="{624F0EF9-6AA0-394D-BFD2-56B2DD20D243}" dt="2021-08-25T21:33:19.983" v="5327" actId="26606"/>
          <ac:graphicFrameMkLst>
            <pc:docMk/>
            <pc:sldMk cId="3083500055" sldId="276"/>
            <ac:graphicFrameMk id="4" creationId="{3BFA0B0B-26F4-DD4D-82C0-2EDBE7D48052}"/>
          </ac:graphicFrameMkLst>
        </pc:graphicFrameChg>
      </pc:sldChg>
      <pc:sldChg chg="modSp new mod modTransition">
        <pc:chgData name="Yu-Hsien Jen" userId="6eb486cd-46ba-4f3a-9f9d-dcadd3d0a4e8" providerId="ADAL" clId="{624F0EF9-6AA0-394D-BFD2-56B2DD20D243}" dt="2021-08-26T05:36:44.244" v="19701"/>
        <pc:sldMkLst>
          <pc:docMk/>
          <pc:sldMk cId="2624953120" sldId="277"/>
        </pc:sldMkLst>
        <pc:spChg chg="mod">
          <ac:chgData name="Yu-Hsien Jen" userId="6eb486cd-46ba-4f3a-9f9d-dcadd3d0a4e8" providerId="ADAL" clId="{624F0EF9-6AA0-394D-BFD2-56B2DD20D243}" dt="2021-08-25T21:41:19.615" v="5420" actId="313"/>
          <ac:spMkLst>
            <pc:docMk/>
            <pc:sldMk cId="2624953120" sldId="277"/>
            <ac:spMk id="2" creationId="{330F920D-84D5-AD4D-B83C-B12CCE6A6725}"/>
          </ac:spMkLst>
        </pc:spChg>
        <pc:spChg chg="mod">
          <ac:chgData name="Yu-Hsien Jen" userId="6eb486cd-46ba-4f3a-9f9d-dcadd3d0a4e8" providerId="ADAL" clId="{624F0EF9-6AA0-394D-BFD2-56B2DD20D243}" dt="2021-08-25T21:48:09.978" v="6089" actId="27636"/>
          <ac:spMkLst>
            <pc:docMk/>
            <pc:sldMk cId="2624953120" sldId="277"/>
            <ac:spMk id="3" creationId="{E971487F-F8AA-4644-B2B2-A2D3EED798A9}"/>
          </ac:spMkLst>
        </pc:spChg>
      </pc:sldChg>
      <pc:sldChg chg="modSp new mod modTransition">
        <pc:chgData name="Yu-Hsien Jen" userId="6eb486cd-46ba-4f3a-9f9d-dcadd3d0a4e8" providerId="ADAL" clId="{624F0EF9-6AA0-394D-BFD2-56B2DD20D243}" dt="2021-08-26T05:36:44.244" v="19701"/>
        <pc:sldMkLst>
          <pc:docMk/>
          <pc:sldMk cId="110121307" sldId="278"/>
        </pc:sldMkLst>
        <pc:spChg chg="mod">
          <ac:chgData name="Yu-Hsien Jen" userId="6eb486cd-46ba-4f3a-9f9d-dcadd3d0a4e8" providerId="ADAL" clId="{624F0EF9-6AA0-394D-BFD2-56B2DD20D243}" dt="2021-08-25T21:46:56.687" v="5945" actId="20577"/>
          <ac:spMkLst>
            <pc:docMk/>
            <pc:sldMk cId="110121307" sldId="278"/>
            <ac:spMk id="2" creationId="{D37CD757-0CE9-A049-AC80-B21C276380B0}"/>
          </ac:spMkLst>
        </pc:spChg>
        <pc:spChg chg="mod">
          <ac:chgData name="Yu-Hsien Jen" userId="6eb486cd-46ba-4f3a-9f9d-dcadd3d0a4e8" providerId="ADAL" clId="{624F0EF9-6AA0-394D-BFD2-56B2DD20D243}" dt="2021-08-25T21:52:30.434" v="6574" actId="113"/>
          <ac:spMkLst>
            <pc:docMk/>
            <pc:sldMk cId="110121307" sldId="278"/>
            <ac:spMk id="3" creationId="{7284A09A-BBF0-A943-B268-B4B60E758B84}"/>
          </ac:spMkLst>
        </pc:spChg>
      </pc:sldChg>
      <pc:sldChg chg="modSp new mod modTransition">
        <pc:chgData name="Yu-Hsien Jen" userId="6eb486cd-46ba-4f3a-9f9d-dcadd3d0a4e8" providerId="ADAL" clId="{624F0EF9-6AA0-394D-BFD2-56B2DD20D243}" dt="2021-08-26T05:36:44.244" v="19701"/>
        <pc:sldMkLst>
          <pc:docMk/>
          <pc:sldMk cId="4073950124" sldId="279"/>
        </pc:sldMkLst>
        <pc:spChg chg="mod">
          <ac:chgData name="Yu-Hsien Jen" userId="6eb486cd-46ba-4f3a-9f9d-dcadd3d0a4e8" providerId="ADAL" clId="{624F0EF9-6AA0-394D-BFD2-56B2DD20D243}" dt="2021-08-25T21:55:22.323" v="6588" actId="20577"/>
          <ac:spMkLst>
            <pc:docMk/>
            <pc:sldMk cId="4073950124" sldId="279"/>
            <ac:spMk id="2" creationId="{BEC08673-3CD6-6C4A-BB33-62087BCCEE44}"/>
          </ac:spMkLst>
        </pc:spChg>
        <pc:spChg chg="mod">
          <ac:chgData name="Yu-Hsien Jen" userId="6eb486cd-46ba-4f3a-9f9d-dcadd3d0a4e8" providerId="ADAL" clId="{624F0EF9-6AA0-394D-BFD2-56B2DD20D243}" dt="2021-08-25T22:03:03.101" v="7451" actId="20577"/>
          <ac:spMkLst>
            <pc:docMk/>
            <pc:sldMk cId="4073950124" sldId="279"/>
            <ac:spMk id="3" creationId="{75A13FF5-C083-4540-8EF0-312EC68AD09F}"/>
          </ac:spMkLst>
        </pc:spChg>
      </pc:sldChg>
      <pc:sldChg chg="addSp delSp modSp new mod ord modTransition setBg">
        <pc:chgData name="Yu-Hsien Jen" userId="6eb486cd-46ba-4f3a-9f9d-dcadd3d0a4e8" providerId="ADAL" clId="{624F0EF9-6AA0-394D-BFD2-56B2DD20D243}" dt="2021-08-26T05:36:44.244" v="19701"/>
        <pc:sldMkLst>
          <pc:docMk/>
          <pc:sldMk cId="3923858469" sldId="280"/>
        </pc:sldMkLst>
        <pc:spChg chg="mod">
          <ac:chgData name="Yu-Hsien Jen" userId="6eb486cd-46ba-4f3a-9f9d-dcadd3d0a4e8" providerId="ADAL" clId="{624F0EF9-6AA0-394D-BFD2-56B2DD20D243}" dt="2021-08-25T22:11:30.935" v="7677" actId="26606"/>
          <ac:spMkLst>
            <pc:docMk/>
            <pc:sldMk cId="3923858469" sldId="280"/>
            <ac:spMk id="2" creationId="{A53AAD75-825F-314A-A55A-8C53798E2C70}"/>
          </ac:spMkLst>
        </pc:spChg>
        <pc:spChg chg="mod">
          <ac:chgData name="Yu-Hsien Jen" userId="6eb486cd-46ba-4f3a-9f9d-dcadd3d0a4e8" providerId="ADAL" clId="{624F0EF9-6AA0-394D-BFD2-56B2DD20D243}" dt="2021-08-25T22:12:00.286" v="7683" actId="14100"/>
          <ac:spMkLst>
            <pc:docMk/>
            <pc:sldMk cId="3923858469" sldId="280"/>
            <ac:spMk id="3" creationId="{0754FF5B-539C-C246-AF75-E2589FF0FD64}"/>
          </ac:spMkLst>
        </pc:spChg>
        <pc:spChg chg="add del">
          <ac:chgData name="Yu-Hsien Jen" userId="6eb486cd-46ba-4f3a-9f9d-dcadd3d0a4e8" providerId="ADAL" clId="{624F0EF9-6AA0-394D-BFD2-56B2DD20D243}" dt="2021-08-25T22:11:30.935" v="7677" actId="26606"/>
          <ac:spMkLst>
            <pc:docMk/>
            <pc:sldMk cId="3923858469" sldId="280"/>
            <ac:spMk id="10" creationId="{28D31E1B-0407-4223-9642-0B642CBF57D9}"/>
          </ac:spMkLst>
        </pc:spChg>
        <pc:spChg chg="add del">
          <ac:chgData name="Yu-Hsien Jen" userId="6eb486cd-46ba-4f3a-9f9d-dcadd3d0a4e8" providerId="ADAL" clId="{624F0EF9-6AA0-394D-BFD2-56B2DD20D243}" dt="2021-08-25T22:11:30.935" v="7677" actId="26606"/>
          <ac:spMkLst>
            <pc:docMk/>
            <pc:sldMk cId="3923858469" sldId="280"/>
            <ac:spMk id="17" creationId="{D5B0017B-2ECA-49AF-B397-DC140825DF8D}"/>
          </ac:spMkLst>
        </pc:spChg>
        <pc:spChg chg="add del">
          <ac:chgData name="Yu-Hsien Jen" userId="6eb486cd-46ba-4f3a-9f9d-dcadd3d0a4e8" providerId="ADAL" clId="{624F0EF9-6AA0-394D-BFD2-56B2DD20D243}" dt="2021-08-25T22:11:30.935" v="7677" actId="26606"/>
          <ac:spMkLst>
            <pc:docMk/>
            <pc:sldMk cId="3923858469" sldId="280"/>
            <ac:spMk id="19" creationId="{70E96339-907C-46C3-99AC-31179B6F0EBD}"/>
          </ac:spMkLst>
        </pc:spChg>
        <pc:grpChg chg="add del">
          <ac:chgData name="Yu-Hsien Jen" userId="6eb486cd-46ba-4f3a-9f9d-dcadd3d0a4e8" providerId="ADAL" clId="{624F0EF9-6AA0-394D-BFD2-56B2DD20D243}" dt="2021-08-25T22:11:30.935" v="7677" actId="26606"/>
          <ac:grpSpMkLst>
            <pc:docMk/>
            <pc:sldMk cId="3923858469" sldId="280"/>
            <ac:grpSpMk id="12" creationId="{AE1C45F0-260A-458C-96ED-C1F6D2151219}"/>
          </ac:grpSpMkLst>
        </pc:grpChg>
        <pc:picChg chg="add del mod">
          <ac:chgData name="Yu-Hsien Jen" userId="6eb486cd-46ba-4f3a-9f9d-dcadd3d0a4e8" providerId="ADAL" clId="{624F0EF9-6AA0-394D-BFD2-56B2DD20D243}" dt="2021-08-25T22:12:03.177" v="7684" actId="478"/>
          <ac:picMkLst>
            <pc:docMk/>
            <pc:sldMk cId="3923858469" sldId="280"/>
            <ac:picMk id="5" creationId="{0379F96A-7B8A-E045-8FAC-674AC914A7F4}"/>
          </ac:picMkLst>
        </pc:picChg>
        <pc:cxnChg chg="add del">
          <ac:chgData name="Yu-Hsien Jen" userId="6eb486cd-46ba-4f3a-9f9d-dcadd3d0a4e8" providerId="ADAL" clId="{624F0EF9-6AA0-394D-BFD2-56B2DD20D243}" dt="2021-08-25T22:11:30.935" v="7677" actId="26606"/>
          <ac:cxnSpMkLst>
            <pc:docMk/>
            <pc:sldMk cId="3923858469" sldId="280"/>
            <ac:cxnSpMk id="21" creationId="{6CF1BAF6-AD41-4082-B212-8A1F9A2E8779}"/>
          </ac:cxnSpMkLst>
        </pc:cxnChg>
      </pc:sldChg>
      <pc:sldChg chg="addSp modSp new mod modTransition setBg">
        <pc:chgData name="Yu-Hsien Jen" userId="6eb486cd-46ba-4f3a-9f9d-dcadd3d0a4e8" providerId="ADAL" clId="{624F0EF9-6AA0-394D-BFD2-56B2DD20D243}" dt="2021-08-26T05:36:44.244" v="19701"/>
        <pc:sldMkLst>
          <pc:docMk/>
          <pc:sldMk cId="1512623314" sldId="281"/>
        </pc:sldMkLst>
        <pc:spChg chg="mod">
          <ac:chgData name="Yu-Hsien Jen" userId="6eb486cd-46ba-4f3a-9f9d-dcadd3d0a4e8" providerId="ADAL" clId="{624F0EF9-6AA0-394D-BFD2-56B2DD20D243}" dt="2021-08-26T00:11:28.537" v="7917" actId="26606"/>
          <ac:spMkLst>
            <pc:docMk/>
            <pc:sldMk cId="1512623314" sldId="281"/>
            <ac:spMk id="2" creationId="{F4D1F9EB-9B19-9841-9585-A18D3675C135}"/>
          </ac:spMkLst>
        </pc:spChg>
        <pc:spChg chg="mod">
          <ac:chgData name="Yu-Hsien Jen" userId="6eb486cd-46ba-4f3a-9f9d-dcadd3d0a4e8" providerId="ADAL" clId="{624F0EF9-6AA0-394D-BFD2-56B2DD20D243}" dt="2021-08-26T00:11:28.537" v="7917" actId="26606"/>
          <ac:spMkLst>
            <pc:docMk/>
            <pc:sldMk cId="1512623314" sldId="281"/>
            <ac:spMk id="3" creationId="{0DC268A1-F369-5747-A0D7-98B631752E38}"/>
          </ac:spMkLst>
        </pc:spChg>
        <pc:spChg chg="add">
          <ac:chgData name="Yu-Hsien Jen" userId="6eb486cd-46ba-4f3a-9f9d-dcadd3d0a4e8" providerId="ADAL" clId="{624F0EF9-6AA0-394D-BFD2-56B2DD20D243}" dt="2021-08-26T00:11:28.537" v="7917" actId="26606"/>
          <ac:spMkLst>
            <pc:docMk/>
            <pc:sldMk cId="1512623314" sldId="281"/>
            <ac:spMk id="10" creationId="{47942995-B07F-4636-9A06-C6A104B260A8}"/>
          </ac:spMkLst>
        </pc:spChg>
        <pc:spChg chg="add">
          <ac:chgData name="Yu-Hsien Jen" userId="6eb486cd-46ba-4f3a-9f9d-dcadd3d0a4e8" providerId="ADAL" clId="{624F0EF9-6AA0-394D-BFD2-56B2DD20D243}" dt="2021-08-26T00:11:28.537" v="7917" actId="26606"/>
          <ac:spMkLst>
            <pc:docMk/>
            <pc:sldMk cId="1512623314" sldId="281"/>
            <ac:spMk id="17" creationId="{B81933D1-5615-42C7-9C0B-4EB7105CCE2D}"/>
          </ac:spMkLst>
        </pc:spChg>
        <pc:spChg chg="add">
          <ac:chgData name="Yu-Hsien Jen" userId="6eb486cd-46ba-4f3a-9f9d-dcadd3d0a4e8" providerId="ADAL" clId="{624F0EF9-6AA0-394D-BFD2-56B2DD20D243}" dt="2021-08-26T00:11:28.537" v="7917" actId="26606"/>
          <ac:spMkLst>
            <pc:docMk/>
            <pc:sldMk cId="1512623314" sldId="281"/>
            <ac:spMk id="19" creationId="{19C9EAEA-39D0-4B0E-A0EB-51E7B26740B1}"/>
          </ac:spMkLst>
        </pc:spChg>
        <pc:grpChg chg="add">
          <ac:chgData name="Yu-Hsien Jen" userId="6eb486cd-46ba-4f3a-9f9d-dcadd3d0a4e8" providerId="ADAL" clId="{624F0EF9-6AA0-394D-BFD2-56B2DD20D243}" dt="2021-08-26T00:11:28.537" v="7917" actId="26606"/>
          <ac:grpSpMkLst>
            <pc:docMk/>
            <pc:sldMk cId="1512623314" sldId="281"/>
            <ac:grpSpMk id="12" creationId="{032D8612-31EB-44CF-A1D0-14FD4C705424}"/>
          </ac:grpSpMkLst>
        </pc:grpChg>
        <pc:picChg chg="add mod">
          <ac:chgData name="Yu-Hsien Jen" userId="6eb486cd-46ba-4f3a-9f9d-dcadd3d0a4e8" providerId="ADAL" clId="{624F0EF9-6AA0-394D-BFD2-56B2DD20D243}" dt="2021-08-26T00:11:28.537" v="7917" actId="26606"/>
          <ac:picMkLst>
            <pc:docMk/>
            <pc:sldMk cId="1512623314" sldId="281"/>
            <ac:picMk id="5" creationId="{9A5F922E-16A9-6945-A238-31744B3D2057}"/>
          </ac:picMkLst>
        </pc:picChg>
      </pc:sldChg>
      <pc:sldChg chg="new del">
        <pc:chgData name="Yu-Hsien Jen" userId="6eb486cd-46ba-4f3a-9f9d-dcadd3d0a4e8" providerId="ADAL" clId="{624F0EF9-6AA0-394D-BFD2-56B2DD20D243}" dt="2021-08-26T00:10:23.600" v="7878" actId="2696"/>
        <pc:sldMkLst>
          <pc:docMk/>
          <pc:sldMk cId="3637712637" sldId="281"/>
        </pc:sldMkLst>
      </pc:sldChg>
      <pc:sldChg chg="modSp new mod modTransition">
        <pc:chgData name="Yu-Hsien Jen" userId="6eb486cd-46ba-4f3a-9f9d-dcadd3d0a4e8" providerId="ADAL" clId="{624F0EF9-6AA0-394D-BFD2-56B2DD20D243}" dt="2021-08-26T05:36:44.244" v="19701"/>
        <pc:sldMkLst>
          <pc:docMk/>
          <pc:sldMk cId="1872250255" sldId="282"/>
        </pc:sldMkLst>
        <pc:spChg chg="mod">
          <ac:chgData name="Yu-Hsien Jen" userId="6eb486cd-46ba-4f3a-9f9d-dcadd3d0a4e8" providerId="ADAL" clId="{624F0EF9-6AA0-394D-BFD2-56B2DD20D243}" dt="2021-08-26T00:11:42.882" v="7937" actId="20577"/>
          <ac:spMkLst>
            <pc:docMk/>
            <pc:sldMk cId="1872250255" sldId="282"/>
            <ac:spMk id="2" creationId="{5EDF308C-F521-5345-BE0C-149867A0A572}"/>
          </ac:spMkLst>
        </pc:spChg>
        <pc:spChg chg="mod">
          <ac:chgData name="Yu-Hsien Jen" userId="6eb486cd-46ba-4f3a-9f9d-dcadd3d0a4e8" providerId="ADAL" clId="{624F0EF9-6AA0-394D-BFD2-56B2DD20D243}" dt="2021-08-26T00:24:17.786" v="8637" actId="27636"/>
          <ac:spMkLst>
            <pc:docMk/>
            <pc:sldMk cId="1872250255" sldId="282"/>
            <ac:spMk id="3" creationId="{14D4F80E-C084-9B40-8525-7AEEB2901B63}"/>
          </ac:spMkLst>
        </pc:spChg>
      </pc:sldChg>
      <pc:sldChg chg="modSp new mod modTransition">
        <pc:chgData name="Yu-Hsien Jen" userId="6eb486cd-46ba-4f3a-9f9d-dcadd3d0a4e8" providerId="ADAL" clId="{624F0EF9-6AA0-394D-BFD2-56B2DD20D243}" dt="2021-08-26T05:36:44.244" v="19701"/>
        <pc:sldMkLst>
          <pc:docMk/>
          <pc:sldMk cId="4107653944" sldId="283"/>
        </pc:sldMkLst>
        <pc:spChg chg="mod">
          <ac:chgData name="Yu-Hsien Jen" userId="6eb486cd-46ba-4f3a-9f9d-dcadd3d0a4e8" providerId="ADAL" clId="{624F0EF9-6AA0-394D-BFD2-56B2DD20D243}" dt="2021-08-26T00:24:28.614" v="8672" actId="20577"/>
          <ac:spMkLst>
            <pc:docMk/>
            <pc:sldMk cId="4107653944" sldId="283"/>
            <ac:spMk id="2" creationId="{DFB501B2-8AD9-994D-ADEB-486F6AB86ADC}"/>
          </ac:spMkLst>
        </pc:spChg>
        <pc:spChg chg="mod">
          <ac:chgData name="Yu-Hsien Jen" userId="6eb486cd-46ba-4f3a-9f9d-dcadd3d0a4e8" providerId="ADAL" clId="{624F0EF9-6AA0-394D-BFD2-56B2DD20D243}" dt="2021-08-26T00:28:51.144" v="9069" actId="20577"/>
          <ac:spMkLst>
            <pc:docMk/>
            <pc:sldMk cId="4107653944" sldId="283"/>
            <ac:spMk id="3" creationId="{543BDD1E-001F-A346-A10B-C0F3745DBDC1}"/>
          </ac:spMkLst>
        </pc:spChg>
      </pc:sldChg>
      <pc:sldChg chg="addSp delSp modSp new mod modTransition">
        <pc:chgData name="Yu-Hsien Jen" userId="6eb486cd-46ba-4f3a-9f9d-dcadd3d0a4e8" providerId="ADAL" clId="{624F0EF9-6AA0-394D-BFD2-56B2DD20D243}" dt="2021-08-26T05:36:44.244" v="19701"/>
        <pc:sldMkLst>
          <pc:docMk/>
          <pc:sldMk cId="846773497" sldId="284"/>
        </pc:sldMkLst>
        <pc:spChg chg="mod">
          <ac:chgData name="Yu-Hsien Jen" userId="6eb486cd-46ba-4f3a-9f9d-dcadd3d0a4e8" providerId="ADAL" clId="{624F0EF9-6AA0-394D-BFD2-56B2DD20D243}" dt="2021-08-26T00:42:57.289" v="9844" actId="20577"/>
          <ac:spMkLst>
            <pc:docMk/>
            <pc:sldMk cId="846773497" sldId="284"/>
            <ac:spMk id="2" creationId="{1FFBDF10-B873-3349-981E-FC83ADD700F3}"/>
          </ac:spMkLst>
        </pc:spChg>
        <pc:spChg chg="del">
          <ac:chgData name="Yu-Hsien Jen" userId="6eb486cd-46ba-4f3a-9f9d-dcadd3d0a4e8" providerId="ADAL" clId="{624F0EF9-6AA0-394D-BFD2-56B2DD20D243}" dt="2021-08-26T00:29:54.239" v="9125" actId="3680"/>
          <ac:spMkLst>
            <pc:docMk/>
            <pc:sldMk cId="846773497" sldId="284"/>
            <ac:spMk id="3" creationId="{83B37DEB-19C2-B044-B022-3298DECC80AE}"/>
          </ac:spMkLst>
        </pc:spChg>
        <pc:graphicFrameChg chg="add mod ord modGraphic">
          <ac:chgData name="Yu-Hsien Jen" userId="6eb486cd-46ba-4f3a-9f9d-dcadd3d0a4e8" providerId="ADAL" clId="{624F0EF9-6AA0-394D-BFD2-56B2DD20D243}" dt="2021-08-26T00:36:46.467" v="9506" actId="20577"/>
          <ac:graphicFrameMkLst>
            <pc:docMk/>
            <pc:sldMk cId="846773497" sldId="284"/>
            <ac:graphicFrameMk id="4" creationId="{B218DA72-EC8F-0E41-8129-163F9E7CFAE6}"/>
          </ac:graphicFrameMkLst>
        </pc:graphicFrameChg>
      </pc:sldChg>
      <pc:sldChg chg="modSp new mod modTransition">
        <pc:chgData name="Yu-Hsien Jen" userId="6eb486cd-46ba-4f3a-9f9d-dcadd3d0a4e8" providerId="ADAL" clId="{624F0EF9-6AA0-394D-BFD2-56B2DD20D243}" dt="2021-08-26T05:36:44.244" v="19701"/>
        <pc:sldMkLst>
          <pc:docMk/>
          <pc:sldMk cId="3977256245" sldId="285"/>
        </pc:sldMkLst>
        <pc:spChg chg="mod">
          <ac:chgData name="Yu-Hsien Jen" userId="6eb486cd-46ba-4f3a-9f9d-dcadd3d0a4e8" providerId="ADAL" clId="{624F0EF9-6AA0-394D-BFD2-56B2DD20D243}" dt="2021-08-26T00:39:08.881" v="9667" actId="20577"/>
          <ac:spMkLst>
            <pc:docMk/>
            <pc:sldMk cId="3977256245" sldId="285"/>
            <ac:spMk id="2" creationId="{E090BD46-E448-704E-B45A-EC7661E01560}"/>
          </ac:spMkLst>
        </pc:spChg>
        <pc:spChg chg="mod">
          <ac:chgData name="Yu-Hsien Jen" userId="6eb486cd-46ba-4f3a-9f9d-dcadd3d0a4e8" providerId="ADAL" clId="{624F0EF9-6AA0-394D-BFD2-56B2DD20D243}" dt="2021-08-26T00:42:32.697" v="9816" actId="20577"/>
          <ac:spMkLst>
            <pc:docMk/>
            <pc:sldMk cId="3977256245" sldId="285"/>
            <ac:spMk id="3" creationId="{ACA00C78-EFBC-E548-B826-DF3F6EFCA7D2}"/>
          </ac:spMkLst>
        </pc:spChg>
      </pc:sldChg>
      <pc:sldChg chg="addSp delSp modSp new mod modTransition">
        <pc:chgData name="Yu-Hsien Jen" userId="6eb486cd-46ba-4f3a-9f9d-dcadd3d0a4e8" providerId="ADAL" clId="{624F0EF9-6AA0-394D-BFD2-56B2DD20D243}" dt="2021-08-26T05:36:44.244" v="19701"/>
        <pc:sldMkLst>
          <pc:docMk/>
          <pc:sldMk cId="1788384033" sldId="286"/>
        </pc:sldMkLst>
        <pc:spChg chg="mod">
          <ac:chgData name="Yu-Hsien Jen" userId="6eb486cd-46ba-4f3a-9f9d-dcadd3d0a4e8" providerId="ADAL" clId="{624F0EF9-6AA0-394D-BFD2-56B2DD20D243}" dt="2021-08-26T00:43:05.682" v="9845"/>
          <ac:spMkLst>
            <pc:docMk/>
            <pc:sldMk cId="1788384033" sldId="286"/>
            <ac:spMk id="2" creationId="{D857DA80-98F7-584C-9952-B7BD46174D39}"/>
          </ac:spMkLst>
        </pc:spChg>
        <pc:spChg chg="del">
          <ac:chgData name="Yu-Hsien Jen" userId="6eb486cd-46ba-4f3a-9f9d-dcadd3d0a4e8" providerId="ADAL" clId="{624F0EF9-6AA0-394D-BFD2-56B2DD20D243}" dt="2021-08-26T00:43:14.985" v="9846" actId="3680"/>
          <ac:spMkLst>
            <pc:docMk/>
            <pc:sldMk cId="1788384033" sldId="286"/>
            <ac:spMk id="3" creationId="{D80C0DE1-B65F-9846-B6E7-205C0C6C5FEE}"/>
          </ac:spMkLst>
        </pc:spChg>
        <pc:spChg chg="add mod">
          <ac:chgData name="Yu-Hsien Jen" userId="6eb486cd-46ba-4f3a-9f9d-dcadd3d0a4e8" providerId="ADAL" clId="{624F0EF9-6AA0-394D-BFD2-56B2DD20D243}" dt="2021-08-26T00:46:28.830" v="10021" actId="1076"/>
          <ac:spMkLst>
            <pc:docMk/>
            <pc:sldMk cId="1788384033" sldId="286"/>
            <ac:spMk id="5" creationId="{7CDF9ACF-6F8D-A64E-8C47-39F35F6CC297}"/>
          </ac:spMkLst>
        </pc:spChg>
        <pc:graphicFrameChg chg="add mod ord modGraphic">
          <ac:chgData name="Yu-Hsien Jen" userId="6eb486cd-46ba-4f3a-9f9d-dcadd3d0a4e8" providerId="ADAL" clId="{624F0EF9-6AA0-394D-BFD2-56B2DD20D243}" dt="2021-08-26T00:49:51.627" v="10024" actId="14100"/>
          <ac:graphicFrameMkLst>
            <pc:docMk/>
            <pc:sldMk cId="1788384033" sldId="286"/>
            <ac:graphicFrameMk id="4" creationId="{E81BC508-A6EA-8D43-8513-5C07A112B689}"/>
          </ac:graphicFrameMkLst>
        </pc:graphicFrameChg>
      </pc:sldChg>
      <pc:sldChg chg="modSp new mod modTransition">
        <pc:chgData name="Yu-Hsien Jen" userId="6eb486cd-46ba-4f3a-9f9d-dcadd3d0a4e8" providerId="ADAL" clId="{624F0EF9-6AA0-394D-BFD2-56B2DD20D243}" dt="2021-08-26T05:36:44.244" v="19701"/>
        <pc:sldMkLst>
          <pc:docMk/>
          <pc:sldMk cId="958555294" sldId="287"/>
        </pc:sldMkLst>
        <pc:spChg chg="mod">
          <ac:chgData name="Yu-Hsien Jen" userId="6eb486cd-46ba-4f3a-9f9d-dcadd3d0a4e8" providerId="ADAL" clId="{624F0EF9-6AA0-394D-BFD2-56B2DD20D243}" dt="2021-08-26T00:50:00.637" v="10041" actId="20577"/>
          <ac:spMkLst>
            <pc:docMk/>
            <pc:sldMk cId="958555294" sldId="287"/>
            <ac:spMk id="2" creationId="{9675DB35-5D50-6B4A-AAB8-54E84B222C0F}"/>
          </ac:spMkLst>
        </pc:spChg>
        <pc:spChg chg="mod">
          <ac:chgData name="Yu-Hsien Jen" userId="6eb486cd-46ba-4f3a-9f9d-dcadd3d0a4e8" providerId="ADAL" clId="{624F0EF9-6AA0-394D-BFD2-56B2DD20D243}" dt="2021-08-26T00:52:12.495" v="10234" actId="122"/>
          <ac:spMkLst>
            <pc:docMk/>
            <pc:sldMk cId="958555294" sldId="287"/>
            <ac:spMk id="3" creationId="{DF227B05-ADAE-F54A-A9B2-5F2A164C1161}"/>
          </ac:spMkLst>
        </pc:spChg>
      </pc:sldChg>
      <pc:sldChg chg="modSp new mod modTransition">
        <pc:chgData name="Yu-Hsien Jen" userId="6eb486cd-46ba-4f3a-9f9d-dcadd3d0a4e8" providerId="ADAL" clId="{624F0EF9-6AA0-394D-BFD2-56B2DD20D243}" dt="2021-08-26T05:36:44.244" v="19701"/>
        <pc:sldMkLst>
          <pc:docMk/>
          <pc:sldMk cId="3775050124" sldId="288"/>
        </pc:sldMkLst>
        <pc:spChg chg="mod">
          <ac:chgData name="Yu-Hsien Jen" userId="6eb486cd-46ba-4f3a-9f9d-dcadd3d0a4e8" providerId="ADAL" clId="{624F0EF9-6AA0-394D-BFD2-56B2DD20D243}" dt="2021-08-26T00:54:16.993" v="10238" actId="20577"/>
          <ac:spMkLst>
            <pc:docMk/>
            <pc:sldMk cId="3775050124" sldId="288"/>
            <ac:spMk id="2" creationId="{18EE5427-4788-FA4F-BA46-FAE92FB93569}"/>
          </ac:spMkLst>
        </pc:spChg>
        <pc:spChg chg="mod">
          <ac:chgData name="Yu-Hsien Jen" userId="6eb486cd-46ba-4f3a-9f9d-dcadd3d0a4e8" providerId="ADAL" clId="{624F0EF9-6AA0-394D-BFD2-56B2DD20D243}" dt="2021-08-26T00:55:04.869" v="10260" actId="122"/>
          <ac:spMkLst>
            <pc:docMk/>
            <pc:sldMk cId="3775050124" sldId="288"/>
            <ac:spMk id="3" creationId="{0AFB7A74-EF1D-604B-8C5E-EF160123FE9B}"/>
          </ac:spMkLst>
        </pc:spChg>
      </pc:sldChg>
      <pc:sldChg chg="modSp new mod modTransition">
        <pc:chgData name="Yu-Hsien Jen" userId="6eb486cd-46ba-4f3a-9f9d-dcadd3d0a4e8" providerId="ADAL" clId="{624F0EF9-6AA0-394D-BFD2-56B2DD20D243}" dt="2021-08-26T05:36:44.244" v="19701"/>
        <pc:sldMkLst>
          <pc:docMk/>
          <pc:sldMk cId="2530174069" sldId="289"/>
        </pc:sldMkLst>
        <pc:spChg chg="mod">
          <ac:chgData name="Yu-Hsien Jen" userId="6eb486cd-46ba-4f3a-9f9d-dcadd3d0a4e8" providerId="ADAL" clId="{624F0EF9-6AA0-394D-BFD2-56B2DD20D243}" dt="2021-08-26T00:58:08.290" v="10266" actId="20577"/>
          <ac:spMkLst>
            <pc:docMk/>
            <pc:sldMk cId="2530174069" sldId="289"/>
            <ac:spMk id="2" creationId="{2570491D-326D-374F-988F-0B602C4BC994}"/>
          </ac:spMkLst>
        </pc:spChg>
        <pc:spChg chg="mod">
          <ac:chgData name="Yu-Hsien Jen" userId="6eb486cd-46ba-4f3a-9f9d-dcadd3d0a4e8" providerId="ADAL" clId="{624F0EF9-6AA0-394D-BFD2-56B2DD20D243}" dt="2021-08-26T00:58:52.658" v="10289" actId="20577"/>
          <ac:spMkLst>
            <pc:docMk/>
            <pc:sldMk cId="2530174069" sldId="289"/>
            <ac:spMk id="3" creationId="{2DAA3AD7-3F0D-DE4C-AB92-3DB262D5035A}"/>
          </ac:spMkLst>
        </pc:spChg>
      </pc:sldChg>
      <pc:sldChg chg="modSp new mod modTransition">
        <pc:chgData name="Yu-Hsien Jen" userId="6eb486cd-46ba-4f3a-9f9d-dcadd3d0a4e8" providerId="ADAL" clId="{624F0EF9-6AA0-394D-BFD2-56B2DD20D243}" dt="2021-08-26T05:36:44.244" v="19701"/>
        <pc:sldMkLst>
          <pc:docMk/>
          <pc:sldMk cId="1384012965" sldId="290"/>
        </pc:sldMkLst>
        <pc:spChg chg="mod">
          <ac:chgData name="Yu-Hsien Jen" userId="6eb486cd-46ba-4f3a-9f9d-dcadd3d0a4e8" providerId="ADAL" clId="{624F0EF9-6AA0-394D-BFD2-56B2DD20D243}" dt="2021-08-26T01:04:54.175" v="10293" actId="20577"/>
          <ac:spMkLst>
            <pc:docMk/>
            <pc:sldMk cId="1384012965" sldId="290"/>
            <ac:spMk id="2" creationId="{36F3656D-EA4A-004C-8D83-BA41C2189C6D}"/>
          </ac:spMkLst>
        </pc:spChg>
        <pc:spChg chg="mod">
          <ac:chgData name="Yu-Hsien Jen" userId="6eb486cd-46ba-4f3a-9f9d-dcadd3d0a4e8" providerId="ADAL" clId="{624F0EF9-6AA0-394D-BFD2-56B2DD20D243}" dt="2021-08-26T01:06:13.527" v="10339" actId="20577"/>
          <ac:spMkLst>
            <pc:docMk/>
            <pc:sldMk cId="1384012965" sldId="290"/>
            <ac:spMk id="3" creationId="{9AE2230D-3C20-EB43-86DC-D8AB22291D35}"/>
          </ac:spMkLst>
        </pc:spChg>
      </pc:sldChg>
      <pc:sldChg chg="modSp new mod modTransition">
        <pc:chgData name="Yu-Hsien Jen" userId="6eb486cd-46ba-4f3a-9f9d-dcadd3d0a4e8" providerId="ADAL" clId="{624F0EF9-6AA0-394D-BFD2-56B2DD20D243}" dt="2021-08-26T05:36:44.244" v="19701"/>
        <pc:sldMkLst>
          <pc:docMk/>
          <pc:sldMk cId="2395216907" sldId="291"/>
        </pc:sldMkLst>
        <pc:spChg chg="mod">
          <ac:chgData name="Yu-Hsien Jen" userId="6eb486cd-46ba-4f3a-9f9d-dcadd3d0a4e8" providerId="ADAL" clId="{624F0EF9-6AA0-394D-BFD2-56B2DD20D243}" dt="2021-08-26T01:10:23.246" v="10370" actId="20577"/>
          <ac:spMkLst>
            <pc:docMk/>
            <pc:sldMk cId="2395216907" sldId="291"/>
            <ac:spMk id="2" creationId="{8856B410-2C91-9D43-98F2-A754E0D16330}"/>
          </ac:spMkLst>
        </pc:spChg>
        <pc:spChg chg="mod">
          <ac:chgData name="Yu-Hsien Jen" userId="6eb486cd-46ba-4f3a-9f9d-dcadd3d0a4e8" providerId="ADAL" clId="{624F0EF9-6AA0-394D-BFD2-56B2DD20D243}" dt="2021-08-26T01:16:09.160" v="10893" actId="20577"/>
          <ac:spMkLst>
            <pc:docMk/>
            <pc:sldMk cId="2395216907" sldId="291"/>
            <ac:spMk id="3" creationId="{9F015DE0-61E2-194C-9793-5A96A0F5A6FE}"/>
          </ac:spMkLst>
        </pc:spChg>
      </pc:sldChg>
      <pc:sldChg chg="addSp delSp modSp new mod modTransition setBg">
        <pc:chgData name="Yu-Hsien Jen" userId="6eb486cd-46ba-4f3a-9f9d-dcadd3d0a4e8" providerId="ADAL" clId="{624F0EF9-6AA0-394D-BFD2-56B2DD20D243}" dt="2021-08-26T05:36:44.244" v="19701"/>
        <pc:sldMkLst>
          <pc:docMk/>
          <pc:sldMk cId="256620919" sldId="292"/>
        </pc:sldMkLst>
        <pc:spChg chg="add del mod">
          <ac:chgData name="Yu-Hsien Jen" userId="6eb486cd-46ba-4f3a-9f9d-dcadd3d0a4e8" providerId="ADAL" clId="{624F0EF9-6AA0-394D-BFD2-56B2DD20D243}" dt="2021-08-26T01:17:18.322" v="10975" actId="20577"/>
          <ac:spMkLst>
            <pc:docMk/>
            <pc:sldMk cId="256620919" sldId="292"/>
            <ac:spMk id="2" creationId="{EA8FC21F-6FB7-C042-A819-DC3499FDB0E8}"/>
          </ac:spMkLst>
        </pc:spChg>
        <pc:spChg chg="del">
          <ac:chgData name="Yu-Hsien Jen" userId="6eb486cd-46ba-4f3a-9f9d-dcadd3d0a4e8" providerId="ADAL" clId="{624F0EF9-6AA0-394D-BFD2-56B2DD20D243}" dt="2021-08-26T01:16:03.156" v="10889"/>
          <ac:spMkLst>
            <pc:docMk/>
            <pc:sldMk cId="256620919" sldId="292"/>
            <ac:spMk id="3" creationId="{4D5D0803-06F6-194A-B127-40DBE9DB08F8}"/>
          </ac:spMkLst>
        </pc:spChg>
        <pc:spChg chg="add del mod">
          <ac:chgData name="Yu-Hsien Jen" userId="6eb486cd-46ba-4f3a-9f9d-dcadd3d0a4e8" providerId="ADAL" clId="{624F0EF9-6AA0-394D-BFD2-56B2DD20D243}" dt="2021-08-26T01:16:08.664" v="10892"/>
          <ac:spMkLst>
            <pc:docMk/>
            <pc:sldMk cId="256620919" sldId="292"/>
            <ac:spMk id="5" creationId="{5BC6C7A3-7BBB-544E-BC0A-A70275D73C10}"/>
          </ac:spMkLst>
        </pc:spChg>
        <pc:spChg chg="add del mod">
          <ac:chgData name="Yu-Hsien Jen" userId="6eb486cd-46ba-4f3a-9f9d-dcadd3d0a4e8" providerId="ADAL" clId="{624F0EF9-6AA0-394D-BFD2-56B2DD20D243}" dt="2021-08-26T01:16:08.664" v="10892"/>
          <ac:spMkLst>
            <pc:docMk/>
            <pc:sldMk cId="256620919" sldId="292"/>
            <ac:spMk id="6" creationId="{0C539C31-D5D7-E649-B882-9803C3A939BA}"/>
          </ac:spMkLst>
        </pc:spChg>
        <pc:spChg chg="add del mod">
          <ac:chgData name="Yu-Hsien Jen" userId="6eb486cd-46ba-4f3a-9f9d-dcadd3d0a4e8" providerId="ADAL" clId="{624F0EF9-6AA0-394D-BFD2-56B2DD20D243}" dt="2021-08-26T01:16:08.664" v="10892"/>
          <ac:spMkLst>
            <pc:docMk/>
            <pc:sldMk cId="256620919" sldId="292"/>
            <ac:spMk id="7" creationId="{02C21690-BA2D-B349-A60B-60C5A0453EBF}"/>
          </ac:spMkLst>
        </pc:spChg>
        <pc:spChg chg="add del mod">
          <ac:chgData name="Yu-Hsien Jen" userId="6eb486cd-46ba-4f3a-9f9d-dcadd3d0a4e8" providerId="ADAL" clId="{624F0EF9-6AA0-394D-BFD2-56B2DD20D243}" dt="2021-08-26T01:16:08.664" v="10892"/>
          <ac:spMkLst>
            <pc:docMk/>
            <pc:sldMk cId="256620919" sldId="292"/>
            <ac:spMk id="8" creationId="{BA987C24-E311-3B46-9B5E-424DD2EDC430}"/>
          </ac:spMkLst>
        </pc:spChg>
        <pc:spChg chg="add del mod">
          <ac:chgData name="Yu-Hsien Jen" userId="6eb486cd-46ba-4f3a-9f9d-dcadd3d0a4e8" providerId="ADAL" clId="{624F0EF9-6AA0-394D-BFD2-56B2DD20D243}" dt="2021-08-26T01:16:08.664" v="10892"/>
          <ac:spMkLst>
            <pc:docMk/>
            <pc:sldMk cId="256620919" sldId="292"/>
            <ac:spMk id="9" creationId="{071C4182-6008-D949-991F-DE3699F6E8E1}"/>
          </ac:spMkLst>
        </pc:spChg>
        <pc:spChg chg="add del mod">
          <ac:chgData name="Yu-Hsien Jen" userId="6eb486cd-46ba-4f3a-9f9d-dcadd3d0a4e8" providerId="ADAL" clId="{624F0EF9-6AA0-394D-BFD2-56B2DD20D243}" dt="2021-08-26T01:16:08.664" v="10892"/>
          <ac:spMkLst>
            <pc:docMk/>
            <pc:sldMk cId="256620919" sldId="292"/>
            <ac:spMk id="10" creationId="{FDA958CC-7415-DF40-AA27-786F59B33162}"/>
          </ac:spMkLst>
        </pc:spChg>
        <pc:spChg chg="add del mod">
          <ac:chgData name="Yu-Hsien Jen" userId="6eb486cd-46ba-4f3a-9f9d-dcadd3d0a4e8" providerId="ADAL" clId="{624F0EF9-6AA0-394D-BFD2-56B2DD20D243}" dt="2021-08-26T01:16:08.664" v="10892"/>
          <ac:spMkLst>
            <pc:docMk/>
            <pc:sldMk cId="256620919" sldId="292"/>
            <ac:spMk id="11" creationId="{686775BF-DB36-094E-A739-F012458CC5BD}"/>
          </ac:spMkLst>
        </pc:spChg>
        <pc:spChg chg="add del mod">
          <ac:chgData name="Yu-Hsien Jen" userId="6eb486cd-46ba-4f3a-9f9d-dcadd3d0a4e8" providerId="ADAL" clId="{624F0EF9-6AA0-394D-BFD2-56B2DD20D243}" dt="2021-08-26T01:16:08.664" v="10892"/>
          <ac:spMkLst>
            <pc:docMk/>
            <pc:sldMk cId="256620919" sldId="292"/>
            <ac:spMk id="12" creationId="{0ECB9576-8563-4E42-B984-71B95B03FD07}"/>
          </ac:spMkLst>
        </pc:spChg>
        <pc:spChg chg="add del mod">
          <ac:chgData name="Yu-Hsien Jen" userId="6eb486cd-46ba-4f3a-9f9d-dcadd3d0a4e8" providerId="ADAL" clId="{624F0EF9-6AA0-394D-BFD2-56B2DD20D243}" dt="2021-08-26T01:16:35.990" v="10896" actId="931"/>
          <ac:spMkLst>
            <pc:docMk/>
            <pc:sldMk cId="256620919" sldId="292"/>
            <ac:spMk id="14" creationId="{36D2F5B6-CF89-2E4C-BF1D-386709726878}"/>
          </ac:spMkLst>
        </pc:spChg>
        <pc:spChg chg="add del">
          <ac:chgData name="Yu-Hsien Jen" userId="6eb486cd-46ba-4f3a-9f9d-dcadd3d0a4e8" providerId="ADAL" clId="{624F0EF9-6AA0-394D-BFD2-56B2DD20D243}" dt="2021-08-26T01:16:07.548" v="10891" actId="26606"/>
          <ac:spMkLst>
            <pc:docMk/>
            <pc:sldMk cId="256620919" sldId="292"/>
            <ac:spMk id="17" creationId="{F3060C83-F051-4F0E-ABAD-AA0DFC48B218}"/>
          </ac:spMkLst>
        </pc:spChg>
        <pc:spChg chg="add mod">
          <ac:chgData name="Yu-Hsien Jen" userId="6eb486cd-46ba-4f3a-9f9d-dcadd3d0a4e8" providerId="ADAL" clId="{624F0EF9-6AA0-394D-BFD2-56B2DD20D243}" dt="2021-08-26T01:19:27.095" v="11260" actId="20577"/>
          <ac:spMkLst>
            <pc:docMk/>
            <pc:sldMk cId="256620919" sldId="292"/>
            <ac:spMk id="18" creationId="{F5B92AE8-114A-BE44-85B4-5AE4B4602874}"/>
          </ac:spMkLst>
        </pc:spChg>
        <pc:spChg chg="add del">
          <ac:chgData name="Yu-Hsien Jen" userId="6eb486cd-46ba-4f3a-9f9d-dcadd3d0a4e8" providerId="ADAL" clId="{624F0EF9-6AA0-394D-BFD2-56B2DD20D243}" dt="2021-08-26T01:16:07.548" v="10891" actId="26606"/>
          <ac:spMkLst>
            <pc:docMk/>
            <pc:sldMk cId="256620919" sldId="292"/>
            <ac:spMk id="19" creationId="{83C98ABE-055B-441F-B07E-44F97F083C39}"/>
          </ac:spMkLst>
        </pc:spChg>
        <pc:spChg chg="add del">
          <ac:chgData name="Yu-Hsien Jen" userId="6eb486cd-46ba-4f3a-9f9d-dcadd3d0a4e8" providerId="ADAL" clId="{624F0EF9-6AA0-394D-BFD2-56B2DD20D243}" dt="2021-08-26T01:16:07.548" v="10891" actId="26606"/>
          <ac:spMkLst>
            <pc:docMk/>
            <pc:sldMk cId="256620919" sldId="292"/>
            <ac:spMk id="21" creationId="{29FDB030-9B49-4CED-8CCD-4D99382388AC}"/>
          </ac:spMkLst>
        </pc:spChg>
        <pc:spChg chg="add del">
          <ac:chgData name="Yu-Hsien Jen" userId="6eb486cd-46ba-4f3a-9f9d-dcadd3d0a4e8" providerId="ADAL" clId="{624F0EF9-6AA0-394D-BFD2-56B2DD20D243}" dt="2021-08-26T01:16:07.548" v="10891" actId="26606"/>
          <ac:spMkLst>
            <pc:docMk/>
            <pc:sldMk cId="256620919" sldId="292"/>
            <ac:spMk id="23" creationId="{3783CA14-24A1-485C-8B30-D6A5D87987AD}"/>
          </ac:spMkLst>
        </pc:spChg>
        <pc:spChg chg="add del">
          <ac:chgData name="Yu-Hsien Jen" userId="6eb486cd-46ba-4f3a-9f9d-dcadd3d0a4e8" providerId="ADAL" clId="{624F0EF9-6AA0-394D-BFD2-56B2DD20D243}" dt="2021-08-26T01:16:07.548" v="10891" actId="26606"/>
          <ac:spMkLst>
            <pc:docMk/>
            <pc:sldMk cId="256620919" sldId="292"/>
            <ac:spMk id="25" creationId="{9A97C86A-04D6-40F7-AE84-31AB43E6A846}"/>
          </ac:spMkLst>
        </pc:spChg>
        <pc:spChg chg="add del">
          <ac:chgData name="Yu-Hsien Jen" userId="6eb486cd-46ba-4f3a-9f9d-dcadd3d0a4e8" providerId="ADAL" clId="{624F0EF9-6AA0-394D-BFD2-56B2DD20D243}" dt="2021-08-26T01:16:07.548" v="10891" actId="26606"/>
          <ac:spMkLst>
            <pc:docMk/>
            <pc:sldMk cId="256620919" sldId="292"/>
            <ac:spMk id="27" creationId="{FF9F2414-84E8-453E-B1F3-389FDE8192D9}"/>
          </ac:spMkLst>
        </pc:spChg>
        <pc:spChg chg="add del">
          <ac:chgData name="Yu-Hsien Jen" userId="6eb486cd-46ba-4f3a-9f9d-dcadd3d0a4e8" providerId="ADAL" clId="{624F0EF9-6AA0-394D-BFD2-56B2DD20D243}" dt="2021-08-26T01:16:07.548" v="10891" actId="26606"/>
          <ac:spMkLst>
            <pc:docMk/>
            <pc:sldMk cId="256620919" sldId="292"/>
            <ac:spMk id="29" creationId="{3ECA69A1-7536-43AC-85EF-C7106179F5ED}"/>
          </ac:spMkLst>
        </pc:spChg>
        <pc:graphicFrameChg chg="add del mod ord">
          <ac:chgData name="Yu-Hsien Jen" userId="6eb486cd-46ba-4f3a-9f9d-dcadd3d0a4e8" providerId="ADAL" clId="{624F0EF9-6AA0-394D-BFD2-56B2DD20D243}" dt="2021-08-26T01:16:16.611" v="10894" actId="478"/>
          <ac:graphicFrameMkLst>
            <pc:docMk/>
            <pc:sldMk cId="256620919" sldId="292"/>
            <ac:graphicFrameMk id="4" creationId="{CEB5BFBB-A955-8D4F-AF0F-C2EEDCF81407}"/>
          </ac:graphicFrameMkLst>
        </pc:graphicFrameChg>
        <pc:picChg chg="add mod ord">
          <ac:chgData name="Yu-Hsien Jen" userId="6eb486cd-46ba-4f3a-9f9d-dcadd3d0a4e8" providerId="ADAL" clId="{624F0EF9-6AA0-394D-BFD2-56B2DD20D243}" dt="2021-08-26T01:18:06.179" v="10984" actId="1076"/>
          <ac:picMkLst>
            <pc:docMk/>
            <pc:sldMk cId="256620919" sldId="292"/>
            <ac:picMk id="16" creationId="{8D3A2949-363E-AB46-8261-23D97CD291D1}"/>
          </ac:picMkLst>
        </pc:picChg>
      </pc:sldChg>
      <pc:sldChg chg="modSp new mod modTransition">
        <pc:chgData name="Yu-Hsien Jen" userId="6eb486cd-46ba-4f3a-9f9d-dcadd3d0a4e8" providerId="ADAL" clId="{624F0EF9-6AA0-394D-BFD2-56B2DD20D243}" dt="2021-08-26T05:36:44.244" v="19701"/>
        <pc:sldMkLst>
          <pc:docMk/>
          <pc:sldMk cId="286805960" sldId="293"/>
        </pc:sldMkLst>
        <pc:spChg chg="mod">
          <ac:chgData name="Yu-Hsien Jen" userId="6eb486cd-46ba-4f3a-9f9d-dcadd3d0a4e8" providerId="ADAL" clId="{624F0EF9-6AA0-394D-BFD2-56B2DD20D243}" dt="2021-08-26T01:22:19.120" v="11290" actId="20577"/>
          <ac:spMkLst>
            <pc:docMk/>
            <pc:sldMk cId="286805960" sldId="293"/>
            <ac:spMk id="2" creationId="{11FF8B74-D6F7-6944-BDF6-C5A25F90D2FF}"/>
          </ac:spMkLst>
        </pc:spChg>
        <pc:spChg chg="mod">
          <ac:chgData name="Yu-Hsien Jen" userId="6eb486cd-46ba-4f3a-9f9d-dcadd3d0a4e8" providerId="ADAL" clId="{624F0EF9-6AA0-394D-BFD2-56B2DD20D243}" dt="2021-08-26T01:22:12.997" v="11273" actId="122"/>
          <ac:spMkLst>
            <pc:docMk/>
            <pc:sldMk cId="286805960" sldId="293"/>
            <ac:spMk id="3" creationId="{70ECB51C-4A63-8844-99FD-3C1FECCF2560}"/>
          </ac:spMkLst>
        </pc:spChg>
      </pc:sldChg>
      <pc:sldChg chg="addSp delSp modSp add mod modTransition setBg delDesignElem">
        <pc:chgData name="Yu-Hsien Jen" userId="6eb486cd-46ba-4f3a-9f9d-dcadd3d0a4e8" providerId="ADAL" clId="{624F0EF9-6AA0-394D-BFD2-56B2DD20D243}" dt="2021-08-26T05:36:44.244" v="19701"/>
        <pc:sldMkLst>
          <pc:docMk/>
          <pc:sldMk cId="328728648" sldId="294"/>
        </pc:sldMkLst>
        <pc:spChg chg="mod">
          <ac:chgData name="Yu-Hsien Jen" userId="6eb486cd-46ba-4f3a-9f9d-dcadd3d0a4e8" providerId="ADAL" clId="{624F0EF9-6AA0-394D-BFD2-56B2DD20D243}" dt="2021-08-26T01:33:43.651" v="11835" actId="20577"/>
          <ac:spMkLst>
            <pc:docMk/>
            <pc:sldMk cId="328728648" sldId="294"/>
            <ac:spMk id="2" creationId="{F4D1F9EB-9B19-9841-9585-A18D3675C135}"/>
          </ac:spMkLst>
        </pc:spChg>
        <pc:spChg chg="del">
          <ac:chgData name="Yu-Hsien Jen" userId="6eb486cd-46ba-4f3a-9f9d-dcadd3d0a4e8" providerId="ADAL" clId="{624F0EF9-6AA0-394D-BFD2-56B2DD20D243}" dt="2021-08-26T01:27:11.591" v="11310"/>
          <ac:spMkLst>
            <pc:docMk/>
            <pc:sldMk cId="328728648" sldId="294"/>
            <ac:spMk id="10" creationId="{47942995-B07F-4636-9A06-C6A104B260A8}"/>
          </ac:spMkLst>
        </pc:spChg>
        <pc:spChg chg="add">
          <ac:chgData name="Yu-Hsien Jen" userId="6eb486cd-46ba-4f3a-9f9d-dcadd3d0a4e8" providerId="ADAL" clId="{624F0EF9-6AA0-394D-BFD2-56B2DD20D243}" dt="2021-08-26T01:28:03.213" v="11315" actId="26606"/>
          <ac:spMkLst>
            <pc:docMk/>
            <pc:sldMk cId="328728648" sldId="294"/>
            <ac:spMk id="11" creationId="{47942995-B07F-4636-9A06-C6A104B260A8}"/>
          </ac:spMkLst>
        </pc:spChg>
        <pc:spChg chg="del">
          <ac:chgData name="Yu-Hsien Jen" userId="6eb486cd-46ba-4f3a-9f9d-dcadd3d0a4e8" providerId="ADAL" clId="{624F0EF9-6AA0-394D-BFD2-56B2DD20D243}" dt="2021-08-26T01:27:11.591" v="11310"/>
          <ac:spMkLst>
            <pc:docMk/>
            <pc:sldMk cId="328728648" sldId="294"/>
            <ac:spMk id="17" creationId="{B81933D1-5615-42C7-9C0B-4EB7105CCE2D}"/>
          </ac:spMkLst>
        </pc:spChg>
        <pc:spChg chg="add">
          <ac:chgData name="Yu-Hsien Jen" userId="6eb486cd-46ba-4f3a-9f9d-dcadd3d0a4e8" providerId="ADAL" clId="{624F0EF9-6AA0-394D-BFD2-56B2DD20D243}" dt="2021-08-26T01:28:03.213" v="11315" actId="26606"/>
          <ac:spMkLst>
            <pc:docMk/>
            <pc:sldMk cId="328728648" sldId="294"/>
            <ac:spMk id="18" creationId="{B81933D1-5615-42C7-9C0B-4EB7105CCE2D}"/>
          </ac:spMkLst>
        </pc:spChg>
        <pc:spChg chg="del">
          <ac:chgData name="Yu-Hsien Jen" userId="6eb486cd-46ba-4f3a-9f9d-dcadd3d0a4e8" providerId="ADAL" clId="{624F0EF9-6AA0-394D-BFD2-56B2DD20D243}" dt="2021-08-26T01:27:11.591" v="11310"/>
          <ac:spMkLst>
            <pc:docMk/>
            <pc:sldMk cId="328728648" sldId="294"/>
            <ac:spMk id="19" creationId="{19C9EAEA-39D0-4B0E-A0EB-51E7B26740B1}"/>
          </ac:spMkLst>
        </pc:spChg>
        <pc:spChg chg="add">
          <ac:chgData name="Yu-Hsien Jen" userId="6eb486cd-46ba-4f3a-9f9d-dcadd3d0a4e8" providerId="ADAL" clId="{624F0EF9-6AA0-394D-BFD2-56B2DD20D243}" dt="2021-08-26T01:28:03.213" v="11315" actId="26606"/>
          <ac:spMkLst>
            <pc:docMk/>
            <pc:sldMk cId="328728648" sldId="294"/>
            <ac:spMk id="20" creationId="{19C9EAEA-39D0-4B0E-A0EB-51E7B26740B1}"/>
          </ac:spMkLst>
        </pc:spChg>
        <pc:grpChg chg="del">
          <ac:chgData name="Yu-Hsien Jen" userId="6eb486cd-46ba-4f3a-9f9d-dcadd3d0a4e8" providerId="ADAL" clId="{624F0EF9-6AA0-394D-BFD2-56B2DD20D243}" dt="2021-08-26T01:27:11.591" v="11310"/>
          <ac:grpSpMkLst>
            <pc:docMk/>
            <pc:sldMk cId="328728648" sldId="294"/>
            <ac:grpSpMk id="12" creationId="{032D8612-31EB-44CF-A1D0-14FD4C705424}"/>
          </ac:grpSpMkLst>
        </pc:grpChg>
        <pc:grpChg chg="add">
          <ac:chgData name="Yu-Hsien Jen" userId="6eb486cd-46ba-4f3a-9f9d-dcadd3d0a4e8" providerId="ADAL" clId="{624F0EF9-6AA0-394D-BFD2-56B2DD20D243}" dt="2021-08-26T01:28:03.213" v="11315" actId="26606"/>
          <ac:grpSpMkLst>
            <pc:docMk/>
            <pc:sldMk cId="328728648" sldId="294"/>
            <ac:grpSpMk id="13" creationId="{032D8612-31EB-44CF-A1D0-14FD4C705424}"/>
          </ac:grpSpMkLst>
        </pc:grpChg>
        <pc:picChg chg="del">
          <ac:chgData name="Yu-Hsien Jen" userId="6eb486cd-46ba-4f3a-9f9d-dcadd3d0a4e8" providerId="ADAL" clId="{624F0EF9-6AA0-394D-BFD2-56B2DD20D243}" dt="2021-08-26T01:27:48.055" v="11313" actId="478"/>
          <ac:picMkLst>
            <pc:docMk/>
            <pc:sldMk cId="328728648" sldId="294"/>
            <ac:picMk id="5" creationId="{9A5F922E-16A9-6945-A238-31744B3D2057}"/>
          </ac:picMkLst>
        </pc:picChg>
        <pc:picChg chg="add mod">
          <ac:chgData name="Yu-Hsien Jen" userId="6eb486cd-46ba-4f3a-9f9d-dcadd3d0a4e8" providerId="ADAL" clId="{624F0EF9-6AA0-394D-BFD2-56B2DD20D243}" dt="2021-08-26T01:28:03.213" v="11315" actId="26606"/>
          <ac:picMkLst>
            <pc:docMk/>
            <pc:sldMk cId="328728648" sldId="294"/>
            <ac:picMk id="6" creationId="{09AB4259-F471-0E4E-9D38-ECEAD43E0148}"/>
          </ac:picMkLst>
        </pc:picChg>
      </pc:sldChg>
      <pc:sldChg chg="new del">
        <pc:chgData name="Yu-Hsien Jen" userId="6eb486cd-46ba-4f3a-9f9d-dcadd3d0a4e8" providerId="ADAL" clId="{624F0EF9-6AA0-394D-BFD2-56B2DD20D243}" dt="2021-08-26T01:25:29.706" v="11292" actId="2696"/>
        <pc:sldMkLst>
          <pc:docMk/>
          <pc:sldMk cId="537218544" sldId="294"/>
        </pc:sldMkLst>
      </pc:sldChg>
      <pc:sldChg chg="new del">
        <pc:chgData name="Yu-Hsien Jen" userId="6eb486cd-46ba-4f3a-9f9d-dcadd3d0a4e8" providerId="ADAL" clId="{624F0EF9-6AA0-394D-BFD2-56B2DD20D243}" dt="2021-08-26T01:25:34.317" v="11294" actId="2696"/>
        <pc:sldMkLst>
          <pc:docMk/>
          <pc:sldMk cId="1778675110" sldId="294"/>
        </pc:sldMkLst>
      </pc:sldChg>
      <pc:sldChg chg="modSp new mod modTransition">
        <pc:chgData name="Yu-Hsien Jen" userId="6eb486cd-46ba-4f3a-9f9d-dcadd3d0a4e8" providerId="ADAL" clId="{624F0EF9-6AA0-394D-BFD2-56B2DD20D243}" dt="2021-08-26T05:36:44.244" v="19701"/>
        <pc:sldMkLst>
          <pc:docMk/>
          <pc:sldMk cId="2261313339" sldId="295"/>
        </pc:sldMkLst>
        <pc:spChg chg="mod">
          <ac:chgData name="Yu-Hsien Jen" userId="6eb486cd-46ba-4f3a-9f9d-dcadd3d0a4e8" providerId="ADAL" clId="{624F0EF9-6AA0-394D-BFD2-56B2DD20D243}" dt="2021-08-26T01:29:31.502" v="11423" actId="20577"/>
          <ac:spMkLst>
            <pc:docMk/>
            <pc:sldMk cId="2261313339" sldId="295"/>
            <ac:spMk id="2" creationId="{6D073038-5A30-DC49-AA0F-3843EAF309B4}"/>
          </ac:spMkLst>
        </pc:spChg>
        <pc:spChg chg="mod">
          <ac:chgData name="Yu-Hsien Jen" userId="6eb486cd-46ba-4f3a-9f9d-dcadd3d0a4e8" providerId="ADAL" clId="{624F0EF9-6AA0-394D-BFD2-56B2DD20D243}" dt="2021-08-26T01:37:06.070" v="12186" actId="27636"/>
          <ac:spMkLst>
            <pc:docMk/>
            <pc:sldMk cId="2261313339" sldId="295"/>
            <ac:spMk id="3" creationId="{715C80BD-6338-224F-BB5A-B8222C2909AF}"/>
          </ac:spMkLst>
        </pc:spChg>
      </pc:sldChg>
      <pc:sldChg chg="modSp new mod modTransition">
        <pc:chgData name="Yu-Hsien Jen" userId="6eb486cd-46ba-4f3a-9f9d-dcadd3d0a4e8" providerId="ADAL" clId="{624F0EF9-6AA0-394D-BFD2-56B2DD20D243}" dt="2021-08-26T18:07:27.632" v="24997" actId="20577"/>
        <pc:sldMkLst>
          <pc:docMk/>
          <pc:sldMk cId="2184620097" sldId="296"/>
        </pc:sldMkLst>
        <pc:spChg chg="mod">
          <ac:chgData name="Yu-Hsien Jen" userId="6eb486cd-46ba-4f3a-9f9d-dcadd3d0a4e8" providerId="ADAL" clId="{624F0EF9-6AA0-394D-BFD2-56B2DD20D243}" dt="2021-08-26T18:07:27.632" v="24997" actId="20577"/>
          <ac:spMkLst>
            <pc:docMk/>
            <pc:sldMk cId="2184620097" sldId="296"/>
            <ac:spMk id="2" creationId="{B88D179C-E7F4-7145-9C0A-FED9F4E7B64F}"/>
          </ac:spMkLst>
        </pc:spChg>
        <pc:spChg chg="mod">
          <ac:chgData name="Yu-Hsien Jen" userId="6eb486cd-46ba-4f3a-9f9d-dcadd3d0a4e8" providerId="ADAL" clId="{624F0EF9-6AA0-394D-BFD2-56B2DD20D243}" dt="2021-08-26T18:07:26.667" v="24995" actId="20577"/>
          <ac:spMkLst>
            <pc:docMk/>
            <pc:sldMk cId="2184620097" sldId="296"/>
            <ac:spMk id="3" creationId="{D3738DCE-186F-7A4A-93BB-1C871B134DB8}"/>
          </ac:spMkLst>
        </pc:spChg>
      </pc:sldChg>
      <pc:sldChg chg="modSp new mod modTransition">
        <pc:chgData name="Yu-Hsien Jen" userId="6eb486cd-46ba-4f3a-9f9d-dcadd3d0a4e8" providerId="ADAL" clId="{624F0EF9-6AA0-394D-BFD2-56B2DD20D243}" dt="2021-08-26T18:20:24.693" v="26040" actId="20577"/>
        <pc:sldMkLst>
          <pc:docMk/>
          <pc:sldMk cId="1044900463" sldId="297"/>
        </pc:sldMkLst>
        <pc:spChg chg="mod">
          <ac:chgData name="Yu-Hsien Jen" userId="6eb486cd-46ba-4f3a-9f9d-dcadd3d0a4e8" providerId="ADAL" clId="{624F0EF9-6AA0-394D-BFD2-56B2DD20D243}" dt="2021-08-26T01:46:21.218" v="12929" actId="20577"/>
          <ac:spMkLst>
            <pc:docMk/>
            <pc:sldMk cId="1044900463" sldId="297"/>
            <ac:spMk id="2" creationId="{991C6D35-832A-F747-9409-6C52E980B9A2}"/>
          </ac:spMkLst>
        </pc:spChg>
        <pc:spChg chg="mod">
          <ac:chgData name="Yu-Hsien Jen" userId="6eb486cd-46ba-4f3a-9f9d-dcadd3d0a4e8" providerId="ADAL" clId="{624F0EF9-6AA0-394D-BFD2-56B2DD20D243}" dt="2021-08-26T18:20:24.693" v="26040" actId="20577"/>
          <ac:spMkLst>
            <pc:docMk/>
            <pc:sldMk cId="1044900463" sldId="297"/>
            <ac:spMk id="3" creationId="{F52EB4D5-2677-FE41-80B7-10BF230B8897}"/>
          </ac:spMkLst>
        </pc:spChg>
      </pc:sldChg>
      <pc:sldChg chg="modSp new mod modTransition">
        <pc:chgData name="Yu-Hsien Jen" userId="6eb486cd-46ba-4f3a-9f9d-dcadd3d0a4e8" providerId="ADAL" clId="{624F0EF9-6AA0-394D-BFD2-56B2DD20D243}" dt="2021-08-26T18:23:46.797" v="26401" actId="20577"/>
        <pc:sldMkLst>
          <pc:docMk/>
          <pc:sldMk cId="1121698933" sldId="298"/>
        </pc:sldMkLst>
        <pc:spChg chg="mod">
          <ac:chgData name="Yu-Hsien Jen" userId="6eb486cd-46ba-4f3a-9f9d-dcadd3d0a4e8" providerId="ADAL" clId="{624F0EF9-6AA0-394D-BFD2-56B2DD20D243}" dt="2021-08-26T18:19:52.984" v="25958" actId="20577"/>
          <ac:spMkLst>
            <pc:docMk/>
            <pc:sldMk cId="1121698933" sldId="298"/>
            <ac:spMk id="2" creationId="{057E14B3-B09B-7F41-A798-F749CF9F78A0}"/>
          </ac:spMkLst>
        </pc:spChg>
        <pc:spChg chg="mod">
          <ac:chgData name="Yu-Hsien Jen" userId="6eb486cd-46ba-4f3a-9f9d-dcadd3d0a4e8" providerId="ADAL" clId="{624F0EF9-6AA0-394D-BFD2-56B2DD20D243}" dt="2021-08-26T18:23:46.797" v="26401" actId="20577"/>
          <ac:spMkLst>
            <pc:docMk/>
            <pc:sldMk cId="1121698933" sldId="298"/>
            <ac:spMk id="3" creationId="{D97FDF60-33A2-6D47-80F6-16697E8FB424}"/>
          </ac:spMkLst>
        </pc:spChg>
      </pc:sldChg>
      <pc:sldChg chg="modSp new mod modTransition">
        <pc:chgData name="Yu-Hsien Jen" userId="6eb486cd-46ba-4f3a-9f9d-dcadd3d0a4e8" providerId="ADAL" clId="{624F0EF9-6AA0-394D-BFD2-56B2DD20D243}" dt="2021-08-26T05:36:44.244" v="19701"/>
        <pc:sldMkLst>
          <pc:docMk/>
          <pc:sldMk cId="2077951131" sldId="299"/>
        </pc:sldMkLst>
        <pc:spChg chg="mod">
          <ac:chgData name="Yu-Hsien Jen" userId="6eb486cd-46ba-4f3a-9f9d-dcadd3d0a4e8" providerId="ADAL" clId="{624F0EF9-6AA0-394D-BFD2-56B2DD20D243}" dt="2021-08-26T02:15:56.086" v="14340" actId="20577"/>
          <ac:spMkLst>
            <pc:docMk/>
            <pc:sldMk cId="2077951131" sldId="299"/>
            <ac:spMk id="2" creationId="{181F4D2A-83C9-6946-BBA7-D6D7E7CF8B30}"/>
          </ac:spMkLst>
        </pc:spChg>
        <pc:spChg chg="mod">
          <ac:chgData name="Yu-Hsien Jen" userId="6eb486cd-46ba-4f3a-9f9d-dcadd3d0a4e8" providerId="ADAL" clId="{624F0EF9-6AA0-394D-BFD2-56B2DD20D243}" dt="2021-08-26T02:20:33.331" v="14950" actId="20577"/>
          <ac:spMkLst>
            <pc:docMk/>
            <pc:sldMk cId="2077951131" sldId="299"/>
            <ac:spMk id="3" creationId="{8F6E5C76-E454-4C4F-9028-F012D1D63CE9}"/>
          </ac:spMkLst>
        </pc:spChg>
      </pc:sldChg>
      <pc:sldChg chg="modSp new mod modTransition">
        <pc:chgData name="Yu-Hsien Jen" userId="6eb486cd-46ba-4f3a-9f9d-dcadd3d0a4e8" providerId="ADAL" clId="{624F0EF9-6AA0-394D-BFD2-56B2DD20D243}" dt="2021-08-26T05:36:44.244" v="19701"/>
        <pc:sldMkLst>
          <pc:docMk/>
          <pc:sldMk cId="2670547830" sldId="300"/>
        </pc:sldMkLst>
        <pc:spChg chg="mod">
          <ac:chgData name="Yu-Hsien Jen" userId="6eb486cd-46ba-4f3a-9f9d-dcadd3d0a4e8" providerId="ADAL" clId="{624F0EF9-6AA0-394D-BFD2-56B2DD20D243}" dt="2021-08-26T02:20:52.010" v="14952"/>
          <ac:spMkLst>
            <pc:docMk/>
            <pc:sldMk cId="2670547830" sldId="300"/>
            <ac:spMk id="2" creationId="{521FC4B5-3E57-1542-987B-67A57D5AF074}"/>
          </ac:spMkLst>
        </pc:spChg>
        <pc:spChg chg="mod">
          <ac:chgData name="Yu-Hsien Jen" userId="6eb486cd-46ba-4f3a-9f9d-dcadd3d0a4e8" providerId="ADAL" clId="{624F0EF9-6AA0-394D-BFD2-56B2DD20D243}" dt="2021-08-26T02:24:33.300" v="15562" actId="404"/>
          <ac:spMkLst>
            <pc:docMk/>
            <pc:sldMk cId="2670547830" sldId="300"/>
            <ac:spMk id="3" creationId="{E8E5D767-F8F3-0044-B54F-14BB4B61FDDE}"/>
          </ac:spMkLst>
        </pc:spChg>
      </pc:sldChg>
      <pc:sldChg chg="modSp new mod modTransition">
        <pc:chgData name="Yu-Hsien Jen" userId="6eb486cd-46ba-4f3a-9f9d-dcadd3d0a4e8" providerId="ADAL" clId="{624F0EF9-6AA0-394D-BFD2-56B2DD20D243}" dt="2021-08-26T05:36:44.244" v="19701"/>
        <pc:sldMkLst>
          <pc:docMk/>
          <pc:sldMk cId="1562952602" sldId="301"/>
        </pc:sldMkLst>
        <pc:spChg chg="mod">
          <ac:chgData name="Yu-Hsien Jen" userId="6eb486cd-46ba-4f3a-9f9d-dcadd3d0a4e8" providerId="ADAL" clId="{624F0EF9-6AA0-394D-BFD2-56B2DD20D243}" dt="2021-08-26T02:27:59.698" v="15584" actId="20577"/>
          <ac:spMkLst>
            <pc:docMk/>
            <pc:sldMk cId="1562952602" sldId="301"/>
            <ac:spMk id="2" creationId="{3EE837B8-68CC-F945-ABD2-0C80959632C2}"/>
          </ac:spMkLst>
        </pc:spChg>
        <pc:spChg chg="mod">
          <ac:chgData name="Yu-Hsien Jen" userId="6eb486cd-46ba-4f3a-9f9d-dcadd3d0a4e8" providerId="ADAL" clId="{624F0EF9-6AA0-394D-BFD2-56B2DD20D243}" dt="2021-08-26T05:12:40.874" v="18984" actId="20577"/>
          <ac:spMkLst>
            <pc:docMk/>
            <pc:sldMk cId="1562952602" sldId="301"/>
            <ac:spMk id="3" creationId="{AA1EC97E-B361-674F-A5BA-C7031C56B511}"/>
          </ac:spMkLst>
        </pc:spChg>
      </pc:sldChg>
      <pc:sldChg chg="modSp new mod modTransition">
        <pc:chgData name="Yu-Hsien Jen" userId="6eb486cd-46ba-4f3a-9f9d-dcadd3d0a4e8" providerId="ADAL" clId="{624F0EF9-6AA0-394D-BFD2-56B2DD20D243}" dt="2021-08-26T05:36:44.244" v="19701"/>
        <pc:sldMkLst>
          <pc:docMk/>
          <pc:sldMk cId="1022488434" sldId="302"/>
        </pc:sldMkLst>
        <pc:spChg chg="mod">
          <ac:chgData name="Yu-Hsien Jen" userId="6eb486cd-46ba-4f3a-9f9d-dcadd3d0a4e8" providerId="ADAL" clId="{624F0EF9-6AA0-394D-BFD2-56B2DD20D243}" dt="2021-08-26T02:34:23.213" v="16129" actId="20577"/>
          <ac:spMkLst>
            <pc:docMk/>
            <pc:sldMk cId="1022488434" sldId="302"/>
            <ac:spMk id="2" creationId="{82140DA0-A3EB-F242-AFA3-28175C207120}"/>
          </ac:spMkLst>
        </pc:spChg>
        <pc:spChg chg="mod">
          <ac:chgData name="Yu-Hsien Jen" userId="6eb486cd-46ba-4f3a-9f9d-dcadd3d0a4e8" providerId="ADAL" clId="{624F0EF9-6AA0-394D-BFD2-56B2DD20D243}" dt="2021-08-26T05:13:01.778" v="19040" actId="20577"/>
          <ac:spMkLst>
            <pc:docMk/>
            <pc:sldMk cId="1022488434" sldId="302"/>
            <ac:spMk id="3" creationId="{0EB1E963-765C-6D4F-A98F-6F580A60A73F}"/>
          </ac:spMkLst>
        </pc:spChg>
      </pc:sldChg>
      <pc:sldChg chg="modSp new mod modTransition">
        <pc:chgData name="Yu-Hsien Jen" userId="6eb486cd-46ba-4f3a-9f9d-dcadd3d0a4e8" providerId="ADAL" clId="{624F0EF9-6AA0-394D-BFD2-56B2DD20D243}" dt="2021-08-26T05:36:44.244" v="19701"/>
        <pc:sldMkLst>
          <pc:docMk/>
          <pc:sldMk cId="2657894790" sldId="303"/>
        </pc:sldMkLst>
        <pc:spChg chg="mod">
          <ac:chgData name="Yu-Hsien Jen" userId="6eb486cd-46ba-4f3a-9f9d-dcadd3d0a4e8" providerId="ADAL" clId="{624F0EF9-6AA0-394D-BFD2-56B2DD20D243}" dt="2021-08-26T02:36:47.613" v="16366" actId="20577"/>
          <ac:spMkLst>
            <pc:docMk/>
            <pc:sldMk cId="2657894790" sldId="303"/>
            <ac:spMk id="2" creationId="{BB8FBFF9-34DB-CA41-BDF1-F04B261BFE54}"/>
          </ac:spMkLst>
        </pc:spChg>
        <pc:spChg chg="mod">
          <ac:chgData name="Yu-Hsien Jen" userId="6eb486cd-46ba-4f3a-9f9d-dcadd3d0a4e8" providerId="ADAL" clId="{624F0EF9-6AA0-394D-BFD2-56B2DD20D243}" dt="2021-08-26T05:15:41.085" v="19147" actId="20577"/>
          <ac:spMkLst>
            <pc:docMk/>
            <pc:sldMk cId="2657894790" sldId="303"/>
            <ac:spMk id="3" creationId="{9785914B-489B-3341-977F-692A9DCC9A2D}"/>
          </ac:spMkLst>
        </pc:spChg>
      </pc:sldChg>
      <pc:sldChg chg="modSp new mod modTransition">
        <pc:chgData name="Yu-Hsien Jen" userId="6eb486cd-46ba-4f3a-9f9d-dcadd3d0a4e8" providerId="ADAL" clId="{624F0EF9-6AA0-394D-BFD2-56B2DD20D243}" dt="2021-08-26T05:36:44.244" v="19701"/>
        <pc:sldMkLst>
          <pc:docMk/>
          <pc:sldMk cId="2073296989" sldId="304"/>
        </pc:sldMkLst>
        <pc:spChg chg="mod">
          <ac:chgData name="Yu-Hsien Jen" userId="6eb486cd-46ba-4f3a-9f9d-dcadd3d0a4e8" providerId="ADAL" clId="{624F0EF9-6AA0-394D-BFD2-56B2DD20D243}" dt="2021-08-26T02:40:40.151" v="16580" actId="20577"/>
          <ac:spMkLst>
            <pc:docMk/>
            <pc:sldMk cId="2073296989" sldId="304"/>
            <ac:spMk id="2" creationId="{D29FB71B-9D04-0D4A-8EFA-4720C5571599}"/>
          </ac:spMkLst>
        </pc:spChg>
        <pc:spChg chg="mod">
          <ac:chgData name="Yu-Hsien Jen" userId="6eb486cd-46ba-4f3a-9f9d-dcadd3d0a4e8" providerId="ADAL" clId="{624F0EF9-6AA0-394D-BFD2-56B2DD20D243}" dt="2021-08-26T05:18:40.186" v="19260" actId="20577"/>
          <ac:spMkLst>
            <pc:docMk/>
            <pc:sldMk cId="2073296989" sldId="304"/>
            <ac:spMk id="3" creationId="{58969A17-68EB-0843-AAE4-135BCCB272A2}"/>
          </ac:spMkLst>
        </pc:spChg>
      </pc:sldChg>
      <pc:sldChg chg="modSp new mod modTransition">
        <pc:chgData name="Yu-Hsien Jen" userId="6eb486cd-46ba-4f3a-9f9d-dcadd3d0a4e8" providerId="ADAL" clId="{624F0EF9-6AA0-394D-BFD2-56B2DD20D243}" dt="2021-08-26T05:36:44.244" v="19701"/>
        <pc:sldMkLst>
          <pc:docMk/>
          <pc:sldMk cId="2861938862" sldId="305"/>
        </pc:sldMkLst>
        <pc:spChg chg="mod">
          <ac:chgData name="Yu-Hsien Jen" userId="6eb486cd-46ba-4f3a-9f9d-dcadd3d0a4e8" providerId="ADAL" clId="{624F0EF9-6AA0-394D-BFD2-56B2DD20D243}" dt="2021-08-26T02:44:28.851" v="17007" actId="20577"/>
          <ac:spMkLst>
            <pc:docMk/>
            <pc:sldMk cId="2861938862" sldId="305"/>
            <ac:spMk id="2" creationId="{8D1D83C7-5A01-F741-B275-DBBB9C694E4D}"/>
          </ac:spMkLst>
        </pc:spChg>
        <pc:spChg chg="mod">
          <ac:chgData name="Yu-Hsien Jen" userId="6eb486cd-46ba-4f3a-9f9d-dcadd3d0a4e8" providerId="ADAL" clId="{624F0EF9-6AA0-394D-BFD2-56B2DD20D243}" dt="2021-08-26T05:17:00.306" v="19185" actId="20577"/>
          <ac:spMkLst>
            <pc:docMk/>
            <pc:sldMk cId="2861938862" sldId="305"/>
            <ac:spMk id="3" creationId="{08F3C3AC-2F47-7346-9E03-20B2FCDB2BCD}"/>
          </ac:spMkLst>
        </pc:spChg>
      </pc:sldChg>
      <pc:sldChg chg="modSp new mod modTransition">
        <pc:chgData name="Yu-Hsien Jen" userId="6eb486cd-46ba-4f3a-9f9d-dcadd3d0a4e8" providerId="ADAL" clId="{624F0EF9-6AA0-394D-BFD2-56B2DD20D243}" dt="2021-08-26T05:36:44.244" v="19701"/>
        <pc:sldMkLst>
          <pc:docMk/>
          <pc:sldMk cId="3354079690" sldId="306"/>
        </pc:sldMkLst>
        <pc:spChg chg="mod">
          <ac:chgData name="Yu-Hsien Jen" userId="6eb486cd-46ba-4f3a-9f9d-dcadd3d0a4e8" providerId="ADAL" clId="{624F0EF9-6AA0-394D-BFD2-56B2DD20D243}" dt="2021-08-26T04:19:07.157" v="17302" actId="20577"/>
          <ac:spMkLst>
            <pc:docMk/>
            <pc:sldMk cId="3354079690" sldId="306"/>
            <ac:spMk id="2" creationId="{E7A6D9D3-1894-3145-8CB7-FA3B1B66A988}"/>
          </ac:spMkLst>
        </pc:spChg>
        <pc:spChg chg="mod">
          <ac:chgData name="Yu-Hsien Jen" userId="6eb486cd-46ba-4f3a-9f9d-dcadd3d0a4e8" providerId="ADAL" clId="{624F0EF9-6AA0-394D-BFD2-56B2DD20D243}" dt="2021-08-26T04:21:37.953" v="17874" actId="20577"/>
          <ac:spMkLst>
            <pc:docMk/>
            <pc:sldMk cId="3354079690" sldId="306"/>
            <ac:spMk id="3" creationId="{31A82085-BF13-6B4C-A29A-1A302E3EE662}"/>
          </ac:spMkLst>
        </pc:spChg>
      </pc:sldChg>
      <pc:sldChg chg="modSp new mod modTransition">
        <pc:chgData name="Yu-Hsien Jen" userId="6eb486cd-46ba-4f3a-9f9d-dcadd3d0a4e8" providerId="ADAL" clId="{624F0EF9-6AA0-394D-BFD2-56B2DD20D243}" dt="2021-08-26T05:46:49.561" v="19869" actId="20577"/>
        <pc:sldMkLst>
          <pc:docMk/>
          <pc:sldMk cId="3249412365" sldId="307"/>
        </pc:sldMkLst>
        <pc:spChg chg="mod">
          <ac:chgData name="Yu-Hsien Jen" userId="6eb486cd-46ba-4f3a-9f9d-dcadd3d0a4e8" providerId="ADAL" clId="{624F0EF9-6AA0-394D-BFD2-56B2DD20D243}" dt="2021-08-26T04:23:03.463" v="17889" actId="20577"/>
          <ac:spMkLst>
            <pc:docMk/>
            <pc:sldMk cId="3249412365" sldId="307"/>
            <ac:spMk id="2" creationId="{618031E6-D9B9-5348-B5F0-228DFC49B030}"/>
          </ac:spMkLst>
        </pc:spChg>
        <pc:spChg chg="mod">
          <ac:chgData name="Yu-Hsien Jen" userId="6eb486cd-46ba-4f3a-9f9d-dcadd3d0a4e8" providerId="ADAL" clId="{624F0EF9-6AA0-394D-BFD2-56B2DD20D243}" dt="2021-08-26T05:46:49.561" v="19869" actId="20577"/>
          <ac:spMkLst>
            <pc:docMk/>
            <pc:sldMk cId="3249412365" sldId="307"/>
            <ac:spMk id="3" creationId="{D3975A2C-7192-5B41-86AD-352ED97BEFF9}"/>
          </ac:spMkLst>
        </pc:spChg>
      </pc:sldChg>
      <pc:sldChg chg="modSp new mod modTransition">
        <pc:chgData name="Yu-Hsien Jen" userId="6eb486cd-46ba-4f3a-9f9d-dcadd3d0a4e8" providerId="ADAL" clId="{624F0EF9-6AA0-394D-BFD2-56B2DD20D243}" dt="2021-08-26T05:36:44.244" v="19701"/>
        <pc:sldMkLst>
          <pc:docMk/>
          <pc:sldMk cId="2321573208" sldId="308"/>
        </pc:sldMkLst>
        <pc:spChg chg="mod">
          <ac:chgData name="Yu-Hsien Jen" userId="6eb486cd-46ba-4f3a-9f9d-dcadd3d0a4e8" providerId="ADAL" clId="{624F0EF9-6AA0-394D-BFD2-56B2DD20D243}" dt="2021-08-26T05:00:55.466" v="18383" actId="20577"/>
          <ac:spMkLst>
            <pc:docMk/>
            <pc:sldMk cId="2321573208" sldId="308"/>
            <ac:spMk id="2" creationId="{D037B8AA-B1CE-CA41-B204-C2C02CDF8D39}"/>
          </ac:spMkLst>
        </pc:spChg>
        <pc:spChg chg="mod">
          <ac:chgData name="Yu-Hsien Jen" userId="6eb486cd-46ba-4f3a-9f9d-dcadd3d0a4e8" providerId="ADAL" clId="{624F0EF9-6AA0-394D-BFD2-56B2DD20D243}" dt="2021-08-26T05:06:40.428" v="18817" actId="20577"/>
          <ac:spMkLst>
            <pc:docMk/>
            <pc:sldMk cId="2321573208" sldId="308"/>
            <ac:spMk id="3" creationId="{42663AE9-6084-D540-9A26-955350BF61A2}"/>
          </ac:spMkLst>
        </pc:spChg>
      </pc:sldChg>
      <pc:sldChg chg="addSp delSp modSp add mod modTransition setBg delDesignElem">
        <pc:chgData name="Yu-Hsien Jen" userId="6eb486cd-46ba-4f3a-9f9d-dcadd3d0a4e8" providerId="ADAL" clId="{624F0EF9-6AA0-394D-BFD2-56B2DD20D243}" dt="2021-08-26T05:36:44.244" v="19701"/>
        <pc:sldMkLst>
          <pc:docMk/>
          <pc:sldMk cId="167478098" sldId="309"/>
        </pc:sldMkLst>
        <pc:spChg chg="mod">
          <ac:chgData name="Yu-Hsien Jen" userId="6eb486cd-46ba-4f3a-9f9d-dcadd3d0a4e8" providerId="ADAL" clId="{624F0EF9-6AA0-394D-BFD2-56B2DD20D243}" dt="2021-08-26T05:09:36.764" v="18843" actId="20577"/>
          <ac:spMkLst>
            <pc:docMk/>
            <pc:sldMk cId="167478098" sldId="309"/>
            <ac:spMk id="2" creationId="{F4D1F9EB-9B19-9841-9585-A18D3675C135}"/>
          </ac:spMkLst>
        </pc:spChg>
        <pc:spChg chg="add">
          <ac:chgData name="Yu-Hsien Jen" userId="6eb486cd-46ba-4f3a-9f9d-dcadd3d0a4e8" providerId="ADAL" clId="{624F0EF9-6AA0-394D-BFD2-56B2DD20D243}" dt="2021-08-26T05:19:29.617" v="19262" actId="26606"/>
          <ac:spMkLst>
            <pc:docMk/>
            <pc:sldMk cId="167478098" sldId="309"/>
            <ac:spMk id="10" creationId="{47942995-B07F-4636-9A06-C6A104B260A8}"/>
          </ac:spMkLst>
        </pc:spChg>
        <pc:spChg chg="del">
          <ac:chgData name="Yu-Hsien Jen" userId="6eb486cd-46ba-4f3a-9f9d-dcadd3d0a4e8" providerId="ADAL" clId="{624F0EF9-6AA0-394D-BFD2-56B2DD20D243}" dt="2021-08-26T05:09:26.310" v="18821"/>
          <ac:spMkLst>
            <pc:docMk/>
            <pc:sldMk cId="167478098" sldId="309"/>
            <ac:spMk id="11" creationId="{47942995-B07F-4636-9A06-C6A104B260A8}"/>
          </ac:spMkLst>
        </pc:spChg>
        <pc:spChg chg="add">
          <ac:chgData name="Yu-Hsien Jen" userId="6eb486cd-46ba-4f3a-9f9d-dcadd3d0a4e8" providerId="ADAL" clId="{624F0EF9-6AA0-394D-BFD2-56B2DD20D243}" dt="2021-08-26T05:19:29.617" v="19262" actId="26606"/>
          <ac:spMkLst>
            <pc:docMk/>
            <pc:sldMk cId="167478098" sldId="309"/>
            <ac:spMk id="17" creationId="{B81933D1-5615-42C7-9C0B-4EB7105CCE2D}"/>
          </ac:spMkLst>
        </pc:spChg>
        <pc:spChg chg="del">
          <ac:chgData name="Yu-Hsien Jen" userId="6eb486cd-46ba-4f3a-9f9d-dcadd3d0a4e8" providerId="ADAL" clId="{624F0EF9-6AA0-394D-BFD2-56B2DD20D243}" dt="2021-08-26T05:09:26.310" v="18821"/>
          <ac:spMkLst>
            <pc:docMk/>
            <pc:sldMk cId="167478098" sldId="309"/>
            <ac:spMk id="18" creationId="{B81933D1-5615-42C7-9C0B-4EB7105CCE2D}"/>
          </ac:spMkLst>
        </pc:spChg>
        <pc:spChg chg="add">
          <ac:chgData name="Yu-Hsien Jen" userId="6eb486cd-46ba-4f3a-9f9d-dcadd3d0a4e8" providerId="ADAL" clId="{624F0EF9-6AA0-394D-BFD2-56B2DD20D243}" dt="2021-08-26T05:19:29.617" v="19262" actId="26606"/>
          <ac:spMkLst>
            <pc:docMk/>
            <pc:sldMk cId="167478098" sldId="309"/>
            <ac:spMk id="19" creationId="{19C9EAEA-39D0-4B0E-A0EB-51E7B26740B1}"/>
          </ac:spMkLst>
        </pc:spChg>
        <pc:spChg chg="del">
          <ac:chgData name="Yu-Hsien Jen" userId="6eb486cd-46ba-4f3a-9f9d-dcadd3d0a4e8" providerId="ADAL" clId="{624F0EF9-6AA0-394D-BFD2-56B2DD20D243}" dt="2021-08-26T05:09:26.310" v="18821"/>
          <ac:spMkLst>
            <pc:docMk/>
            <pc:sldMk cId="167478098" sldId="309"/>
            <ac:spMk id="20" creationId="{19C9EAEA-39D0-4B0E-A0EB-51E7B26740B1}"/>
          </ac:spMkLst>
        </pc:spChg>
        <pc:grpChg chg="add">
          <ac:chgData name="Yu-Hsien Jen" userId="6eb486cd-46ba-4f3a-9f9d-dcadd3d0a4e8" providerId="ADAL" clId="{624F0EF9-6AA0-394D-BFD2-56B2DD20D243}" dt="2021-08-26T05:19:29.617" v="19262" actId="26606"/>
          <ac:grpSpMkLst>
            <pc:docMk/>
            <pc:sldMk cId="167478098" sldId="309"/>
            <ac:grpSpMk id="12" creationId="{032D8612-31EB-44CF-A1D0-14FD4C705424}"/>
          </ac:grpSpMkLst>
        </pc:grpChg>
        <pc:grpChg chg="del">
          <ac:chgData name="Yu-Hsien Jen" userId="6eb486cd-46ba-4f3a-9f9d-dcadd3d0a4e8" providerId="ADAL" clId="{624F0EF9-6AA0-394D-BFD2-56B2DD20D243}" dt="2021-08-26T05:09:26.310" v="18821"/>
          <ac:grpSpMkLst>
            <pc:docMk/>
            <pc:sldMk cId="167478098" sldId="309"/>
            <ac:grpSpMk id="13" creationId="{032D8612-31EB-44CF-A1D0-14FD4C705424}"/>
          </ac:grpSpMkLst>
        </pc:grpChg>
        <pc:picChg chg="add mod">
          <ac:chgData name="Yu-Hsien Jen" userId="6eb486cd-46ba-4f3a-9f9d-dcadd3d0a4e8" providerId="ADAL" clId="{624F0EF9-6AA0-394D-BFD2-56B2DD20D243}" dt="2021-08-26T05:19:29.617" v="19262" actId="26606"/>
          <ac:picMkLst>
            <pc:docMk/>
            <pc:sldMk cId="167478098" sldId="309"/>
            <ac:picMk id="5" creationId="{BDB21F6B-A1AA-7247-B8BC-F7DA99CE57AD}"/>
          </ac:picMkLst>
        </pc:picChg>
        <pc:picChg chg="del">
          <ac:chgData name="Yu-Hsien Jen" userId="6eb486cd-46ba-4f3a-9f9d-dcadd3d0a4e8" providerId="ADAL" clId="{624F0EF9-6AA0-394D-BFD2-56B2DD20D243}" dt="2021-08-26T05:10:02.432" v="18844" actId="478"/>
          <ac:picMkLst>
            <pc:docMk/>
            <pc:sldMk cId="167478098" sldId="309"/>
            <ac:picMk id="6" creationId="{09AB4259-F471-0E4E-9D38-ECEAD43E0148}"/>
          </ac:picMkLst>
        </pc:picChg>
      </pc:sldChg>
      <pc:sldChg chg="new del">
        <pc:chgData name="Yu-Hsien Jen" userId="6eb486cd-46ba-4f3a-9f9d-dcadd3d0a4e8" providerId="ADAL" clId="{624F0EF9-6AA0-394D-BFD2-56B2DD20D243}" dt="2021-08-26T05:09:20.292" v="18819" actId="2696"/>
        <pc:sldMkLst>
          <pc:docMk/>
          <pc:sldMk cId="2705497251" sldId="309"/>
        </pc:sldMkLst>
      </pc:sldChg>
      <pc:sldChg chg="new del">
        <pc:chgData name="Yu-Hsien Jen" userId="6eb486cd-46ba-4f3a-9f9d-dcadd3d0a4e8" providerId="ADAL" clId="{624F0EF9-6AA0-394D-BFD2-56B2DD20D243}" dt="2021-08-26T05:18:12.646" v="19187" actId="2696"/>
        <pc:sldMkLst>
          <pc:docMk/>
          <pc:sldMk cId="69352130" sldId="310"/>
        </pc:sldMkLst>
      </pc:sldChg>
      <pc:sldChg chg="modSp new mod modTransition">
        <pc:chgData name="Yu-Hsien Jen" userId="6eb486cd-46ba-4f3a-9f9d-dcadd3d0a4e8" providerId="ADAL" clId="{624F0EF9-6AA0-394D-BFD2-56B2DD20D243}" dt="2021-08-26T05:42:14.292" v="19865" actId="27636"/>
        <pc:sldMkLst>
          <pc:docMk/>
          <pc:sldMk cId="1929320569" sldId="310"/>
        </pc:sldMkLst>
        <pc:spChg chg="mod">
          <ac:chgData name="Yu-Hsien Jen" userId="6eb486cd-46ba-4f3a-9f9d-dcadd3d0a4e8" providerId="ADAL" clId="{624F0EF9-6AA0-394D-BFD2-56B2DD20D243}" dt="2021-08-26T05:31:51.091" v="19307" actId="20577"/>
          <ac:spMkLst>
            <pc:docMk/>
            <pc:sldMk cId="1929320569" sldId="310"/>
            <ac:spMk id="2" creationId="{00DDED2E-2C2F-8C4E-8047-46D38E6D9C67}"/>
          </ac:spMkLst>
        </pc:spChg>
        <pc:spChg chg="mod">
          <ac:chgData name="Yu-Hsien Jen" userId="6eb486cd-46ba-4f3a-9f9d-dcadd3d0a4e8" providerId="ADAL" clId="{624F0EF9-6AA0-394D-BFD2-56B2DD20D243}" dt="2021-08-26T05:42:14.292" v="19865" actId="27636"/>
          <ac:spMkLst>
            <pc:docMk/>
            <pc:sldMk cId="1929320569" sldId="310"/>
            <ac:spMk id="3" creationId="{C3A6090A-15A6-D245-AD17-423BA760C711}"/>
          </ac:spMkLst>
        </pc:spChg>
      </pc:sldChg>
      <pc:sldChg chg="modSp new mod">
        <pc:chgData name="Yu-Hsien Jen" userId="6eb486cd-46ba-4f3a-9f9d-dcadd3d0a4e8" providerId="ADAL" clId="{624F0EF9-6AA0-394D-BFD2-56B2DD20D243}" dt="2021-08-26T20:15:44.706" v="27787" actId="20577"/>
        <pc:sldMkLst>
          <pc:docMk/>
          <pc:sldMk cId="2131844422" sldId="311"/>
        </pc:sldMkLst>
        <pc:spChg chg="mod">
          <ac:chgData name="Yu-Hsien Jen" userId="6eb486cd-46ba-4f3a-9f9d-dcadd3d0a4e8" providerId="ADAL" clId="{624F0EF9-6AA0-394D-BFD2-56B2DD20D243}" dt="2021-08-26T05:47:56.328" v="19896" actId="20577"/>
          <ac:spMkLst>
            <pc:docMk/>
            <pc:sldMk cId="2131844422" sldId="311"/>
            <ac:spMk id="2" creationId="{A43315B1-ADC3-7048-980E-1A6D33697D7A}"/>
          </ac:spMkLst>
        </pc:spChg>
        <pc:spChg chg="mod">
          <ac:chgData name="Yu-Hsien Jen" userId="6eb486cd-46ba-4f3a-9f9d-dcadd3d0a4e8" providerId="ADAL" clId="{624F0EF9-6AA0-394D-BFD2-56B2DD20D243}" dt="2021-08-26T20:15:44.706" v="27787" actId="20577"/>
          <ac:spMkLst>
            <pc:docMk/>
            <pc:sldMk cId="2131844422" sldId="311"/>
            <ac:spMk id="3" creationId="{E45B9D89-C5AC-3346-AEBE-81AA2ADB1352}"/>
          </ac:spMkLst>
        </pc:spChg>
      </pc:sldChg>
      <pc:sldChg chg="modSp new mod">
        <pc:chgData name="Yu-Hsien Jen" userId="6eb486cd-46ba-4f3a-9f9d-dcadd3d0a4e8" providerId="ADAL" clId="{624F0EF9-6AA0-394D-BFD2-56B2DD20D243}" dt="2021-08-26T05:57:32.152" v="20427" actId="122"/>
        <pc:sldMkLst>
          <pc:docMk/>
          <pc:sldMk cId="2174666275" sldId="312"/>
        </pc:sldMkLst>
        <pc:spChg chg="mod">
          <ac:chgData name="Yu-Hsien Jen" userId="6eb486cd-46ba-4f3a-9f9d-dcadd3d0a4e8" providerId="ADAL" clId="{624F0EF9-6AA0-394D-BFD2-56B2DD20D243}" dt="2021-08-26T05:54:28.410" v="20207" actId="20577"/>
          <ac:spMkLst>
            <pc:docMk/>
            <pc:sldMk cId="2174666275" sldId="312"/>
            <ac:spMk id="2" creationId="{BF02DE2E-1684-CE4C-949D-1EFE851B4D17}"/>
          </ac:spMkLst>
        </pc:spChg>
        <pc:spChg chg="mod">
          <ac:chgData name="Yu-Hsien Jen" userId="6eb486cd-46ba-4f3a-9f9d-dcadd3d0a4e8" providerId="ADAL" clId="{624F0EF9-6AA0-394D-BFD2-56B2DD20D243}" dt="2021-08-26T05:57:32.152" v="20427" actId="122"/>
          <ac:spMkLst>
            <pc:docMk/>
            <pc:sldMk cId="2174666275" sldId="312"/>
            <ac:spMk id="3" creationId="{0695B17E-5F73-1B45-B1EF-43F1E9BEDF19}"/>
          </ac:spMkLst>
        </pc:spChg>
      </pc:sldChg>
      <pc:sldChg chg="modSp new mod">
        <pc:chgData name="Yu-Hsien Jen" userId="6eb486cd-46ba-4f3a-9f9d-dcadd3d0a4e8" providerId="ADAL" clId="{624F0EF9-6AA0-394D-BFD2-56B2DD20D243}" dt="2021-08-26T08:23:38.649" v="24269" actId="20577"/>
        <pc:sldMkLst>
          <pc:docMk/>
          <pc:sldMk cId="1794315075" sldId="313"/>
        </pc:sldMkLst>
        <pc:spChg chg="mod">
          <ac:chgData name="Yu-Hsien Jen" userId="6eb486cd-46ba-4f3a-9f9d-dcadd3d0a4e8" providerId="ADAL" clId="{624F0EF9-6AA0-394D-BFD2-56B2DD20D243}" dt="2021-08-26T07:17:11.447" v="23239" actId="20577"/>
          <ac:spMkLst>
            <pc:docMk/>
            <pc:sldMk cId="1794315075" sldId="313"/>
            <ac:spMk id="2" creationId="{20291DD8-DD83-BC4D-929C-68E14663365A}"/>
          </ac:spMkLst>
        </pc:spChg>
        <pc:spChg chg="mod">
          <ac:chgData name="Yu-Hsien Jen" userId="6eb486cd-46ba-4f3a-9f9d-dcadd3d0a4e8" providerId="ADAL" clId="{624F0EF9-6AA0-394D-BFD2-56B2DD20D243}" dt="2021-08-26T08:23:38.649" v="24269" actId="20577"/>
          <ac:spMkLst>
            <pc:docMk/>
            <pc:sldMk cId="1794315075" sldId="313"/>
            <ac:spMk id="3" creationId="{E96DA87B-10DF-854C-A177-712F303FEB41}"/>
          </ac:spMkLst>
        </pc:spChg>
      </pc:sldChg>
      <pc:sldChg chg="modSp new mod">
        <pc:chgData name="Yu-Hsien Jen" userId="6eb486cd-46ba-4f3a-9f9d-dcadd3d0a4e8" providerId="ADAL" clId="{624F0EF9-6AA0-394D-BFD2-56B2DD20D243}" dt="2021-08-26T18:26:18.243" v="26428" actId="20577"/>
        <pc:sldMkLst>
          <pc:docMk/>
          <pc:sldMk cId="2437067326" sldId="314"/>
        </pc:sldMkLst>
        <pc:spChg chg="mod">
          <ac:chgData name="Yu-Hsien Jen" userId="6eb486cd-46ba-4f3a-9f9d-dcadd3d0a4e8" providerId="ADAL" clId="{624F0EF9-6AA0-394D-BFD2-56B2DD20D243}" dt="2021-08-26T06:14:39.729" v="20794" actId="20577"/>
          <ac:spMkLst>
            <pc:docMk/>
            <pc:sldMk cId="2437067326" sldId="314"/>
            <ac:spMk id="2" creationId="{32B9E4AC-D1A4-5A48-853A-AB217234F943}"/>
          </ac:spMkLst>
        </pc:spChg>
        <pc:spChg chg="mod">
          <ac:chgData name="Yu-Hsien Jen" userId="6eb486cd-46ba-4f3a-9f9d-dcadd3d0a4e8" providerId="ADAL" clId="{624F0EF9-6AA0-394D-BFD2-56B2DD20D243}" dt="2021-08-26T18:26:18.243" v="26428" actId="20577"/>
          <ac:spMkLst>
            <pc:docMk/>
            <pc:sldMk cId="2437067326" sldId="314"/>
            <ac:spMk id="3" creationId="{0CC99463-8ECA-3A48-8C87-0A90069D965D}"/>
          </ac:spMkLst>
        </pc:spChg>
      </pc:sldChg>
      <pc:sldChg chg="modSp new del mod">
        <pc:chgData name="Yu-Hsien Jen" userId="6eb486cd-46ba-4f3a-9f9d-dcadd3d0a4e8" providerId="ADAL" clId="{624F0EF9-6AA0-394D-BFD2-56B2DD20D243}" dt="2021-08-26T06:04:29.613" v="20778" actId="2696"/>
        <pc:sldMkLst>
          <pc:docMk/>
          <pc:sldMk cId="3719062711" sldId="314"/>
        </pc:sldMkLst>
        <pc:spChg chg="mod">
          <ac:chgData name="Yu-Hsien Jen" userId="6eb486cd-46ba-4f3a-9f9d-dcadd3d0a4e8" providerId="ADAL" clId="{624F0EF9-6AA0-394D-BFD2-56B2DD20D243}" dt="2021-08-26T06:02:10.536" v="20775" actId="20577"/>
          <ac:spMkLst>
            <pc:docMk/>
            <pc:sldMk cId="3719062711" sldId="314"/>
            <ac:spMk id="2" creationId="{98C62A80-D2CC-6643-848E-23EA263B7EB7}"/>
          </ac:spMkLst>
        </pc:spChg>
        <pc:spChg chg="mod">
          <ac:chgData name="Yu-Hsien Jen" userId="6eb486cd-46ba-4f3a-9f9d-dcadd3d0a4e8" providerId="ADAL" clId="{624F0EF9-6AA0-394D-BFD2-56B2DD20D243}" dt="2021-08-26T06:04:27.409" v="20777" actId="20577"/>
          <ac:spMkLst>
            <pc:docMk/>
            <pc:sldMk cId="3719062711" sldId="314"/>
            <ac:spMk id="3" creationId="{F8EB20C0-0E54-C645-A2FC-F9F93AB6D1EE}"/>
          </ac:spMkLst>
        </pc:spChg>
      </pc:sldChg>
      <pc:sldChg chg="modSp new mod">
        <pc:chgData name="Yu-Hsien Jen" userId="6eb486cd-46ba-4f3a-9f9d-dcadd3d0a4e8" providerId="ADAL" clId="{624F0EF9-6AA0-394D-BFD2-56B2DD20D243}" dt="2021-08-26T08:36:56.481" v="24360" actId="20577"/>
        <pc:sldMkLst>
          <pc:docMk/>
          <pc:sldMk cId="4147040518" sldId="315"/>
        </pc:sldMkLst>
        <pc:spChg chg="mod">
          <ac:chgData name="Yu-Hsien Jen" userId="6eb486cd-46ba-4f3a-9f9d-dcadd3d0a4e8" providerId="ADAL" clId="{624F0EF9-6AA0-394D-BFD2-56B2DD20D243}" dt="2021-08-26T07:19:46.105" v="23477" actId="20577"/>
          <ac:spMkLst>
            <pc:docMk/>
            <pc:sldMk cId="4147040518" sldId="315"/>
            <ac:spMk id="2" creationId="{CA438190-D898-B64D-8610-C16E8CFE5070}"/>
          </ac:spMkLst>
        </pc:spChg>
        <pc:spChg chg="mod">
          <ac:chgData name="Yu-Hsien Jen" userId="6eb486cd-46ba-4f3a-9f9d-dcadd3d0a4e8" providerId="ADAL" clId="{624F0EF9-6AA0-394D-BFD2-56B2DD20D243}" dt="2021-08-26T08:36:56.481" v="24360" actId="20577"/>
          <ac:spMkLst>
            <pc:docMk/>
            <pc:sldMk cId="4147040518" sldId="315"/>
            <ac:spMk id="3" creationId="{26986194-CB33-2145-AEE9-21D4B1547CEA}"/>
          </ac:spMkLst>
        </pc:spChg>
      </pc:sldChg>
      <pc:sldChg chg="modSp new mod">
        <pc:chgData name="Yu-Hsien Jen" userId="6eb486cd-46ba-4f3a-9f9d-dcadd3d0a4e8" providerId="ADAL" clId="{624F0EF9-6AA0-394D-BFD2-56B2DD20D243}" dt="2021-08-26T20:05:17.675" v="27562" actId="20577"/>
        <pc:sldMkLst>
          <pc:docMk/>
          <pc:sldMk cId="2640877657" sldId="316"/>
        </pc:sldMkLst>
        <pc:spChg chg="mod">
          <ac:chgData name="Yu-Hsien Jen" userId="6eb486cd-46ba-4f3a-9f9d-dcadd3d0a4e8" providerId="ADAL" clId="{624F0EF9-6AA0-394D-BFD2-56B2DD20D243}" dt="2021-08-26T08:45:23.723" v="24372" actId="20577"/>
          <ac:spMkLst>
            <pc:docMk/>
            <pc:sldMk cId="2640877657" sldId="316"/>
            <ac:spMk id="2" creationId="{D50CCDC9-ED5C-224C-BFC0-F267E63A1180}"/>
          </ac:spMkLst>
        </pc:spChg>
        <pc:spChg chg="mod">
          <ac:chgData name="Yu-Hsien Jen" userId="6eb486cd-46ba-4f3a-9f9d-dcadd3d0a4e8" providerId="ADAL" clId="{624F0EF9-6AA0-394D-BFD2-56B2DD20D243}" dt="2021-08-26T20:05:17.675" v="27562" actId="20577"/>
          <ac:spMkLst>
            <pc:docMk/>
            <pc:sldMk cId="2640877657" sldId="316"/>
            <ac:spMk id="3" creationId="{395C94D5-3D31-4B46-95F5-D374B181F825}"/>
          </ac:spMkLst>
        </pc:spChg>
      </pc:sldChg>
      <pc:sldChg chg="modSp new mod">
        <pc:chgData name="Yu-Hsien Jen" userId="6eb486cd-46ba-4f3a-9f9d-dcadd3d0a4e8" providerId="ADAL" clId="{624F0EF9-6AA0-394D-BFD2-56B2DD20D243}" dt="2021-08-26T18:09:38.817" v="25010" actId="20577"/>
        <pc:sldMkLst>
          <pc:docMk/>
          <pc:sldMk cId="1765253959" sldId="317"/>
        </pc:sldMkLst>
        <pc:spChg chg="mod">
          <ac:chgData name="Yu-Hsien Jen" userId="6eb486cd-46ba-4f3a-9f9d-dcadd3d0a4e8" providerId="ADAL" clId="{624F0EF9-6AA0-394D-BFD2-56B2DD20D243}" dt="2021-08-26T17:45:54.153" v="24410" actId="20577"/>
          <ac:spMkLst>
            <pc:docMk/>
            <pc:sldMk cId="1765253959" sldId="317"/>
            <ac:spMk id="2" creationId="{C3332967-EC83-EB41-BBFD-704FA920E7C8}"/>
          </ac:spMkLst>
        </pc:spChg>
        <pc:spChg chg="mod">
          <ac:chgData name="Yu-Hsien Jen" userId="6eb486cd-46ba-4f3a-9f9d-dcadd3d0a4e8" providerId="ADAL" clId="{624F0EF9-6AA0-394D-BFD2-56B2DD20D243}" dt="2021-08-26T18:09:38.817" v="25010" actId="20577"/>
          <ac:spMkLst>
            <pc:docMk/>
            <pc:sldMk cId="1765253959" sldId="317"/>
            <ac:spMk id="3" creationId="{813223A3-6110-B745-A9E6-B9C2A4000428}"/>
          </ac:spMkLst>
        </pc:spChg>
      </pc:sldChg>
      <pc:sldChg chg="modSp new mod ord">
        <pc:chgData name="Yu-Hsien Jen" userId="6eb486cd-46ba-4f3a-9f9d-dcadd3d0a4e8" providerId="ADAL" clId="{624F0EF9-6AA0-394D-BFD2-56B2DD20D243}" dt="2021-08-26T18:30:21.350" v="26559" actId="20577"/>
        <pc:sldMkLst>
          <pc:docMk/>
          <pc:sldMk cId="1218580288" sldId="318"/>
        </pc:sldMkLst>
        <pc:spChg chg="mod">
          <ac:chgData name="Yu-Hsien Jen" userId="6eb486cd-46ba-4f3a-9f9d-dcadd3d0a4e8" providerId="ADAL" clId="{624F0EF9-6AA0-394D-BFD2-56B2DD20D243}" dt="2021-08-26T18:10:19.832" v="25104" actId="20577"/>
          <ac:spMkLst>
            <pc:docMk/>
            <pc:sldMk cId="1218580288" sldId="318"/>
            <ac:spMk id="2" creationId="{8EE494AF-2CBB-FA4E-A451-4BAED67982AA}"/>
          </ac:spMkLst>
        </pc:spChg>
        <pc:spChg chg="mod">
          <ac:chgData name="Yu-Hsien Jen" userId="6eb486cd-46ba-4f3a-9f9d-dcadd3d0a4e8" providerId="ADAL" clId="{624F0EF9-6AA0-394D-BFD2-56B2DD20D243}" dt="2021-08-26T18:30:21.350" v="26559" actId="20577"/>
          <ac:spMkLst>
            <pc:docMk/>
            <pc:sldMk cId="1218580288" sldId="318"/>
            <ac:spMk id="3" creationId="{0F461C9A-4BFB-9949-82A8-425BB9046B58}"/>
          </ac:spMkLst>
        </pc:spChg>
      </pc:sldChg>
      <pc:sldChg chg="modSp new del mod">
        <pc:chgData name="Yu-Hsien Jen" userId="6eb486cd-46ba-4f3a-9f9d-dcadd3d0a4e8" providerId="ADAL" clId="{624F0EF9-6AA0-394D-BFD2-56B2DD20D243}" dt="2021-08-26T18:19:28.362" v="25907" actId="2696"/>
        <pc:sldMkLst>
          <pc:docMk/>
          <pc:sldMk cId="575065715" sldId="319"/>
        </pc:sldMkLst>
        <pc:spChg chg="mod">
          <ac:chgData name="Yu-Hsien Jen" userId="6eb486cd-46ba-4f3a-9f9d-dcadd3d0a4e8" providerId="ADAL" clId="{624F0EF9-6AA0-394D-BFD2-56B2DD20D243}" dt="2021-08-26T18:19:18.782" v="25906" actId="20577"/>
          <ac:spMkLst>
            <pc:docMk/>
            <pc:sldMk cId="575065715" sldId="319"/>
            <ac:spMk id="2" creationId="{AC388AA4-866E-6E4E-BCFA-38E1D32D19AA}"/>
          </ac:spMkLst>
        </pc:spChg>
      </pc:sldChg>
      <pc:sldChg chg="modSp new mod">
        <pc:chgData name="Yu-Hsien Jen" userId="6eb486cd-46ba-4f3a-9f9d-dcadd3d0a4e8" providerId="ADAL" clId="{624F0EF9-6AA0-394D-BFD2-56B2DD20D243}" dt="2021-08-26T18:40:20.870" v="26662" actId="122"/>
        <pc:sldMkLst>
          <pc:docMk/>
          <pc:sldMk cId="987180127" sldId="319"/>
        </pc:sldMkLst>
        <pc:spChg chg="mod">
          <ac:chgData name="Yu-Hsien Jen" userId="6eb486cd-46ba-4f3a-9f9d-dcadd3d0a4e8" providerId="ADAL" clId="{624F0EF9-6AA0-394D-BFD2-56B2DD20D243}" dt="2021-08-26T18:38:35.532" v="26561"/>
          <ac:spMkLst>
            <pc:docMk/>
            <pc:sldMk cId="987180127" sldId="319"/>
            <ac:spMk id="2" creationId="{75C19FF9-5EB0-8645-90F4-37D17827EDA6}"/>
          </ac:spMkLst>
        </pc:spChg>
        <pc:spChg chg="mod">
          <ac:chgData name="Yu-Hsien Jen" userId="6eb486cd-46ba-4f3a-9f9d-dcadd3d0a4e8" providerId="ADAL" clId="{624F0EF9-6AA0-394D-BFD2-56B2DD20D243}" dt="2021-08-26T18:40:20.870" v="26662" actId="122"/>
          <ac:spMkLst>
            <pc:docMk/>
            <pc:sldMk cId="987180127" sldId="319"/>
            <ac:spMk id="3" creationId="{BCE3D0AD-3F86-C445-A2CF-6725C4DBE719}"/>
          </ac:spMkLst>
        </pc:spChg>
      </pc:sldChg>
      <pc:sldChg chg="modSp new mod">
        <pc:chgData name="Yu-Hsien Jen" userId="6eb486cd-46ba-4f3a-9f9d-dcadd3d0a4e8" providerId="ADAL" clId="{624F0EF9-6AA0-394D-BFD2-56B2DD20D243}" dt="2021-08-26T18:45:14.903" v="27553" actId="20577"/>
        <pc:sldMkLst>
          <pc:docMk/>
          <pc:sldMk cId="561552340" sldId="320"/>
        </pc:sldMkLst>
        <pc:spChg chg="mod">
          <ac:chgData name="Yu-Hsien Jen" userId="6eb486cd-46ba-4f3a-9f9d-dcadd3d0a4e8" providerId="ADAL" clId="{624F0EF9-6AA0-394D-BFD2-56B2DD20D243}" dt="2021-08-26T18:41:01.027" v="26716" actId="20577"/>
          <ac:spMkLst>
            <pc:docMk/>
            <pc:sldMk cId="561552340" sldId="320"/>
            <ac:spMk id="2" creationId="{789C7CA3-DF90-FE48-B2C5-E34587C1943C}"/>
          </ac:spMkLst>
        </pc:spChg>
        <pc:spChg chg="mod">
          <ac:chgData name="Yu-Hsien Jen" userId="6eb486cd-46ba-4f3a-9f9d-dcadd3d0a4e8" providerId="ADAL" clId="{624F0EF9-6AA0-394D-BFD2-56B2DD20D243}" dt="2021-08-26T18:45:14.903" v="27553" actId="20577"/>
          <ac:spMkLst>
            <pc:docMk/>
            <pc:sldMk cId="561552340" sldId="320"/>
            <ac:spMk id="3" creationId="{CCF4714C-6D69-B641-AD7E-D90FF1EB2067}"/>
          </ac:spMkLst>
        </pc:spChg>
      </pc:sldChg>
      <pc:sldChg chg="modSp new mod">
        <pc:chgData name="Yu-Hsien Jen" userId="6eb486cd-46ba-4f3a-9f9d-dcadd3d0a4e8" providerId="ADAL" clId="{624F0EF9-6AA0-394D-BFD2-56B2DD20D243}" dt="2021-08-26T20:17:57.096" v="27861" actId="122"/>
        <pc:sldMkLst>
          <pc:docMk/>
          <pc:sldMk cId="4245829667" sldId="321"/>
        </pc:sldMkLst>
        <pc:spChg chg="mod">
          <ac:chgData name="Yu-Hsien Jen" userId="6eb486cd-46ba-4f3a-9f9d-dcadd3d0a4e8" providerId="ADAL" clId="{624F0EF9-6AA0-394D-BFD2-56B2DD20D243}" dt="2021-08-26T20:08:59.659" v="27567" actId="20577"/>
          <ac:spMkLst>
            <pc:docMk/>
            <pc:sldMk cId="4245829667" sldId="321"/>
            <ac:spMk id="2" creationId="{6A526459-C8C6-114E-AED9-71273C1328EB}"/>
          </ac:spMkLst>
        </pc:spChg>
        <pc:spChg chg="mod">
          <ac:chgData name="Yu-Hsien Jen" userId="6eb486cd-46ba-4f3a-9f9d-dcadd3d0a4e8" providerId="ADAL" clId="{624F0EF9-6AA0-394D-BFD2-56B2DD20D243}" dt="2021-08-26T20:17:57.096" v="27861" actId="122"/>
          <ac:spMkLst>
            <pc:docMk/>
            <pc:sldMk cId="4245829667" sldId="321"/>
            <ac:spMk id="3" creationId="{3F244D6F-892B-0B40-8E27-9848C8C1300D}"/>
          </ac:spMkLst>
        </pc:spChg>
      </pc:sldChg>
      <pc:sldChg chg="modSp new mod">
        <pc:chgData name="Yu-Hsien Jen" userId="6eb486cd-46ba-4f3a-9f9d-dcadd3d0a4e8" providerId="ADAL" clId="{624F0EF9-6AA0-394D-BFD2-56B2DD20D243}" dt="2021-08-26T20:21:13.276" v="28218" actId="122"/>
        <pc:sldMkLst>
          <pc:docMk/>
          <pc:sldMk cId="1003905640" sldId="322"/>
        </pc:sldMkLst>
        <pc:spChg chg="mod">
          <ac:chgData name="Yu-Hsien Jen" userId="6eb486cd-46ba-4f3a-9f9d-dcadd3d0a4e8" providerId="ADAL" clId="{624F0EF9-6AA0-394D-BFD2-56B2DD20D243}" dt="2021-08-26T20:18:30.591" v="27865" actId="20577"/>
          <ac:spMkLst>
            <pc:docMk/>
            <pc:sldMk cId="1003905640" sldId="322"/>
            <ac:spMk id="2" creationId="{36E2F14B-8E9B-B041-81E4-34B0E32315AC}"/>
          </ac:spMkLst>
        </pc:spChg>
        <pc:spChg chg="mod">
          <ac:chgData name="Yu-Hsien Jen" userId="6eb486cd-46ba-4f3a-9f9d-dcadd3d0a4e8" providerId="ADAL" clId="{624F0EF9-6AA0-394D-BFD2-56B2DD20D243}" dt="2021-08-26T20:21:13.276" v="28218" actId="122"/>
          <ac:spMkLst>
            <pc:docMk/>
            <pc:sldMk cId="1003905640" sldId="322"/>
            <ac:spMk id="3" creationId="{9A18AF93-AF98-294C-96F3-8CA4A534CF82}"/>
          </ac:spMkLst>
        </pc:spChg>
      </pc:sldChg>
      <pc:sldMasterChg chg="addSp delSp modSp mod setBg">
        <pc:chgData name="Yu-Hsien Jen" userId="6eb486cd-46ba-4f3a-9f9d-dcadd3d0a4e8" providerId="ADAL" clId="{624F0EF9-6AA0-394D-BFD2-56B2DD20D243}" dt="2021-08-25T21:04:02.130" v="2722"/>
        <pc:sldMasterMkLst>
          <pc:docMk/>
          <pc:sldMasterMk cId="39595640" sldId="2147483648"/>
        </pc:sldMasterMkLst>
        <pc:spChg chg="mod">
          <ac:chgData name="Yu-Hsien Jen" userId="6eb486cd-46ba-4f3a-9f9d-dcadd3d0a4e8" providerId="ADAL" clId="{624F0EF9-6AA0-394D-BFD2-56B2DD20D243}" dt="2021-08-25T21:03:47.732" v="2719" actId="20577"/>
          <ac:spMkLst>
            <pc:docMk/>
            <pc:sldMasterMk cId="39595640" sldId="2147483648"/>
            <ac:spMk id="5" creationId="{3CD8A4B8-1AEF-3940-9FA7-5B8DE0671513}"/>
          </ac:spMkLst>
        </pc:spChg>
        <pc:spChg chg="add del mod">
          <ac:chgData name="Yu-Hsien Jen" userId="6eb486cd-46ba-4f3a-9f9d-dcadd3d0a4e8" providerId="ADAL" clId="{624F0EF9-6AA0-394D-BFD2-56B2DD20D243}" dt="2021-08-25T21:03:45.971" v="2716" actId="767"/>
          <ac:spMkLst>
            <pc:docMk/>
            <pc:sldMasterMk cId="39595640" sldId="2147483648"/>
            <ac:spMk id="7" creationId="{09A41BE6-3CFE-7E4E-9FBB-5EF4E3F2ED9F}"/>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B9E59-7D1F-DB41-A018-CC1F188F6F30}" type="datetimeFigureOut">
              <a:rPr lang="en-TW" smtClean="0"/>
              <a:t>03/30/2022</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338FF-50C9-7A4B-85DC-4C835DD681DD}" type="slidenum">
              <a:rPr lang="en-TW" smtClean="0"/>
              <a:t>‹#›</a:t>
            </a:fld>
            <a:endParaRPr lang="en-TW"/>
          </a:p>
        </p:txBody>
      </p:sp>
    </p:spTree>
    <p:extLst>
      <p:ext uri="{BB962C8B-B14F-4D97-AF65-F5344CB8AC3E}">
        <p14:creationId xmlns:p14="http://schemas.microsoft.com/office/powerpoint/2010/main" val="851722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075F-921B-FC48-BD92-B76EC3325D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2FA1AC8D-D5AC-DC4A-9556-119B62D9A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1BE43936-DBA5-7147-BB85-82256D9DC6E4}"/>
              </a:ext>
            </a:extLst>
          </p:cNvPr>
          <p:cNvSpPr>
            <a:spLocks noGrp="1"/>
          </p:cNvSpPr>
          <p:nvPr>
            <p:ph type="dt" sz="half" idx="10"/>
          </p:nvPr>
        </p:nvSpPr>
        <p:spPr/>
        <p:txBody>
          <a:bodyPr/>
          <a:lstStyle/>
          <a:p>
            <a:fld id="{77ADDA99-BF79-8B4D-AA69-9577DFF4E30D}" type="datetimeFigureOut">
              <a:rPr lang="en-TW" smtClean="0"/>
              <a:t>03/30/2022</a:t>
            </a:fld>
            <a:endParaRPr lang="en-TW"/>
          </a:p>
        </p:txBody>
      </p:sp>
      <p:sp>
        <p:nvSpPr>
          <p:cNvPr id="5" name="Footer Placeholder 4">
            <a:extLst>
              <a:ext uri="{FF2B5EF4-FFF2-40B4-BE49-F238E27FC236}">
                <a16:creationId xmlns:a16="http://schemas.microsoft.com/office/drawing/2014/main" id="{07ABD0E3-9FBC-C74E-953D-45B38D0325DA}"/>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D1D8F5C6-DE03-8D41-981C-9B1F62A74A8A}"/>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3067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7BF6-58D9-9840-BBFE-A5A914943197}"/>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E6AA470F-011C-FF4D-97D2-26443161C5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B469CAD4-C62E-B64B-A5ED-15C3D993BADD}"/>
              </a:ext>
            </a:extLst>
          </p:cNvPr>
          <p:cNvSpPr>
            <a:spLocks noGrp="1"/>
          </p:cNvSpPr>
          <p:nvPr>
            <p:ph type="dt" sz="half" idx="10"/>
          </p:nvPr>
        </p:nvSpPr>
        <p:spPr/>
        <p:txBody>
          <a:bodyPr/>
          <a:lstStyle/>
          <a:p>
            <a:fld id="{77ADDA99-BF79-8B4D-AA69-9577DFF4E30D}" type="datetimeFigureOut">
              <a:rPr lang="en-TW" smtClean="0"/>
              <a:t>03/30/2022</a:t>
            </a:fld>
            <a:endParaRPr lang="en-TW"/>
          </a:p>
        </p:txBody>
      </p:sp>
      <p:sp>
        <p:nvSpPr>
          <p:cNvPr id="5" name="Footer Placeholder 4">
            <a:extLst>
              <a:ext uri="{FF2B5EF4-FFF2-40B4-BE49-F238E27FC236}">
                <a16:creationId xmlns:a16="http://schemas.microsoft.com/office/drawing/2014/main" id="{5FB01BD6-0D60-3843-9E10-97EE12000075}"/>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9CA67B94-7554-884C-90DA-CE1400AB0E2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63246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D4B2BE-CF09-D048-A51F-3839804C83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791084ED-E40D-A841-BAD4-0BAAB63AA2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4DFBE898-4D9D-8A43-9E0C-1489F7B94B67}"/>
              </a:ext>
            </a:extLst>
          </p:cNvPr>
          <p:cNvSpPr>
            <a:spLocks noGrp="1"/>
          </p:cNvSpPr>
          <p:nvPr>
            <p:ph type="dt" sz="half" idx="10"/>
          </p:nvPr>
        </p:nvSpPr>
        <p:spPr/>
        <p:txBody>
          <a:bodyPr/>
          <a:lstStyle/>
          <a:p>
            <a:fld id="{77ADDA99-BF79-8B4D-AA69-9577DFF4E30D}" type="datetimeFigureOut">
              <a:rPr lang="en-TW" smtClean="0"/>
              <a:t>03/30/2022</a:t>
            </a:fld>
            <a:endParaRPr lang="en-TW"/>
          </a:p>
        </p:txBody>
      </p:sp>
      <p:sp>
        <p:nvSpPr>
          <p:cNvPr id="5" name="Footer Placeholder 4">
            <a:extLst>
              <a:ext uri="{FF2B5EF4-FFF2-40B4-BE49-F238E27FC236}">
                <a16:creationId xmlns:a16="http://schemas.microsoft.com/office/drawing/2014/main" id="{C162A423-AB4E-284A-A4D9-B6483C156DB7}"/>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F2198117-24FF-7142-9283-741903AED58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90408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A8DB-2F8B-E548-9B91-836E35CA509D}"/>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BC4BCE3D-474F-9142-B4C5-59D1E6BA0F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22CACF6A-E906-6643-BA19-50B9D4AC9F31}"/>
              </a:ext>
            </a:extLst>
          </p:cNvPr>
          <p:cNvSpPr>
            <a:spLocks noGrp="1"/>
          </p:cNvSpPr>
          <p:nvPr>
            <p:ph type="dt" sz="half" idx="10"/>
          </p:nvPr>
        </p:nvSpPr>
        <p:spPr/>
        <p:txBody>
          <a:bodyPr/>
          <a:lstStyle/>
          <a:p>
            <a:fld id="{77ADDA99-BF79-8B4D-AA69-9577DFF4E30D}" type="datetimeFigureOut">
              <a:rPr lang="en-TW" smtClean="0"/>
              <a:t>03/30/2022</a:t>
            </a:fld>
            <a:endParaRPr lang="en-TW"/>
          </a:p>
        </p:txBody>
      </p:sp>
      <p:sp>
        <p:nvSpPr>
          <p:cNvPr id="5" name="Footer Placeholder 4">
            <a:extLst>
              <a:ext uri="{FF2B5EF4-FFF2-40B4-BE49-F238E27FC236}">
                <a16:creationId xmlns:a16="http://schemas.microsoft.com/office/drawing/2014/main" id="{61131D35-5332-CD49-A8AA-7C5893BAF85B}"/>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4342BE9C-CCC2-C54F-9F92-2242CED51E26}"/>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88558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88F7-1167-D749-8ACC-C74DB9DA1F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9B084AFD-A37C-414A-A5E8-2C27BA3B30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3AA46C-DE32-5146-82A4-5416DED2C81E}"/>
              </a:ext>
            </a:extLst>
          </p:cNvPr>
          <p:cNvSpPr>
            <a:spLocks noGrp="1"/>
          </p:cNvSpPr>
          <p:nvPr>
            <p:ph type="dt" sz="half" idx="10"/>
          </p:nvPr>
        </p:nvSpPr>
        <p:spPr/>
        <p:txBody>
          <a:bodyPr/>
          <a:lstStyle/>
          <a:p>
            <a:fld id="{77ADDA99-BF79-8B4D-AA69-9577DFF4E30D}" type="datetimeFigureOut">
              <a:rPr lang="en-TW" smtClean="0"/>
              <a:t>03/30/2022</a:t>
            </a:fld>
            <a:endParaRPr lang="en-TW"/>
          </a:p>
        </p:txBody>
      </p:sp>
      <p:sp>
        <p:nvSpPr>
          <p:cNvPr id="5" name="Footer Placeholder 4">
            <a:extLst>
              <a:ext uri="{FF2B5EF4-FFF2-40B4-BE49-F238E27FC236}">
                <a16:creationId xmlns:a16="http://schemas.microsoft.com/office/drawing/2014/main" id="{F41D595D-A8BF-FF46-A027-172AAE94E6CD}"/>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ABD9D7F5-9ECF-9147-9B83-A13F7B5B3E5C}"/>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834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2E9D-AC29-674D-A78C-CE482A5EEDB5}"/>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0C0A0B13-7A56-9443-AB5F-5D30FE6AD4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A540A0B1-D5CF-BD45-B3A6-B686814BF3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D68CFE3F-BA22-8042-AB86-52FB7D05AA35}"/>
              </a:ext>
            </a:extLst>
          </p:cNvPr>
          <p:cNvSpPr>
            <a:spLocks noGrp="1"/>
          </p:cNvSpPr>
          <p:nvPr>
            <p:ph type="dt" sz="half" idx="10"/>
          </p:nvPr>
        </p:nvSpPr>
        <p:spPr/>
        <p:txBody>
          <a:bodyPr/>
          <a:lstStyle/>
          <a:p>
            <a:fld id="{77ADDA99-BF79-8B4D-AA69-9577DFF4E30D}" type="datetimeFigureOut">
              <a:rPr lang="en-TW" smtClean="0"/>
              <a:t>03/30/2022</a:t>
            </a:fld>
            <a:endParaRPr lang="en-TW"/>
          </a:p>
        </p:txBody>
      </p:sp>
      <p:sp>
        <p:nvSpPr>
          <p:cNvPr id="6" name="Footer Placeholder 5">
            <a:extLst>
              <a:ext uri="{FF2B5EF4-FFF2-40B4-BE49-F238E27FC236}">
                <a16:creationId xmlns:a16="http://schemas.microsoft.com/office/drawing/2014/main" id="{14AF6D90-4AEB-464F-B47E-41BDDCB4F11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8737A25E-162E-534E-B7F4-A2617E5B107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42414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C839B-CD96-614A-B4BC-75030623789A}"/>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8C9E0C42-A069-924B-81A0-CDF1819AE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0CC63E-1A47-7D4F-98B1-45E7C51A98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346445C9-9D95-8F47-AC7E-5AC151288C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4D5D57-543F-D749-84DE-FA39B244C3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8087D321-B11C-C84D-AFFC-17F4CDC6B375}"/>
              </a:ext>
            </a:extLst>
          </p:cNvPr>
          <p:cNvSpPr>
            <a:spLocks noGrp="1"/>
          </p:cNvSpPr>
          <p:nvPr>
            <p:ph type="dt" sz="half" idx="10"/>
          </p:nvPr>
        </p:nvSpPr>
        <p:spPr/>
        <p:txBody>
          <a:bodyPr/>
          <a:lstStyle/>
          <a:p>
            <a:fld id="{77ADDA99-BF79-8B4D-AA69-9577DFF4E30D}" type="datetimeFigureOut">
              <a:rPr lang="en-TW" smtClean="0"/>
              <a:t>03/30/2022</a:t>
            </a:fld>
            <a:endParaRPr lang="en-TW"/>
          </a:p>
        </p:txBody>
      </p:sp>
      <p:sp>
        <p:nvSpPr>
          <p:cNvPr id="8" name="Footer Placeholder 7">
            <a:extLst>
              <a:ext uri="{FF2B5EF4-FFF2-40B4-BE49-F238E27FC236}">
                <a16:creationId xmlns:a16="http://schemas.microsoft.com/office/drawing/2014/main" id="{C601BB12-A0B4-D543-9B48-E2D52D08360B}"/>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0DDA7ABE-30BE-5340-B1B4-4C0C9BC45A52}"/>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89348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5438-C6C4-EB48-A49E-5B3676AD3417}"/>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420919AA-D6D1-AB4D-BC18-092A780B0F35}"/>
              </a:ext>
            </a:extLst>
          </p:cNvPr>
          <p:cNvSpPr>
            <a:spLocks noGrp="1"/>
          </p:cNvSpPr>
          <p:nvPr>
            <p:ph type="dt" sz="half" idx="10"/>
          </p:nvPr>
        </p:nvSpPr>
        <p:spPr/>
        <p:txBody>
          <a:bodyPr/>
          <a:lstStyle/>
          <a:p>
            <a:fld id="{77ADDA99-BF79-8B4D-AA69-9577DFF4E30D}" type="datetimeFigureOut">
              <a:rPr lang="en-TW" smtClean="0"/>
              <a:t>03/30/2022</a:t>
            </a:fld>
            <a:endParaRPr lang="en-TW"/>
          </a:p>
        </p:txBody>
      </p:sp>
      <p:sp>
        <p:nvSpPr>
          <p:cNvPr id="4" name="Footer Placeholder 3">
            <a:extLst>
              <a:ext uri="{FF2B5EF4-FFF2-40B4-BE49-F238E27FC236}">
                <a16:creationId xmlns:a16="http://schemas.microsoft.com/office/drawing/2014/main" id="{E527A56D-A1D1-8340-8F2D-3188DA0AD3C0}"/>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A02DF010-2362-C346-AC8E-E2532A1A8A4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50720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ED9A85-44AE-494C-BAC8-23BA247718D8}"/>
              </a:ext>
            </a:extLst>
          </p:cNvPr>
          <p:cNvSpPr>
            <a:spLocks noGrp="1"/>
          </p:cNvSpPr>
          <p:nvPr>
            <p:ph type="dt" sz="half" idx="10"/>
          </p:nvPr>
        </p:nvSpPr>
        <p:spPr/>
        <p:txBody>
          <a:bodyPr/>
          <a:lstStyle/>
          <a:p>
            <a:fld id="{77ADDA99-BF79-8B4D-AA69-9577DFF4E30D}" type="datetimeFigureOut">
              <a:rPr lang="en-TW" smtClean="0"/>
              <a:t>03/30/2022</a:t>
            </a:fld>
            <a:endParaRPr lang="en-TW"/>
          </a:p>
        </p:txBody>
      </p:sp>
      <p:sp>
        <p:nvSpPr>
          <p:cNvPr id="3" name="Footer Placeholder 2">
            <a:extLst>
              <a:ext uri="{FF2B5EF4-FFF2-40B4-BE49-F238E27FC236}">
                <a16:creationId xmlns:a16="http://schemas.microsoft.com/office/drawing/2014/main" id="{FE3645D7-7E65-BA4A-B130-1BF0E59BF596}"/>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435D7D4E-8180-3347-8191-FD4A1A1301D3}"/>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6832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34AF-35AA-5E49-B919-279DC1635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ABCBDD56-5BB5-0B42-A363-C5EF6D4141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11EEE181-C73E-FC44-A082-87B56D559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783CE-5BAA-CA47-8D9B-A8924354BBD9}"/>
              </a:ext>
            </a:extLst>
          </p:cNvPr>
          <p:cNvSpPr>
            <a:spLocks noGrp="1"/>
          </p:cNvSpPr>
          <p:nvPr>
            <p:ph type="dt" sz="half" idx="10"/>
          </p:nvPr>
        </p:nvSpPr>
        <p:spPr/>
        <p:txBody>
          <a:bodyPr/>
          <a:lstStyle/>
          <a:p>
            <a:fld id="{77ADDA99-BF79-8B4D-AA69-9577DFF4E30D}" type="datetimeFigureOut">
              <a:rPr lang="en-TW" smtClean="0"/>
              <a:t>03/30/2022</a:t>
            </a:fld>
            <a:endParaRPr lang="en-TW"/>
          </a:p>
        </p:txBody>
      </p:sp>
      <p:sp>
        <p:nvSpPr>
          <p:cNvPr id="6" name="Footer Placeholder 5">
            <a:extLst>
              <a:ext uri="{FF2B5EF4-FFF2-40B4-BE49-F238E27FC236}">
                <a16:creationId xmlns:a16="http://schemas.microsoft.com/office/drawing/2014/main" id="{C1989BDA-128A-8840-A72B-16CC52FC86CC}"/>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BC0256C5-E423-E74E-9754-F9DE7A9B9AB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28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6CF6-11E7-E54C-8975-86D19DCDC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9E9E9176-2C5D-FC4E-A400-EC5A4AE14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96CA6D8C-02A1-3D47-9DB3-6ED6F3CD3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EBA67-0371-5548-BEEC-2B5BB77377B3}"/>
              </a:ext>
            </a:extLst>
          </p:cNvPr>
          <p:cNvSpPr>
            <a:spLocks noGrp="1"/>
          </p:cNvSpPr>
          <p:nvPr>
            <p:ph type="dt" sz="half" idx="10"/>
          </p:nvPr>
        </p:nvSpPr>
        <p:spPr/>
        <p:txBody>
          <a:bodyPr/>
          <a:lstStyle/>
          <a:p>
            <a:fld id="{77ADDA99-BF79-8B4D-AA69-9577DFF4E30D}" type="datetimeFigureOut">
              <a:rPr lang="en-TW" smtClean="0"/>
              <a:t>03/30/2022</a:t>
            </a:fld>
            <a:endParaRPr lang="en-TW"/>
          </a:p>
        </p:txBody>
      </p:sp>
      <p:sp>
        <p:nvSpPr>
          <p:cNvPr id="6" name="Footer Placeholder 5">
            <a:extLst>
              <a:ext uri="{FF2B5EF4-FFF2-40B4-BE49-F238E27FC236}">
                <a16:creationId xmlns:a16="http://schemas.microsoft.com/office/drawing/2014/main" id="{4EADE9C8-8E86-A044-8179-0CDEE261FF6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06411D00-CF9B-D044-B1CB-3C6602C636E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720445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89EAC1-0725-EB49-9378-C4B0DF2927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C1DC3D9D-E4A2-364A-A1F2-039E5E8DE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W" dirty="0"/>
          </a:p>
        </p:txBody>
      </p:sp>
      <p:sp>
        <p:nvSpPr>
          <p:cNvPr id="4" name="Date Placeholder 3">
            <a:extLst>
              <a:ext uri="{FF2B5EF4-FFF2-40B4-BE49-F238E27FC236}">
                <a16:creationId xmlns:a16="http://schemas.microsoft.com/office/drawing/2014/main" id="{FD928E5B-A6E1-CC4E-9BDD-59347EAE4D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DDA99-BF79-8B4D-AA69-9577DFF4E30D}" type="datetimeFigureOut">
              <a:rPr lang="en-TW" smtClean="0"/>
              <a:t>03/30/2022</a:t>
            </a:fld>
            <a:endParaRPr lang="en-TW"/>
          </a:p>
        </p:txBody>
      </p:sp>
      <p:sp>
        <p:nvSpPr>
          <p:cNvPr id="5" name="Footer Placeholder 4">
            <a:extLst>
              <a:ext uri="{FF2B5EF4-FFF2-40B4-BE49-F238E27FC236}">
                <a16:creationId xmlns:a16="http://schemas.microsoft.com/office/drawing/2014/main" id="{3CD8A4B8-1AEF-3940-9FA7-5B8DE0671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dirty="0"/>
          </a:p>
        </p:txBody>
      </p:sp>
      <p:sp>
        <p:nvSpPr>
          <p:cNvPr id="6" name="Slide Number Placeholder 5">
            <a:extLst>
              <a:ext uri="{FF2B5EF4-FFF2-40B4-BE49-F238E27FC236}">
                <a16:creationId xmlns:a16="http://schemas.microsoft.com/office/drawing/2014/main" id="{73E81AEB-46F3-454C-9AB8-FD0DB55D6F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D97D7-7027-8B4D-AA3E-780DC707E82D}" type="slidenum">
              <a:rPr lang="en-TW" smtClean="0"/>
              <a:t>‹#›</a:t>
            </a:fld>
            <a:endParaRPr lang="en-TW"/>
          </a:p>
        </p:txBody>
      </p:sp>
    </p:spTree>
    <p:extLst>
      <p:ext uri="{BB962C8B-B14F-4D97-AF65-F5344CB8AC3E}">
        <p14:creationId xmlns:p14="http://schemas.microsoft.com/office/powerpoint/2010/main" val="39595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4F53FC-0F65-444F-BDF4-F2E45F8BBE67}"/>
              </a:ext>
            </a:extLst>
          </p:cNvPr>
          <p:cNvSpPr>
            <a:spLocks noGrp="1"/>
          </p:cNvSpPr>
          <p:nvPr>
            <p:ph type="ctrTitle"/>
          </p:nvPr>
        </p:nvSpPr>
        <p:spPr>
          <a:xfrm>
            <a:off x="477981" y="1122363"/>
            <a:ext cx="4023360" cy="3204134"/>
          </a:xfrm>
        </p:spPr>
        <p:txBody>
          <a:bodyPr anchor="b">
            <a:normAutofit/>
          </a:bodyPr>
          <a:lstStyle/>
          <a:p>
            <a:pPr algn="l"/>
            <a:r>
              <a:rPr lang="en-TW" sz="4800" dirty="0"/>
              <a:t>Python Course</a:t>
            </a:r>
            <a:br>
              <a:rPr lang="en-TW" sz="4800" dirty="0"/>
            </a:br>
            <a:r>
              <a:rPr lang="en-TW" sz="4800" dirty="0"/>
              <a:t>Chapter 4.5</a:t>
            </a:r>
          </a:p>
        </p:txBody>
      </p:sp>
      <p:sp>
        <p:nvSpPr>
          <p:cNvPr id="3" name="Subtitle 2">
            <a:extLst>
              <a:ext uri="{FF2B5EF4-FFF2-40B4-BE49-F238E27FC236}">
                <a16:creationId xmlns:a16="http://schemas.microsoft.com/office/drawing/2014/main" id="{1FE4A9E6-6128-A14E-9A48-A4D6DF383ABD}"/>
              </a:ext>
            </a:extLst>
          </p:cNvPr>
          <p:cNvSpPr>
            <a:spLocks noGrp="1"/>
          </p:cNvSpPr>
          <p:nvPr>
            <p:ph type="subTitle" idx="1"/>
          </p:nvPr>
        </p:nvSpPr>
        <p:spPr>
          <a:xfrm>
            <a:off x="477981" y="4872922"/>
            <a:ext cx="3933306" cy="1760111"/>
          </a:xfrm>
        </p:spPr>
        <p:txBody>
          <a:bodyPr>
            <a:normAutofit/>
          </a:bodyPr>
          <a:lstStyle/>
          <a:p>
            <a:pPr algn="l"/>
            <a:r>
              <a:rPr lang="en-US" sz="4800" i="1" dirty="0"/>
              <a:t>Miscellaneous</a:t>
            </a:r>
          </a:p>
          <a:p>
            <a:pPr algn="l"/>
            <a:r>
              <a:rPr lang="en-US" sz="4800" i="1" dirty="0"/>
              <a:t>Information</a:t>
            </a:r>
            <a:endParaRPr lang="en-TW" sz="4800" i="1" dirty="0"/>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a:extLst>
              <a:ext uri="{FF2B5EF4-FFF2-40B4-BE49-F238E27FC236}">
                <a16:creationId xmlns:a16="http://schemas.microsoft.com/office/drawing/2014/main" id="{6A83803C-016C-9F4C-8425-5D9FC52A73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94273" y="1122363"/>
            <a:ext cx="4762500" cy="4762500"/>
          </a:xfrm>
          <a:prstGeom prst="rect">
            <a:avLst/>
          </a:prstGeom>
        </p:spPr>
      </p:pic>
    </p:spTree>
    <p:extLst>
      <p:ext uri="{BB962C8B-B14F-4D97-AF65-F5344CB8AC3E}">
        <p14:creationId xmlns:p14="http://schemas.microsoft.com/office/powerpoint/2010/main" val="780271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CE71A-3BAA-6A40-A7A2-26588C516415}"/>
              </a:ext>
            </a:extLst>
          </p:cNvPr>
          <p:cNvSpPr>
            <a:spLocks noGrp="1"/>
          </p:cNvSpPr>
          <p:nvPr>
            <p:ph type="title"/>
          </p:nvPr>
        </p:nvSpPr>
        <p:spPr/>
        <p:txBody>
          <a:bodyPr/>
          <a:lstStyle/>
          <a:p>
            <a:r>
              <a:rPr lang="en-TW" dirty="0"/>
              <a:t>Python Naming </a:t>
            </a:r>
            <a:r>
              <a:rPr lang="en-US" dirty="0"/>
              <a:t>Restriction</a:t>
            </a:r>
            <a:endParaRPr lang="en-TW" dirty="0"/>
          </a:p>
        </p:txBody>
      </p:sp>
      <p:sp>
        <p:nvSpPr>
          <p:cNvPr id="3" name="Content Placeholder 2">
            <a:extLst>
              <a:ext uri="{FF2B5EF4-FFF2-40B4-BE49-F238E27FC236}">
                <a16:creationId xmlns:a16="http://schemas.microsoft.com/office/drawing/2014/main" id="{892F373B-C79A-7643-B5A0-BB44DAA40E5D}"/>
              </a:ext>
            </a:extLst>
          </p:cNvPr>
          <p:cNvSpPr>
            <a:spLocks noGrp="1"/>
          </p:cNvSpPr>
          <p:nvPr>
            <p:ph idx="1"/>
          </p:nvPr>
        </p:nvSpPr>
        <p:spPr>
          <a:xfrm>
            <a:off x="838200" y="1825625"/>
            <a:ext cx="10515600" cy="4838222"/>
          </a:xfrm>
        </p:spPr>
        <p:txBody>
          <a:bodyPr>
            <a:normAutofit/>
          </a:bodyPr>
          <a:lstStyle/>
          <a:p>
            <a:pPr marL="0" indent="0">
              <a:buNone/>
            </a:pPr>
            <a:r>
              <a:rPr lang="en-US" dirty="0"/>
              <a:t>The following are the rules of naming variables that we must follow:</a:t>
            </a:r>
          </a:p>
          <a:p>
            <a:r>
              <a:rPr lang="en-US" dirty="0"/>
              <a:t>The variable name should begin with a letter or an underscore. So, </a:t>
            </a:r>
            <a:r>
              <a:rPr lang="en-US" i="1" dirty="0"/>
              <a:t>_player_1 </a:t>
            </a:r>
            <a:r>
              <a:rPr lang="en-US" dirty="0"/>
              <a:t>is okay, and so is </a:t>
            </a:r>
            <a:r>
              <a:rPr lang="en-US" i="1" dirty="0"/>
              <a:t>player_1</a:t>
            </a:r>
            <a:r>
              <a:rPr lang="en-US" dirty="0"/>
              <a:t> but NOT </a:t>
            </a:r>
            <a:r>
              <a:rPr lang="en-US" i="1" dirty="0"/>
              <a:t>1_player</a:t>
            </a:r>
          </a:p>
          <a:p>
            <a:r>
              <a:rPr lang="en-US" dirty="0"/>
              <a:t>The variable name can only consist of letters, numbers, and underscore, with the first rule above being a prerequisite.</a:t>
            </a:r>
          </a:p>
          <a:p>
            <a:r>
              <a:rPr lang="en-US" dirty="0"/>
              <a:t>Variable names are case-sensitive.</a:t>
            </a:r>
          </a:p>
          <a:p>
            <a:r>
              <a:rPr lang="en-US" dirty="0"/>
              <a:t>Cannot use reserved words, such as int, list, etc. Reserved words mean that these words have special meaning in Python.</a:t>
            </a:r>
          </a:p>
          <a:p>
            <a:r>
              <a:rPr lang="en-US" dirty="0"/>
              <a:t>Cannot use any of these symbols, such as:""/?|\()!@~+#, as these symbols are reserved in Python.</a:t>
            </a:r>
            <a:endParaRPr lang="en-TW" dirty="0"/>
          </a:p>
        </p:txBody>
      </p:sp>
    </p:spTree>
    <p:extLst>
      <p:ext uri="{BB962C8B-B14F-4D97-AF65-F5344CB8AC3E}">
        <p14:creationId xmlns:p14="http://schemas.microsoft.com/office/powerpoint/2010/main" val="2366059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9B5C-F154-464E-892B-BA5204F2935D}"/>
              </a:ext>
            </a:extLst>
          </p:cNvPr>
          <p:cNvSpPr>
            <a:spLocks noGrp="1"/>
          </p:cNvSpPr>
          <p:nvPr>
            <p:ph type="title"/>
          </p:nvPr>
        </p:nvSpPr>
        <p:spPr/>
        <p:txBody>
          <a:bodyPr/>
          <a:lstStyle/>
          <a:p>
            <a:r>
              <a:rPr lang="en-US" dirty="0"/>
              <a:t>Python Naming Convention</a:t>
            </a:r>
            <a:endParaRPr lang="en-TW" dirty="0"/>
          </a:p>
        </p:txBody>
      </p:sp>
      <p:sp>
        <p:nvSpPr>
          <p:cNvPr id="3" name="Content Placeholder 2">
            <a:extLst>
              <a:ext uri="{FF2B5EF4-FFF2-40B4-BE49-F238E27FC236}">
                <a16:creationId xmlns:a16="http://schemas.microsoft.com/office/drawing/2014/main" id="{8FD6029F-300C-8044-80D2-27CA605091C8}"/>
              </a:ext>
            </a:extLst>
          </p:cNvPr>
          <p:cNvSpPr>
            <a:spLocks noGrp="1"/>
          </p:cNvSpPr>
          <p:nvPr>
            <p:ph idx="1"/>
          </p:nvPr>
        </p:nvSpPr>
        <p:spPr>
          <a:xfrm>
            <a:off x="838200" y="1825625"/>
            <a:ext cx="10515600" cy="4667250"/>
          </a:xfrm>
        </p:spPr>
        <p:txBody>
          <a:bodyPr>
            <a:normAutofit lnSpcReduction="10000"/>
          </a:bodyPr>
          <a:lstStyle/>
          <a:p>
            <a:pPr marL="0" indent="0">
              <a:buNone/>
            </a:pPr>
            <a:r>
              <a:rPr lang="en-US" dirty="0"/>
              <a:t>Convention in English means a way in which something is usually done, especially within a particular area or activity. In Python, there are also some naming conventions for variable names.</a:t>
            </a:r>
          </a:p>
          <a:p>
            <a:r>
              <a:rPr lang="en-US" dirty="0"/>
              <a:t>Module name: all lowercase, use _ if necessary (instead of camelCase)</a:t>
            </a:r>
          </a:p>
          <a:p>
            <a:r>
              <a:rPr lang="en-US" dirty="0"/>
              <a:t>Function name: all lowercase, use _ if necessary</a:t>
            </a:r>
          </a:p>
          <a:p>
            <a:r>
              <a:rPr lang="en-US" dirty="0"/>
              <a:t>Variable name: all lowercase, use _ if necessary</a:t>
            </a:r>
          </a:p>
          <a:p>
            <a:r>
              <a:rPr lang="en-US" dirty="0"/>
              <a:t>Class name: Capitalized, </a:t>
            </a:r>
            <a:r>
              <a:rPr lang="en-US" dirty="0" err="1"/>
              <a:t>Camelcase</a:t>
            </a:r>
            <a:endParaRPr lang="en-US" dirty="0"/>
          </a:p>
          <a:p>
            <a:r>
              <a:rPr lang="en-US" dirty="0"/>
              <a:t>Constants: ALL CAPITALIZED, use _ if necessary</a:t>
            </a:r>
          </a:p>
          <a:p>
            <a:r>
              <a:rPr lang="en-US" dirty="0"/>
              <a:t>Comparison: No need for ==, just do if </a:t>
            </a:r>
            <a:r>
              <a:rPr lang="en-US" dirty="0" err="1"/>
              <a:t>my_var</a:t>
            </a:r>
            <a:r>
              <a:rPr lang="en-US" dirty="0"/>
              <a:t>:, if not </a:t>
            </a:r>
            <a:r>
              <a:rPr lang="en-US" dirty="0" err="1"/>
              <a:t>my_var</a:t>
            </a:r>
            <a:r>
              <a:rPr lang="en-US" dirty="0"/>
              <a:t>:</a:t>
            </a:r>
          </a:p>
        </p:txBody>
      </p:sp>
    </p:spTree>
    <p:extLst>
      <p:ext uri="{BB962C8B-B14F-4D97-AF65-F5344CB8AC3E}">
        <p14:creationId xmlns:p14="http://schemas.microsoft.com/office/powerpoint/2010/main" val="2819765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96CC8-C229-344F-8A17-35A0C27B4EF7}"/>
              </a:ext>
            </a:extLst>
          </p:cNvPr>
          <p:cNvSpPr>
            <a:spLocks noGrp="1"/>
          </p:cNvSpPr>
          <p:nvPr>
            <p:ph type="title"/>
          </p:nvPr>
        </p:nvSpPr>
        <p:spPr/>
        <p:txBody>
          <a:bodyPr/>
          <a:lstStyle/>
          <a:p>
            <a:r>
              <a:rPr lang="en-US" dirty="0"/>
              <a:t>Pythonic</a:t>
            </a:r>
            <a:endParaRPr lang="en-TW" dirty="0"/>
          </a:p>
        </p:txBody>
      </p:sp>
      <p:sp>
        <p:nvSpPr>
          <p:cNvPr id="3" name="Content Placeholder 2">
            <a:extLst>
              <a:ext uri="{FF2B5EF4-FFF2-40B4-BE49-F238E27FC236}">
                <a16:creationId xmlns:a16="http://schemas.microsoft.com/office/drawing/2014/main" id="{D5BF7FDE-9685-CD43-8F23-7E094A259AA1}"/>
              </a:ext>
            </a:extLst>
          </p:cNvPr>
          <p:cNvSpPr>
            <a:spLocks noGrp="1"/>
          </p:cNvSpPr>
          <p:nvPr>
            <p:ph idx="1"/>
          </p:nvPr>
        </p:nvSpPr>
        <p:spPr/>
        <p:txBody>
          <a:bodyPr/>
          <a:lstStyle/>
          <a:p>
            <a:pPr marL="0" indent="0">
              <a:buNone/>
            </a:pPr>
            <a:r>
              <a:rPr lang="en-US" dirty="0"/>
              <a:t>Pythonic is an adjective that describes an approach to computer programming that agrees with the founding philosophy of the Python programming language. There are many ways to accomplish the same task in Python, but there is usually one preferred way to do it. This preferred way is called "pythonic.”</a:t>
            </a:r>
          </a:p>
          <a:p>
            <a:pPr marL="0" indent="0">
              <a:buNone/>
            </a:pPr>
            <a:r>
              <a:rPr lang="en-US" dirty="0"/>
              <a:t>A code is pythonic or not is very subjective. We just need to constantly check if our code is readable, clean, easy, clear, and if our code uses Python features and built-in functions, we can naturally write very Pythonic codes.</a:t>
            </a:r>
          </a:p>
        </p:txBody>
      </p:sp>
    </p:spTree>
    <p:extLst>
      <p:ext uri="{BB962C8B-B14F-4D97-AF65-F5344CB8AC3E}">
        <p14:creationId xmlns:p14="http://schemas.microsoft.com/office/powerpoint/2010/main" val="1058880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82C54-BA85-224B-9EA4-F4CE85AA1F35}"/>
              </a:ext>
            </a:extLst>
          </p:cNvPr>
          <p:cNvSpPr>
            <a:spLocks noGrp="1"/>
          </p:cNvSpPr>
          <p:nvPr>
            <p:ph type="title"/>
          </p:nvPr>
        </p:nvSpPr>
        <p:spPr/>
        <p:txBody>
          <a:bodyPr/>
          <a:lstStyle/>
          <a:p>
            <a:r>
              <a:rPr lang="en-US" dirty="0"/>
              <a:t>Zen of Python</a:t>
            </a:r>
            <a:endParaRPr lang="en-TW" dirty="0"/>
          </a:p>
        </p:txBody>
      </p:sp>
      <p:sp>
        <p:nvSpPr>
          <p:cNvPr id="3" name="Content Placeholder 2">
            <a:extLst>
              <a:ext uri="{FF2B5EF4-FFF2-40B4-BE49-F238E27FC236}">
                <a16:creationId xmlns:a16="http://schemas.microsoft.com/office/drawing/2014/main" id="{6E68072B-0B55-4944-85D1-920E12AC9D08}"/>
              </a:ext>
            </a:extLst>
          </p:cNvPr>
          <p:cNvSpPr>
            <a:spLocks noGrp="1"/>
          </p:cNvSpPr>
          <p:nvPr>
            <p:ph idx="1"/>
          </p:nvPr>
        </p:nvSpPr>
        <p:spPr/>
        <p:txBody>
          <a:bodyPr/>
          <a:lstStyle/>
          <a:p>
            <a:pPr marL="0" indent="0">
              <a:buNone/>
            </a:pPr>
            <a:r>
              <a:rPr lang="en-US" dirty="0"/>
              <a:t>The Zen of Python is a collection of 19 "guiding principles" for writing computer programs that influence the design of the Python programming language. Software engineer Tim Peters wrote this set of principles and posted it on the Python mailing list in 1999.</a:t>
            </a:r>
          </a:p>
          <a:p>
            <a:pPr marL="0" indent="0">
              <a:buNone/>
            </a:pPr>
            <a:r>
              <a:rPr lang="en-US" dirty="0"/>
              <a:t>It is also included as an Easter egg in the Python interpreter, where it can be displayed by entering </a:t>
            </a:r>
            <a:r>
              <a:rPr lang="en-US" i="1" dirty="0"/>
              <a:t>import this</a:t>
            </a:r>
            <a:r>
              <a:rPr lang="en-US" dirty="0"/>
              <a:t>.</a:t>
            </a:r>
            <a:endParaRPr lang="en-TW" dirty="0"/>
          </a:p>
        </p:txBody>
      </p:sp>
    </p:spTree>
    <p:extLst>
      <p:ext uri="{BB962C8B-B14F-4D97-AF65-F5344CB8AC3E}">
        <p14:creationId xmlns:p14="http://schemas.microsoft.com/office/powerpoint/2010/main" val="2637796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C2362D8-3382-F643-9152-4A1CE361D2E8}">
  <we:reference id="wa200002290" version="1.0.0.3" store="en-US" storeType="OMEX"/>
  <we:alternateReferences>
    <we:reference id="WA200002290" version="1.0.0.3"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18713</TotalTime>
  <Words>407</Words>
  <Application>Microsoft Office PowerPoint</Application>
  <PresentationFormat>寬螢幕</PresentationFormat>
  <Paragraphs>24</Paragraphs>
  <Slides>5</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5</vt:i4>
      </vt:variant>
    </vt:vector>
  </HeadingPairs>
  <TitlesOfParts>
    <vt:vector size="9" baseType="lpstr">
      <vt:lpstr>Arial</vt:lpstr>
      <vt:lpstr>Calibri</vt:lpstr>
      <vt:lpstr>Calibri Light</vt:lpstr>
      <vt:lpstr>Office Theme</vt:lpstr>
      <vt:lpstr>Python Course Chapter 4.5</vt:lpstr>
      <vt:lpstr>Python Naming Restriction</vt:lpstr>
      <vt:lpstr>Python Naming Convention</vt:lpstr>
      <vt:lpstr>Pythonic</vt:lpstr>
      <vt:lpstr>Zen of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 Chapter 1</dc:title>
  <dc:creator>Yu-Hsien Jen</dc:creator>
  <cp:lastModifiedBy>Yu-Hsien Jen</cp:lastModifiedBy>
  <cp:revision>787</cp:revision>
  <dcterms:created xsi:type="dcterms:W3CDTF">2021-08-25T07:05:14Z</dcterms:created>
  <dcterms:modified xsi:type="dcterms:W3CDTF">2022-03-31T07:04:19Z</dcterms:modified>
</cp:coreProperties>
</file>