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8" r:id="rId3"/>
    <p:sldId id="259" r:id="rId4"/>
    <p:sldId id="262" r:id="rId5"/>
    <p:sldId id="263" r:id="rId6"/>
    <p:sldId id="264" r:id="rId7"/>
    <p:sldId id="260" r:id="rId8"/>
    <p:sldId id="268" r:id="rId9"/>
    <p:sldId id="269" r:id="rId10"/>
    <p:sldId id="271" r:id="rId11"/>
    <p:sldId id="270" r:id="rId12"/>
    <p:sldId id="272" r:id="rId13"/>
    <p:sldId id="261" r:id="rId14"/>
    <p:sldId id="267" r:id="rId15"/>
    <p:sldId id="265" r:id="rId16"/>
    <p:sldId id="266" r:id="rId17"/>
    <p:sldId id="273" r:id="rId18"/>
    <p:sldId id="275" r:id="rId19"/>
    <p:sldId id="277" r:id="rId20"/>
    <p:sldId id="278" r:id="rId21"/>
    <p:sldId id="279" r:id="rId22"/>
    <p:sldId id="280" r:id="rId23"/>
    <p:sldId id="276" r:id="rId24"/>
    <p:sldId id="274" r:id="rId25"/>
    <p:sldId id="281" r:id="rId26"/>
    <p:sldId id="282" r:id="rId27"/>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F0EF9-6AA0-394D-BFD2-56B2DD20D243}" v="7203" dt="2021-08-26T20:21:13.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3"/>
  </p:normalViewPr>
  <p:slideViewPr>
    <p:cSldViewPr snapToGrid="0" snapToObjects="1">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Hsien Jen" userId="6eb486cd-46ba-4f3a-9f9d-dcadd3d0a4e8" providerId="ADAL" clId="{624F0EF9-6AA0-394D-BFD2-56B2DD20D243}"/>
    <pc:docChg chg="undo custSel addSld delSld modSld sldOrd modMainMaster">
      <pc:chgData name="Yu-Hsien Jen" userId="6eb486cd-46ba-4f3a-9f9d-dcadd3d0a4e8" providerId="ADAL" clId="{624F0EF9-6AA0-394D-BFD2-56B2DD20D243}" dt="2021-08-26T20:21:46.331" v="28219" actId="2696"/>
      <pc:docMkLst>
        <pc:docMk/>
      </pc:docMkLst>
      <pc:sldChg chg="addSp modSp mod modTransition setBg">
        <pc:chgData name="Yu-Hsien Jen" userId="6eb486cd-46ba-4f3a-9f9d-dcadd3d0a4e8" providerId="ADAL" clId="{624F0EF9-6AA0-394D-BFD2-56B2DD20D243}" dt="2021-08-26T05:36:44.244" v="19701"/>
        <pc:sldMkLst>
          <pc:docMk/>
          <pc:sldMk cId="780271365" sldId="256"/>
        </pc:sldMkLst>
        <pc:spChg chg="mod">
          <ac:chgData name="Yu-Hsien Jen" userId="6eb486cd-46ba-4f3a-9f9d-dcadd3d0a4e8" providerId="ADAL" clId="{624F0EF9-6AA0-394D-BFD2-56B2DD20D243}" dt="2021-08-26T01:25:57.805" v="11298" actId="26606"/>
          <ac:spMkLst>
            <pc:docMk/>
            <pc:sldMk cId="780271365" sldId="256"/>
            <ac:spMk id="2" creationId="{1A4F53FC-0F65-444F-BDF4-F2E45F8BBE67}"/>
          </ac:spMkLst>
        </pc:spChg>
        <pc:spChg chg="mod">
          <ac:chgData name="Yu-Hsien Jen" userId="6eb486cd-46ba-4f3a-9f9d-dcadd3d0a4e8" providerId="ADAL" clId="{624F0EF9-6AA0-394D-BFD2-56B2DD20D243}" dt="2021-08-26T01:26:24.081" v="11308" actId="113"/>
          <ac:spMkLst>
            <pc:docMk/>
            <pc:sldMk cId="780271365" sldId="256"/>
            <ac:spMk id="3" creationId="{1FE4A9E6-6128-A14E-9A48-A4D6DF383ABD}"/>
          </ac:spMkLst>
        </pc:spChg>
        <pc:spChg chg="add">
          <ac:chgData name="Yu-Hsien Jen" userId="6eb486cd-46ba-4f3a-9f9d-dcadd3d0a4e8" providerId="ADAL" clId="{624F0EF9-6AA0-394D-BFD2-56B2DD20D243}" dt="2021-08-26T01:25:57.805" v="11298" actId="26606"/>
          <ac:spMkLst>
            <pc:docMk/>
            <pc:sldMk cId="780271365" sldId="256"/>
            <ac:spMk id="9" creationId="{5DCB5928-DC7D-4612-9922-441966E15627}"/>
          </ac:spMkLst>
        </pc:spChg>
        <pc:spChg chg="add">
          <ac:chgData name="Yu-Hsien Jen" userId="6eb486cd-46ba-4f3a-9f9d-dcadd3d0a4e8" providerId="ADAL" clId="{624F0EF9-6AA0-394D-BFD2-56B2DD20D243}" dt="2021-08-26T01:25:57.805" v="11298" actId="26606"/>
          <ac:spMkLst>
            <pc:docMk/>
            <pc:sldMk cId="780271365" sldId="256"/>
            <ac:spMk id="11" creationId="{682C1161-1736-45EC-99B7-33F3CAE9D517}"/>
          </ac:spMkLst>
        </pc:spChg>
        <pc:spChg chg="add">
          <ac:chgData name="Yu-Hsien Jen" userId="6eb486cd-46ba-4f3a-9f9d-dcadd3d0a4e8" providerId="ADAL" clId="{624F0EF9-6AA0-394D-BFD2-56B2DD20D243}" dt="2021-08-26T01:25:57.805" v="11298" actId="26606"/>
          <ac:spMkLst>
            <pc:docMk/>
            <pc:sldMk cId="780271365" sldId="256"/>
            <ac:spMk id="13" creationId="{84D4DDB8-B68F-45B0-9F62-C4279996F672}"/>
          </ac:spMkLst>
        </pc:spChg>
        <pc:spChg chg="add">
          <ac:chgData name="Yu-Hsien Jen" userId="6eb486cd-46ba-4f3a-9f9d-dcadd3d0a4e8" providerId="ADAL" clId="{624F0EF9-6AA0-394D-BFD2-56B2DD20D243}" dt="2021-08-26T01:25:57.805" v="11298" actId="26606"/>
          <ac:spMkLst>
            <pc:docMk/>
            <pc:sldMk cId="780271365" sldId="256"/>
            <ac:spMk id="15" creationId="{AF2F604E-43BE-4DC3-B983-E071523364F8}"/>
          </ac:spMkLst>
        </pc:spChg>
        <pc:spChg chg="add">
          <ac:chgData name="Yu-Hsien Jen" userId="6eb486cd-46ba-4f3a-9f9d-dcadd3d0a4e8" providerId="ADAL" clId="{624F0EF9-6AA0-394D-BFD2-56B2DD20D243}" dt="2021-08-26T01:25:57.805" v="11298" actId="26606"/>
          <ac:spMkLst>
            <pc:docMk/>
            <pc:sldMk cId="780271365" sldId="256"/>
            <ac:spMk id="17" creationId="{08C9B587-E65E-4B52-B37C-ABEBB6E87928}"/>
          </ac:spMkLst>
        </pc:spChg>
        <pc:picChg chg="add mod">
          <ac:chgData name="Yu-Hsien Jen" userId="6eb486cd-46ba-4f3a-9f9d-dcadd3d0a4e8" providerId="ADAL" clId="{624F0EF9-6AA0-394D-BFD2-56B2DD20D243}" dt="2021-08-26T01:25:57.805" v="11298" actId="26606"/>
          <ac:picMkLst>
            <pc:docMk/>
            <pc:sldMk cId="780271365" sldId="256"/>
            <ac:picMk id="4" creationId="{BD8EB6C8-D66F-DA48-944D-CB31B556EA8D}"/>
          </ac:picMkLst>
        </pc:picChg>
      </pc:sldChg>
      <pc:sldChg chg="addSp delSp modSp mod modTransition">
        <pc:chgData name="Yu-Hsien Jen" userId="6eb486cd-46ba-4f3a-9f9d-dcadd3d0a4e8" providerId="ADAL" clId="{624F0EF9-6AA0-394D-BFD2-56B2DD20D243}" dt="2021-08-26T05:36:44.244" v="19701"/>
        <pc:sldMkLst>
          <pc:docMk/>
          <pc:sldMk cId="1220566056" sldId="257"/>
        </pc:sldMkLst>
        <pc:picChg chg="add del mod">
          <ac:chgData name="Yu-Hsien Jen" userId="6eb486cd-46ba-4f3a-9f9d-dcadd3d0a4e8" providerId="ADAL" clId="{624F0EF9-6AA0-394D-BFD2-56B2DD20D243}" dt="2021-08-26T01:25:49.291" v="11296" actId="21"/>
          <ac:picMkLst>
            <pc:docMk/>
            <pc:sldMk cId="1220566056" sldId="257"/>
            <ac:picMk id="5" creationId="{6D88F44F-EB51-D048-9473-2DD4980BBB51}"/>
          </ac:picMkLst>
        </pc:picChg>
      </pc:sldChg>
      <pc:sldChg chg="modTransition">
        <pc:chgData name="Yu-Hsien Jen" userId="6eb486cd-46ba-4f3a-9f9d-dcadd3d0a4e8" providerId="ADAL" clId="{624F0EF9-6AA0-394D-BFD2-56B2DD20D243}" dt="2021-08-26T05:36:44.244" v="19701"/>
        <pc:sldMkLst>
          <pc:docMk/>
          <pc:sldMk cId="943041572" sldId="258"/>
        </pc:sldMkLst>
      </pc:sldChg>
      <pc:sldChg chg="modSp mod modTransition">
        <pc:chgData name="Yu-Hsien Jen" userId="6eb486cd-46ba-4f3a-9f9d-dcadd3d0a4e8" providerId="ADAL" clId="{624F0EF9-6AA0-394D-BFD2-56B2DD20D243}" dt="2021-08-26T05:36:44.244" v="19701"/>
        <pc:sldMkLst>
          <pc:docMk/>
          <pc:sldMk cId="830358870" sldId="259"/>
        </pc:sldMkLst>
        <pc:spChg chg="mod">
          <ac:chgData name="Yu-Hsien Jen" userId="6eb486cd-46ba-4f3a-9f9d-dcadd3d0a4e8" providerId="ADAL" clId="{624F0EF9-6AA0-394D-BFD2-56B2DD20D243}" dt="2021-08-25T21:00:51.427" v="2679" actId="20577"/>
          <ac:spMkLst>
            <pc:docMk/>
            <pc:sldMk cId="830358870" sldId="259"/>
            <ac:spMk id="3" creationId="{D094D367-AD7F-FE41-AA25-33A6AA97E81A}"/>
          </ac:spMkLst>
        </pc:spChg>
      </pc:sldChg>
      <pc:sldChg chg="addSp delSp modSp mod modTransition setBg">
        <pc:chgData name="Yu-Hsien Jen" userId="6eb486cd-46ba-4f3a-9f9d-dcadd3d0a4e8" providerId="ADAL" clId="{624F0EF9-6AA0-394D-BFD2-56B2DD20D243}" dt="2021-08-26T05:36:44.244" v="19701"/>
        <pc:sldMkLst>
          <pc:docMk/>
          <pc:sldMk cId="4204110812" sldId="260"/>
        </pc:sldMkLst>
        <pc:spChg chg="mod">
          <ac:chgData name="Yu-Hsien Jen" userId="6eb486cd-46ba-4f3a-9f9d-dcadd3d0a4e8" providerId="ADAL" clId="{624F0EF9-6AA0-394D-BFD2-56B2DD20D243}" dt="2021-08-25T21:48:56.808" v="6093" actId="26606"/>
          <ac:spMkLst>
            <pc:docMk/>
            <pc:sldMk cId="4204110812" sldId="260"/>
            <ac:spMk id="2" creationId="{3AD52421-6BD9-824B-8597-C097BF85335C}"/>
          </ac:spMkLst>
        </pc:spChg>
        <pc:spChg chg="mod">
          <ac:chgData name="Yu-Hsien Jen" userId="6eb486cd-46ba-4f3a-9f9d-dcadd3d0a4e8" providerId="ADAL" clId="{624F0EF9-6AA0-394D-BFD2-56B2DD20D243}" dt="2021-08-25T21:48:56.808" v="6093" actId="26606"/>
          <ac:spMkLst>
            <pc:docMk/>
            <pc:sldMk cId="4204110812" sldId="260"/>
            <ac:spMk id="3" creationId="{26AB6786-8C7A-8C4D-A967-EA77BE27EF11}"/>
          </ac:spMkLst>
        </pc:spChg>
        <pc:spChg chg="add del">
          <ac:chgData name="Yu-Hsien Jen" userId="6eb486cd-46ba-4f3a-9f9d-dcadd3d0a4e8" providerId="ADAL" clId="{624F0EF9-6AA0-394D-BFD2-56B2DD20D243}" dt="2021-08-26T00:10:05.451" v="7877" actId="26606"/>
          <ac:spMkLst>
            <pc:docMk/>
            <pc:sldMk cId="4204110812" sldId="260"/>
            <ac:spMk id="10" creationId="{47942995-B07F-4636-9A06-C6A104B260A8}"/>
          </ac:spMkLst>
        </pc:spChg>
        <pc:spChg chg="add del">
          <ac:chgData name="Yu-Hsien Jen" userId="6eb486cd-46ba-4f3a-9f9d-dcadd3d0a4e8" providerId="ADAL" clId="{624F0EF9-6AA0-394D-BFD2-56B2DD20D243}" dt="2021-08-26T00:10:05.451" v="7877" actId="26606"/>
          <ac:spMkLst>
            <pc:docMk/>
            <pc:sldMk cId="4204110812" sldId="260"/>
            <ac:spMk id="17" creationId="{B81933D1-5615-42C7-9C0B-4EB7105CCE2D}"/>
          </ac:spMkLst>
        </pc:spChg>
        <pc:spChg chg="add del">
          <ac:chgData name="Yu-Hsien Jen" userId="6eb486cd-46ba-4f3a-9f9d-dcadd3d0a4e8" providerId="ADAL" clId="{624F0EF9-6AA0-394D-BFD2-56B2DD20D243}" dt="2021-08-26T00:10:05.451" v="7877" actId="26606"/>
          <ac:spMkLst>
            <pc:docMk/>
            <pc:sldMk cId="4204110812" sldId="260"/>
            <ac:spMk id="19" creationId="{19C9EAEA-39D0-4B0E-A0EB-51E7B26740B1}"/>
          </ac:spMkLst>
        </pc:spChg>
        <pc:spChg chg="add">
          <ac:chgData name="Yu-Hsien Jen" userId="6eb486cd-46ba-4f3a-9f9d-dcadd3d0a4e8" providerId="ADAL" clId="{624F0EF9-6AA0-394D-BFD2-56B2DD20D243}" dt="2021-08-26T00:10:05.451" v="7877" actId="26606"/>
          <ac:spMkLst>
            <pc:docMk/>
            <pc:sldMk cId="4204110812" sldId="260"/>
            <ac:spMk id="21" creationId="{47942995-B07F-4636-9A06-C6A104B260A8}"/>
          </ac:spMkLst>
        </pc:spChg>
        <pc:spChg chg="add">
          <ac:chgData name="Yu-Hsien Jen" userId="6eb486cd-46ba-4f3a-9f9d-dcadd3d0a4e8" providerId="ADAL" clId="{624F0EF9-6AA0-394D-BFD2-56B2DD20D243}" dt="2021-08-26T00:10:05.451" v="7877" actId="26606"/>
          <ac:spMkLst>
            <pc:docMk/>
            <pc:sldMk cId="4204110812" sldId="260"/>
            <ac:spMk id="23" creationId="{B81933D1-5615-42C7-9C0B-4EB7105CCE2D}"/>
          </ac:spMkLst>
        </pc:spChg>
        <pc:spChg chg="add del">
          <ac:chgData name="Yu-Hsien Jen" userId="6eb486cd-46ba-4f3a-9f9d-dcadd3d0a4e8" providerId="ADAL" clId="{624F0EF9-6AA0-394D-BFD2-56B2DD20D243}" dt="2021-08-25T21:48:43.016" v="6091" actId="26606"/>
          <ac:spMkLst>
            <pc:docMk/>
            <pc:sldMk cId="4204110812" sldId="260"/>
            <ac:spMk id="24" creationId="{50CEED20-A22C-4FC3-BC0E-F4FE53FDEB97}"/>
          </ac:spMkLst>
        </pc:spChg>
        <pc:spChg chg="add">
          <ac:chgData name="Yu-Hsien Jen" userId="6eb486cd-46ba-4f3a-9f9d-dcadd3d0a4e8" providerId="ADAL" clId="{624F0EF9-6AA0-394D-BFD2-56B2DD20D243}" dt="2021-08-26T00:10:05.451" v="7877" actId="26606"/>
          <ac:spMkLst>
            <pc:docMk/>
            <pc:sldMk cId="4204110812" sldId="260"/>
            <ac:spMk id="25" creationId="{19C9EAEA-39D0-4B0E-A0EB-51E7B26740B1}"/>
          </ac:spMkLst>
        </pc:spChg>
        <pc:spChg chg="add del">
          <ac:chgData name="Yu-Hsien Jen" userId="6eb486cd-46ba-4f3a-9f9d-dcadd3d0a4e8" providerId="ADAL" clId="{624F0EF9-6AA0-394D-BFD2-56B2DD20D243}" dt="2021-08-25T21:48:56.808" v="6093" actId="26606"/>
          <ac:spMkLst>
            <pc:docMk/>
            <pc:sldMk cId="4204110812" sldId="260"/>
            <ac:spMk id="30" creationId="{B429BAE5-B200-4FC0-BBC1-8D7C57D1D9F4}"/>
          </ac:spMkLst>
        </pc:spChg>
        <pc:spChg chg="add del">
          <ac:chgData name="Yu-Hsien Jen" userId="6eb486cd-46ba-4f3a-9f9d-dcadd3d0a4e8" providerId="ADAL" clId="{624F0EF9-6AA0-394D-BFD2-56B2DD20D243}" dt="2021-08-25T21:48:43.016" v="6091" actId="26606"/>
          <ac:spMkLst>
            <pc:docMk/>
            <pc:sldMk cId="4204110812" sldId="260"/>
            <ac:spMk id="31" creationId="{19C9EAEA-39D0-4B0E-A0EB-51E7B26740B1}"/>
          </ac:spMkLst>
        </pc:spChg>
        <pc:spChg chg="add del">
          <ac:chgData name="Yu-Hsien Jen" userId="6eb486cd-46ba-4f3a-9f9d-dcadd3d0a4e8" providerId="ADAL" clId="{624F0EF9-6AA0-394D-BFD2-56B2DD20D243}" dt="2021-08-25T21:48:43.016" v="6091" actId="26606"/>
          <ac:spMkLst>
            <pc:docMk/>
            <pc:sldMk cId="4204110812" sldId="260"/>
            <ac:spMk id="33" creationId="{3873B707-463F-40B0-8227-E8CC6C67EB25}"/>
          </ac:spMkLst>
        </pc:spChg>
        <pc:spChg chg="add del">
          <ac:chgData name="Yu-Hsien Jen" userId="6eb486cd-46ba-4f3a-9f9d-dcadd3d0a4e8" providerId="ADAL" clId="{624F0EF9-6AA0-394D-BFD2-56B2DD20D243}" dt="2021-08-25T21:48:56.808" v="6093" actId="26606"/>
          <ac:spMkLst>
            <pc:docMk/>
            <pc:sldMk cId="4204110812" sldId="260"/>
            <ac:spMk id="53" creationId="{826B4A43-2A34-4B22-882C-D7552FA9C7DB}"/>
          </ac:spMkLst>
        </pc:spChg>
        <pc:spChg chg="add del">
          <ac:chgData name="Yu-Hsien Jen" userId="6eb486cd-46ba-4f3a-9f9d-dcadd3d0a4e8" providerId="ADAL" clId="{624F0EF9-6AA0-394D-BFD2-56B2DD20D243}" dt="2021-08-25T21:48:56.808" v="6093" actId="26606"/>
          <ac:spMkLst>
            <pc:docMk/>
            <pc:sldMk cId="4204110812" sldId="260"/>
            <ac:spMk id="54" creationId="{A5271697-90F1-4A23-8EF2-0179F2EAFACB}"/>
          </ac:spMkLst>
        </pc:spChg>
        <pc:spChg chg="add del">
          <ac:chgData name="Yu-Hsien Jen" userId="6eb486cd-46ba-4f3a-9f9d-dcadd3d0a4e8" providerId="ADAL" clId="{624F0EF9-6AA0-394D-BFD2-56B2DD20D243}" dt="2021-08-25T21:48:56.808" v="6093" actId="26606"/>
          <ac:spMkLst>
            <pc:docMk/>
            <pc:sldMk cId="4204110812" sldId="260"/>
            <ac:spMk id="55" creationId="{D9F5512A-48E1-4C07-B75E-3CCC517B6804}"/>
          </ac:spMkLst>
        </pc:spChg>
        <pc:grpChg chg="add del">
          <ac:chgData name="Yu-Hsien Jen" userId="6eb486cd-46ba-4f3a-9f9d-dcadd3d0a4e8" providerId="ADAL" clId="{624F0EF9-6AA0-394D-BFD2-56B2DD20D243}" dt="2021-08-26T00:10:05.451" v="7877" actId="26606"/>
          <ac:grpSpMkLst>
            <pc:docMk/>
            <pc:sldMk cId="4204110812" sldId="260"/>
            <ac:grpSpMk id="12" creationId="{032D8612-31EB-44CF-A1D0-14FD4C705424}"/>
          </ac:grpSpMkLst>
        </pc:grpChg>
        <pc:grpChg chg="add">
          <ac:chgData name="Yu-Hsien Jen" userId="6eb486cd-46ba-4f3a-9f9d-dcadd3d0a4e8" providerId="ADAL" clId="{624F0EF9-6AA0-394D-BFD2-56B2DD20D243}" dt="2021-08-26T00:10:05.451" v="7877" actId="26606"/>
          <ac:grpSpMkLst>
            <pc:docMk/>
            <pc:sldMk cId="4204110812" sldId="260"/>
            <ac:grpSpMk id="22" creationId="{032D8612-31EB-44CF-A1D0-14FD4C705424}"/>
          </ac:grpSpMkLst>
        </pc:grpChg>
        <pc:grpChg chg="add del">
          <ac:chgData name="Yu-Hsien Jen" userId="6eb486cd-46ba-4f3a-9f9d-dcadd3d0a4e8" providerId="ADAL" clId="{624F0EF9-6AA0-394D-BFD2-56B2DD20D243}" dt="2021-08-25T21:48:43.016" v="6091" actId="26606"/>
          <ac:grpSpMkLst>
            <pc:docMk/>
            <pc:sldMk cId="4204110812" sldId="260"/>
            <ac:grpSpMk id="26" creationId="{032D8612-31EB-44CF-A1D0-14FD4C705424}"/>
          </ac:grpSpMkLst>
        </pc:grpChg>
        <pc:grpChg chg="add del">
          <ac:chgData name="Yu-Hsien Jen" userId="6eb486cd-46ba-4f3a-9f9d-dcadd3d0a4e8" providerId="ADAL" clId="{624F0EF9-6AA0-394D-BFD2-56B2DD20D243}" dt="2021-08-25T21:48:56.808" v="6093" actId="26606"/>
          <ac:grpSpMkLst>
            <pc:docMk/>
            <pc:sldMk cId="4204110812" sldId="260"/>
            <ac:grpSpMk id="32" creationId="{A9644633-5AE1-44D6-8F5F-6376DDA130CD}"/>
          </ac:grpSpMkLst>
        </pc:grpChg>
        <pc:picChg chg="add del mod">
          <ac:chgData name="Yu-Hsien Jen" userId="6eb486cd-46ba-4f3a-9f9d-dcadd3d0a4e8" providerId="ADAL" clId="{624F0EF9-6AA0-394D-BFD2-56B2DD20D243}" dt="2021-08-26T00:09:53.117" v="7874" actId="478"/>
          <ac:picMkLst>
            <pc:docMk/>
            <pc:sldMk cId="4204110812" sldId="260"/>
            <ac:picMk id="5" creationId="{2EEF8C60-C697-EB41-A543-8419A4028F87}"/>
          </ac:picMkLst>
        </pc:picChg>
        <pc:picChg chg="add mod">
          <ac:chgData name="Yu-Hsien Jen" userId="6eb486cd-46ba-4f3a-9f9d-dcadd3d0a4e8" providerId="ADAL" clId="{624F0EF9-6AA0-394D-BFD2-56B2DD20D243}" dt="2021-08-26T00:10:05.451" v="7877" actId="26606"/>
          <ac:picMkLst>
            <pc:docMk/>
            <pc:sldMk cId="4204110812" sldId="260"/>
            <ac:picMk id="7" creationId="{27C23781-87F1-AA49-80BC-DB1B4DA68311}"/>
          </ac:picMkLst>
        </pc:picChg>
      </pc:sldChg>
      <pc:sldChg chg="modTransition">
        <pc:chgData name="Yu-Hsien Jen" userId="6eb486cd-46ba-4f3a-9f9d-dcadd3d0a4e8" providerId="ADAL" clId="{624F0EF9-6AA0-394D-BFD2-56B2DD20D243}" dt="2021-08-26T05:36:44.244" v="19701"/>
        <pc:sldMkLst>
          <pc:docMk/>
          <pc:sldMk cId="3083237251" sldId="261"/>
        </pc:sldMkLst>
      </pc:sldChg>
      <pc:sldChg chg="modTransition">
        <pc:chgData name="Yu-Hsien Jen" userId="6eb486cd-46ba-4f3a-9f9d-dcadd3d0a4e8" providerId="ADAL" clId="{624F0EF9-6AA0-394D-BFD2-56B2DD20D243}" dt="2021-08-26T05:36:44.244" v="19701"/>
        <pc:sldMkLst>
          <pc:docMk/>
          <pc:sldMk cId="1378000994" sldId="262"/>
        </pc:sldMkLst>
      </pc:sldChg>
      <pc:sldChg chg="addSp delSp modSp del mod modTransition">
        <pc:chgData name="Yu-Hsien Jen" userId="6eb486cd-46ba-4f3a-9f9d-dcadd3d0a4e8" providerId="ADAL" clId="{624F0EF9-6AA0-394D-BFD2-56B2DD20D243}" dt="2021-08-26T20:21:46.331" v="28219" actId="2696"/>
        <pc:sldMkLst>
          <pc:docMk/>
          <pc:sldMk cId="1239868540" sldId="263"/>
        </pc:sldMkLst>
        <pc:spChg chg="mod">
          <ac:chgData name="Yu-Hsien Jen" userId="6eb486cd-46ba-4f3a-9f9d-dcadd3d0a4e8" providerId="ADAL" clId="{624F0EF9-6AA0-394D-BFD2-56B2DD20D243}" dt="2021-08-25T22:03:35.576" v="7453" actId="20577"/>
          <ac:spMkLst>
            <pc:docMk/>
            <pc:sldMk cId="1239868540" sldId="263"/>
            <ac:spMk id="2" creationId="{AE90F2C7-A217-1840-9865-0176A96ACE12}"/>
          </ac:spMkLst>
        </pc:spChg>
        <pc:spChg chg="mod">
          <ac:chgData name="Yu-Hsien Jen" userId="6eb486cd-46ba-4f3a-9f9d-dcadd3d0a4e8" providerId="ADAL" clId="{624F0EF9-6AA0-394D-BFD2-56B2DD20D243}" dt="2021-08-26T07:03:22.974" v="22999" actId="20577"/>
          <ac:spMkLst>
            <pc:docMk/>
            <pc:sldMk cId="1239868540" sldId="263"/>
            <ac:spMk id="3" creationId="{DF4CADA2-698F-224C-9B2D-3A9C2067C061}"/>
          </ac:spMkLst>
        </pc:spChg>
        <pc:spChg chg="add del mod">
          <ac:chgData name="Yu-Hsien Jen" userId="6eb486cd-46ba-4f3a-9f9d-dcadd3d0a4e8" providerId="ADAL" clId="{624F0EF9-6AA0-394D-BFD2-56B2DD20D243}" dt="2021-08-26T05:34:45.754" v="19617"/>
          <ac:spMkLst>
            <pc:docMk/>
            <pc:sldMk cId="1239868540" sldId="263"/>
            <ac:spMk id="5" creationId="{C811F693-823D-7F4F-A58A-5401BBD9CF42}"/>
          </ac:spMkLst>
        </pc:spChg>
      </pc:sldChg>
      <pc:sldChg chg="modTransition">
        <pc:chgData name="Yu-Hsien Jen" userId="6eb486cd-46ba-4f3a-9f9d-dcadd3d0a4e8" providerId="ADAL" clId="{624F0EF9-6AA0-394D-BFD2-56B2DD20D243}" dt="2021-08-26T05:36:44.244" v="19701"/>
        <pc:sldMkLst>
          <pc:docMk/>
          <pc:sldMk cId="2271080548" sldId="264"/>
        </pc:sldMkLst>
      </pc:sldChg>
      <pc:sldChg chg="modTransition">
        <pc:chgData name="Yu-Hsien Jen" userId="6eb486cd-46ba-4f3a-9f9d-dcadd3d0a4e8" providerId="ADAL" clId="{624F0EF9-6AA0-394D-BFD2-56B2DD20D243}" dt="2021-08-26T05:36:44.244" v="19701"/>
        <pc:sldMkLst>
          <pc:docMk/>
          <pc:sldMk cId="3024648520" sldId="265"/>
        </pc:sldMkLst>
      </pc:sldChg>
      <pc:sldChg chg="modSp mod ord modTransition">
        <pc:chgData name="Yu-Hsien Jen" userId="6eb486cd-46ba-4f3a-9f9d-dcadd3d0a4e8" providerId="ADAL" clId="{624F0EF9-6AA0-394D-BFD2-56B2DD20D243}" dt="2021-08-26T05:36:44.244" v="19701"/>
        <pc:sldMkLst>
          <pc:docMk/>
          <pc:sldMk cId="939563945" sldId="266"/>
        </pc:sldMkLst>
        <pc:spChg chg="mod">
          <ac:chgData name="Yu-Hsien Jen" userId="6eb486cd-46ba-4f3a-9f9d-dcadd3d0a4e8" providerId="ADAL" clId="{624F0EF9-6AA0-394D-BFD2-56B2DD20D243}" dt="2021-08-26T00:04:10.411" v="7713" actId="20577"/>
          <ac:spMkLst>
            <pc:docMk/>
            <pc:sldMk cId="939563945" sldId="266"/>
            <ac:spMk id="2" creationId="{27C423D4-05CF-8C44-82B3-CA1F97A45BD0}"/>
          </ac:spMkLst>
        </pc:spChg>
        <pc:spChg chg="mod">
          <ac:chgData name="Yu-Hsien Jen" userId="6eb486cd-46ba-4f3a-9f9d-dcadd3d0a4e8" providerId="ADAL" clId="{624F0EF9-6AA0-394D-BFD2-56B2DD20D243}" dt="2021-08-26T00:08:39.134" v="7872"/>
          <ac:spMkLst>
            <pc:docMk/>
            <pc:sldMk cId="939563945" sldId="266"/>
            <ac:spMk id="3" creationId="{BBE907B1-18F5-5741-BF68-D13B8C246575}"/>
          </ac:spMkLst>
        </pc:spChg>
      </pc:sldChg>
      <pc:sldChg chg="modTransition">
        <pc:chgData name="Yu-Hsien Jen" userId="6eb486cd-46ba-4f3a-9f9d-dcadd3d0a4e8" providerId="ADAL" clId="{624F0EF9-6AA0-394D-BFD2-56B2DD20D243}" dt="2021-08-26T05:36:44.244" v="19701"/>
        <pc:sldMkLst>
          <pc:docMk/>
          <pc:sldMk cId="3805305949" sldId="267"/>
        </pc:sldMkLst>
      </pc:sldChg>
      <pc:sldChg chg="modSp mod modTransition">
        <pc:chgData name="Yu-Hsien Jen" userId="6eb486cd-46ba-4f3a-9f9d-dcadd3d0a4e8" providerId="ADAL" clId="{624F0EF9-6AA0-394D-BFD2-56B2DD20D243}" dt="2021-08-26T05:36:44.244" v="19701"/>
        <pc:sldMkLst>
          <pc:docMk/>
          <pc:sldMk cId="2606496201" sldId="268"/>
        </pc:sldMkLst>
        <pc:spChg chg="mod">
          <ac:chgData name="Yu-Hsien Jen" userId="6eb486cd-46ba-4f3a-9f9d-dcadd3d0a4e8" providerId="ADAL" clId="{624F0EF9-6AA0-394D-BFD2-56B2DD20D243}" dt="2021-08-25T21:30:00.840" v="5120" actId="20577"/>
          <ac:spMkLst>
            <pc:docMk/>
            <pc:sldMk cId="2606496201" sldId="268"/>
            <ac:spMk id="2" creationId="{C3EAB7BB-5EAB-D543-86EA-C235FF16BA5D}"/>
          </ac:spMkLst>
        </pc:spChg>
        <pc:spChg chg="mod">
          <ac:chgData name="Yu-Hsien Jen" userId="6eb486cd-46ba-4f3a-9f9d-dcadd3d0a4e8" providerId="ADAL" clId="{624F0EF9-6AA0-394D-BFD2-56B2DD20D243}" dt="2021-08-25T21:32:44.824" v="5322" actId="20577"/>
          <ac:spMkLst>
            <pc:docMk/>
            <pc:sldMk cId="2606496201" sldId="268"/>
            <ac:spMk id="3" creationId="{FA0C0E7E-EDFC-2942-881A-231C1125F38D}"/>
          </ac:spMkLst>
        </pc:spChg>
      </pc:sldChg>
      <pc:sldChg chg="modSp mod modTransition">
        <pc:chgData name="Yu-Hsien Jen" userId="6eb486cd-46ba-4f3a-9f9d-dcadd3d0a4e8" providerId="ADAL" clId="{624F0EF9-6AA0-394D-BFD2-56B2DD20D243}" dt="2021-08-26T05:36:44.244" v="19701"/>
        <pc:sldMkLst>
          <pc:docMk/>
          <pc:sldMk cId="780123239" sldId="269"/>
        </pc:sldMkLst>
        <pc:spChg chg="mod">
          <ac:chgData name="Yu-Hsien Jen" userId="6eb486cd-46ba-4f3a-9f9d-dcadd3d0a4e8" providerId="ADAL" clId="{624F0EF9-6AA0-394D-BFD2-56B2DD20D243}" dt="2021-08-25T20:44:16.863" v="1303" actId="20577"/>
          <ac:spMkLst>
            <pc:docMk/>
            <pc:sldMk cId="780123239" sldId="269"/>
            <ac:spMk id="3" creationId="{52ECC035-D6C7-7744-B8D5-88700E15B6D5}"/>
          </ac:spMkLst>
        </pc:spChg>
      </pc:sldChg>
      <pc:sldChg chg="addSp delSp modSp new mod modTransition">
        <pc:chgData name="Yu-Hsien Jen" userId="6eb486cd-46ba-4f3a-9f9d-dcadd3d0a4e8" providerId="ADAL" clId="{624F0EF9-6AA0-394D-BFD2-56B2DD20D243}" dt="2021-08-26T05:36:44.244" v="19701"/>
        <pc:sldMkLst>
          <pc:docMk/>
          <pc:sldMk cId="2035037249" sldId="270"/>
        </pc:sldMkLst>
        <pc:spChg chg="mod">
          <ac:chgData name="Yu-Hsien Jen" userId="6eb486cd-46ba-4f3a-9f9d-dcadd3d0a4e8" providerId="ADAL" clId="{624F0EF9-6AA0-394D-BFD2-56B2DD20D243}" dt="2021-08-25T20:44:52.366" v="1363" actId="20577"/>
          <ac:spMkLst>
            <pc:docMk/>
            <pc:sldMk cId="2035037249" sldId="270"/>
            <ac:spMk id="2" creationId="{053064F7-08BB-9748-8114-29231E05C0AE}"/>
          </ac:spMkLst>
        </pc:spChg>
        <pc:spChg chg="del">
          <ac:chgData name="Yu-Hsien Jen" userId="6eb486cd-46ba-4f3a-9f9d-dcadd3d0a4e8" providerId="ADAL" clId="{624F0EF9-6AA0-394D-BFD2-56B2DD20D243}" dt="2021-08-25T20:45:21.521" v="1364" actId="3680"/>
          <ac:spMkLst>
            <pc:docMk/>
            <pc:sldMk cId="2035037249" sldId="270"/>
            <ac:spMk id="3" creationId="{DDD9BA1F-C183-344A-BA7D-C0728F467B41}"/>
          </ac:spMkLst>
        </pc:spChg>
        <pc:spChg chg="add mod">
          <ac:chgData name="Yu-Hsien Jen" userId="6eb486cd-46ba-4f3a-9f9d-dcadd3d0a4e8" providerId="ADAL" clId="{624F0EF9-6AA0-394D-BFD2-56B2DD20D243}" dt="2021-08-25T20:48:01.820" v="1734" actId="1076"/>
          <ac:spMkLst>
            <pc:docMk/>
            <pc:sldMk cId="2035037249" sldId="270"/>
            <ac:spMk id="5" creationId="{1DF9AA11-77BE-364D-B05A-4E3045B43685}"/>
          </ac:spMkLst>
        </pc:spChg>
        <pc:graphicFrameChg chg="add mod ord modGraphic">
          <ac:chgData name="Yu-Hsien Jen" userId="6eb486cd-46ba-4f3a-9f9d-dcadd3d0a4e8" providerId="ADAL" clId="{624F0EF9-6AA0-394D-BFD2-56B2DD20D243}" dt="2021-08-25T20:47:14.592" v="1587"/>
          <ac:graphicFrameMkLst>
            <pc:docMk/>
            <pc:sldMk cId="2035037249" sldId="270"/>
            <ac:graphicFrameMk id="4" creationId="{C8E2A176-89A5-3C4B-8CEC-3F5C3921398B}"/>
          </ac:graphicFrameMkLst>
        </pc:graphicFrameChg>
      </pc:sldChg>
      <pc:sldChg chg="modSp new mod modTransition">
        <pc:chgData name="Yu-Hsien Jen" userId="6eb486cd-46ba-4f3a-9f9d-dcadd3d0a4e8" providerId="ADAL" clId="{624F0EF9-6AA0-394D-BFD2-56B2DD20D243}" dt="2021-08-26T05:36:44.244" v="19701"/>
        <pc:sldMkLst>
          <pc:docMk/>
          <pc:sldMk cId="1254959467" sldId="271"/>
        </pc:sldMkLst>
        <pc:spChg chg="mod">
          <ac:chgData name="Yu-Hsien Jen" userId="6eb486cd-46ba-4f3a-9f9d-dcadd3d0a4e8" providerId="ADAL" clId="{624F0EF9-6AA0-394D-BFD2-56B2DD20D243}" dt="2021-08-25T20:48:21.525" v="1747" actId="20577"/>
          <ac:spMkLst>
            <pc:docMk/>
            <pc:sldMk cId="1254959467" sldId="271"/>
            <ac:spMk id="2" creationId="{3D82C43C-FEB3-4845-BD8F-EDA892AC2CB8}"/>
          </ac:spMkLst>
        </pc:spChg>
        <pc:spChg chg="mod">
          <ac:chgData name="Yu-Hsien Jen" userId="6eb486cd-46ba-4f3a-9f9d-dcadd3d0a4e8" providerId="ADAL" clId="{624F0EF9-6AA0-394D-BFD2-56B2DD20D243}" dt="2021-08-25T20:56:38.909" v="2315" actId="20577"/>
          <ac:spMkLst>
            <pc:docMk/>
            <pc:sldMk cId="1254959467" sldId="271"/>
            <ac:spMk id="3" creationId="{781F8FC6-B860-2941-AA09-C99CA4D6E455}"/>
          </ac:spMkLst>
        </pc:spChg>
      </pc:sldChg>
      <pc:sldChg chg="modSp new mod modTransition">
        <pc:chgData name="Yu-Hsien Jen" userId="6eb486cd-46ba-4f3a-9f9d-dcadd3d0a4e8" providerId="ADAL" clId="{624F0EF9-6AA0-394D-BFD2-56B2DD20D243}" dt="2021-08-26T05:36:44.244" v="19701"/>
        <pc:sldMkLst>
          <pc:docMk/>
          <pc:sldMk cId="1612001649" sldId="272"/>
        </pc:sldMkLst>
        <pc:spChg chg="mod">
          <ac:chgData name="Yu-Hsien Jen" userId="6eb486cd-46ba-4f3a-9f9d-dcadd3d0a4e8" providerId="ADAL" clId="{624F0EF9-6AA0-394D-BFD2-56B2DD20D243}" dt="2021-08-25T20:56:59.379" v="2384" actId="20577"/>
          <ac:spMkLst>
            <pc:docMk/>
            <pc:sldMk cId="1612001649" sldId="272"/>
            <ac:spMk id="2" creationId="{365C94B4-CE4F-7946-8B6A-A52C94BD7452}"/>
          </ac:spMkLst>
        </pc:spChg>
        <pc:spChg chg="mod">
          <ac:chgData name="Yu-Hsien Jen" userId="6eb486cd-46ba-4f3a-9f9d-dcadd3d0a4e8" providerId="ADAL" clId="{624F0EF9-6AA0-394D-BFD2-56B2DD20D243}" dt="2021-08-25T21:05:31.572" v="2812" actId="20577"/>
          <ac:spMkLst>
            <pc:docMk/>
            <pc:sldMk cId="1612001649" sldId="272"/>
            <ac:spMk id="3" creationId="{3D5DA2AD-AEAF-C247-9C1C-8F79E0C6F39D}"/>
          </ac:spMkLst>
        </pc:spChg>
      </pc:sldChg>
      <pc:sldChg chg="modSp new mod modTransition">
        <pc:chgData name="Yu-Hsien Jen" userId="6eb486cd-46ba-4f3a-9f9d-dcadd3d0a4e8" providerId="ADAL" clId="{624F0EF9-6AA0-394D-BFD2-56B2DD20D243}" dt="2021-08-26T05:36:44.244" v="19701"/>
        <pc:sldMkLst>
          <pc:docMk/>
          <pc:sldMk cId="3362605860" sldId="273"/>
        </pc:sldMkLst>
        <pc:spChg chg="mod">
          <ac:chgData name="Yu-Hsien Jen" userId="6eb486cd-46ba-4f3a-9f9d-dcadd3d0a4e8" providerId="ADAL" clId="{624F0EF9-6AA0-394D-BFD2-56B2DD20D243}" dt="2021-08-25T21:05:26.803" v="2811" actId="20577"/>
          <ac:spMkLst>
            <pc:docMk/>
            <pc:sldMk cId="3362605860" sldId="273"/>
            <ac:spMk id="2" creationId="{32422F38-E178-BF45-A7D7-5979000BB822}"/>
          </ac:spMkLst>
        </pc:spChg>
        <pc:spChg chg="mod">
          <ac:chgData name="Yu-Hsien Jen" userId="6eb486cd-46ba-4f3a-9f9d-dcadd3d0a4e8" providerId="ADAL" clId="{624F0EF9-6AA0-394D-BFD2-56B2DD20D243}" dt="2021-08-25T21:09:52.820" v="3180" actId="20577"/>
          <ac:spMkLst>
            <pc:docMk/>
            <pc:sldMk cId="3362605860" sldId="273"/>
            <ac:spMk id="3" creationId="{5BF3E242-A82B-314B-A79B-C8C7AFD72A02}"/>
          </ac:spMkLst>
        </pc:spChg>
      </pc:sldChg>
      <pc:sldChg chg="modSp new mod modTransition">
        <pc:chgData name="Yu-Hsien Jen" userId="6eb486cd-46ba-4f3a-9f9d-dcadd3d0a4e8" providerId="ADAL" clId="{624F0EF9-6AA0-394D-BFD2-56B2DD20D243}" dt="2021-08-26T05:36:44.244" v="19701"/>
        <pc:sldMkLst>
          <pc:docMk/>
          <pc:sldMk cId="830848991" sldId="274"/>
        </pc:sldMkLst>
        <pc:spChg chg="mod">
          <ac:chgData name="Yu-Hsien Jen" userId="6eb486cd-46ba-4f3a-9f9d-dcadd3d0a4e8" providerId="ADAL" clId="{624F0EF9-6AA0-394D-BFD2-56B2DD20D243}" dt="2021-08-25T21:11:01.918" v="3239" actId="20577"/>
          <ac:spMkLst>
            <pc:docMk/>
            <pc:sldMk cId="830848991" sldId="274"/>
            <ac:spMk id="2" creationId="{152C9661-8B9A-314C-8FDE-B0EE6DD1686B}"/>
          </ac:spMkLst>
        </pc:spChg>
        <pc:spChg chg="mod">
          <ac:chgData name="Yu-Hsien Jen" userId="6eb486cd-46ba-4f3a-9f9d-dcadd3d0a4e8" providerId="ADAL" clId="{624F0EF9-6AA0-394D-BFD2-56B2DD20D243}" dt="2021-08-25T21:17:39.026" v="4207" actId="20577"/>
          <ac:spMkLst>
            <pc:docMk/>
            <pc:sldMk cId="830848991" sldId="274"/>
            <ac:spMk id="3" creationId="{3EDC74B6-90C2-4C44-A0A6-624A9933A3FE}"/>
          </ac:spMkLst>
        </pc:spChg>
      </pc:sldChg>
      <pc:sldChg chg="modSp new mod modTransition">
        <pc:chgData name="Yu-Hsien Jen" userId="6eb486cd-46ba-4f3a-9f9d-dcadd3d0a4e8" providerId="ADAL" clId="{624F0EF9-6AA0-394D-BFD2-56B2DD20D243}" dt="2021-08-26T05:36:44.244" v="19701"/>
        <pc:sldMkLst>
          <pc:docMk/>
          <pc:sldMk cId="1979178349" sldId="275"/>
        </pc:sldMkLst>
        <pc:spChg chg="mod">
          <ac:chgData name="Yu-Hsien Jen" userId="6eb486cd-46ba-4f3a-9f9d-dcadd3d0a4e8" providerId="ADAL" clId="{624F0EF9-6AA0-394D-BFD2-56B2DD20D243}" dt="2021-08-25T21:18:26.200" v="4242" actId="20577"/>
          <ac:spMkLst>
            <pc:docMk/>
            <pc:sldMk cId="1979178349" sldId="275"/>
            <ac:spMk id="2" creationId="{B3425D9A-BDB9-1742-A66E-CEC08606EC6A}"/>
          </ac:spMkLst>
        </pc:spChg>
        <pc:spChg chg="mod">
          <ac:chgData name="Yu-Hsien Jen" userId="6eb486cd-46ba-4f3a-9f9d-dcadd3d0a4e8" providerId="ADAL" clId="{624F0EF9-6AA0-394D-BFD2-56B2DD20D243}" dt="2021-08-25T21:27:17.631" v="4760" actId="20577"/>
          <ac:spMkLst>
            <pc:docMk/>
            <pc:sldMk cId="1979178349" sldId="275"/>
            <ac:spMk id="3" creationId="{5D2201E2-9345-8D4A-A76E-12E75B467C0E}"/>
          </ac:spMkLst>
        </pc:spChg>
      </pc:sldChg>
      <pc:sldChg chg="addSp delSp modSp new mod modTransition setBg">
        <pc:chgData name="Yu-Hsien Jen" userId="6eb486cd-46ba-4f3a-9f9d-dcadd3d0a4e8" providerId="ADAL" clId="{624F0EF9-6AA0-394D-BFD2-56B2DD20D243}" dt="2021-08-26T05:36:44.244" v="19701"/>
        <pc:sldMkLst>
          <pc:docMk/>
          <pc:sldMk cId="3083500055" sldId="276"/>
        </pc:sldMkLst>
        <pc:spChg chg="add del mod">
          <ac:chgData name="Yu-Hsien Jen" userId="6eb486cd-46ba-4f3a-9f9d-dcadd3d0a4e8" providerId="ADAL" clId="{624F0EF9-6AA0-394D-BFD2-56B2DD20D243}" dt="2021-08-25T21:34:25.388" v="5402" actId="20577"/>
          <ac:spMkLst>
            <pc:docMk/>
            <pc:sldMk cId="3083500055" sldId="276"/>
            <ac:spMk id="2" creationId="{5DF21D2C-73CC-1C42-B295-889109838573}"/>
          </ac:spMkLst>
        </pc:spChg>
        <pc:spChg chg="del">
          <ac:chgData name="Yu-Hsien Jen" userId="6eb486cd-46ba-4f3a-9f9d-dcadd3d0a4e8" providerId="ADAL" clId="{624F0EF9-6AA0-394D-BFD2-56B2DD20D243}" dt="2021-08-25T21:33:15.343" v="5324"/>
          <ac:spMkLst>
            <pc:docMk/>
            <pc:sldMk cId="3083500055" sldId="276"/>
            <ac:spMk id="3" creationId="{72726411-A335-254B-B6FA-95F15F5EDA38}"/>
          </ac:spMkLst>
        </pc:spChg>
        <pc:spChg chg="add mod">
          <ac:chgData name="Yu-Hsien Jen" userId="6eb486cd-46ba-4f3a-9f9d-dcadd3d0a4e8" providerId="ADAL" clId="{624F0EF9-6AA0-394D-BFD2-56B2DD20D243}" dt="2021-08-25T21:34:33.493" v="5403" actId="1076"/>
          <ac:spMkLst>
            <pc:docMk/>
            <pc:sldMk cId="3083500055" sldId="276"/>
            <ac:spMk id="5" creationId="{7A7DAC93-3457-2648-9B7F-B9966EC94DAA}"/>
          </ac:spMkLst>
        </pc:spChg>
        <pc:spChg chg="add del">
          <ac:chgData name="Yu-Hsien Jen" userId="6eb486cd-46ba-4f3a-9f9d-dcadd3d0a4e8" providerId="ADAL" clId="{624F0EF9-6AA0-394D-BFD2-56B2DD20D243}" dt="2021-08-25T21:33:19.983" v="5327" actId="26606"/>
          <ac:spMkLst>
            <pc:docMk/>
            <pc:sldMk cId="3083500055" sldId="276"/>
            <ac:spMk id="9" creationId="{F3060C83-F051-4F0E-ABAD-AA0DFC48B218}"/>
          </ac:spMkLst>
        </pc:spChg>
        <pc:spChg chg="add del">
          <ac:chgData name="Yu-Hsien Jen" userId="6eb486cd-46ba-4f3a-9f9d-dcadd3d0a4e8" providerId="ADAL" clId="{624F0EF9-6AA0-394D-BFD2-56B2DD20D243}" dt="2021-08-25T21:33:19.983" v="5327" actId="26606"/>
          <ac:spMkLst>
            <pc:docMk/>
            <pc:sldMk cId="3083500055" sldId="276"/>
            <ac:spMk id="11" creationId="{83C98ABE-055B-441F-B07E-44F97F083C39}"/>
          </ac:spMkLst>
        </pc:spChg>
        <pc:spChg chg="add del">
          <ac:chgData name="Yu-Hsien Jen" userId="6eb486cd-46ba-4f3a-9f9d-dcadd3d0a4e8" providerId="ADAL" clId="{624F0EF9-6AA0-394D-BFD2-56B2DD20D243}" dt="2021-08-25T21:33:19.983" v="5327" actId="26606"/>
          <ac:spMkLst>
            <pc:docMk/>
            <pc:sldMk cId="3083500055" sldId="276"/>
            <ac:spMk id="13" creationId="{29FDB030-9B49-4CED-8CCD-4D99382388AC}"/>
          </ac:spMkLst>
        </pc:spChg>
        <pc:spChg chg="add del">
          <ac:chgData name="Yu-Hsien Jen" userId="6eb486cd-46ba-4f3a-9f9d-dcadd3d0a4e8" providerId="ADAL" clId="{624F0EF9-6AA0-394D-BFD2-56B2DD20D243}" dt="2021-08-25T21:33:19.983" v="5327" actId="26606"/>
          <ac:spMkLst>
            <pc:docMk/>
            <pc:sldMk cId="3083500055" sldId="276"/>
            <ac:spMk id="15" creationId="{3783CA14-24A1-485C-8B30-D6A5D87987AD}"/>
          </ac:spMkLst>
        </pc:spChg>
        <pc:spChg chg="add del">
          <ac:chgData name="Yu-Hsien Jen" userId="6eb486cd-46ba-4f3a-9f9d-dcadd3d0a4e8" providerId="ADAL" clId="{624F0EF9-6AA0-394D-BFD2-56B2DD20D243}" dt="2021-08-25T21:33:19.983" v="5327" actId="26606"/>
          <ac:spMkLst>
            <pc:docMk/>
            <pc:sldMk cId="3083500055" sldId="276"/>
            <ac:spMk id="17" creationId="{9A97C86A-04D6-40F7-AE84-31AB43E6A846}"/>
          </ac:spMkLst>
        </pc:spChg>
        <pc:spChg chg="add del">
          <ac:chgData name="Yu-Hsien Jen" userId="6eb486cd-46ba-4f3a-9f9d-dcadd3d0a4e8" providerId="ADAL" clId="{624F0EF9-6AA0-394D-BFD2-56B2DD20D243}" dt="2021-08-25T21:33:19.983" v="5327" actId="26606"/>
          <ac:spMkLst>
            <pc:docMk/>
            <pc:sldMk cId="3083500055" sldId="276"/>
            <ac:spMk id="19" creationId="{FF9F2414-84E8-453E-B1F3-389FDE8192D9}"/>
          </ac:spMkLst>
        </pc:spChg>
        <pc:spChg chg="add del">
          <ac:chgData name="Yu-Hsien Jen" userId="6eb486cd-46ba-4f3a-9f9d-dcadd3d0a4e8" providerId="ADAL" clId="{624F0EF9-6AA0-394D-BFD2-56B2DD20D243}" dt="2021-08-25T21:33:19.983" v="5327" actId="26606"/>
          <ac:spMkLst>
            <pc:docMk/>
            <pc:sldMk cId="3083500055" sldId="276"/>
            <ac:spMk id="21" creationId="{3ECA69A1-7536-43AC-85EF-C7106179F5ED}"/>
          </ac:spMkLst>
        </pc:spChg>
        <pc:graphicFrameChg chg="add mod modGraphic">
          <ac:chgData name="Yu-Hsien Jen" userId="6eb486cd-46ba-4f3a-9f9d-dcadd3d0a4e8" providerId="ADAL" clId="{624F0EF9-6AA0-394D-BFD2-56B2DD20D243}" dt="2021-08-25T21:33:19.983" v="5327" actId="26606"/>
          <ac:graphicFrameMkLst>
            <pc:docMk/>
            <pc:sldMk cId="3083500055" sldId="276"/>
            <ac:graphicFrameMk id="4" creationId="{3BFA0B0B-26F4-DD4D-82C0-2EDBE7D48052}"/>
          </ac:graphicFrameMkLst>
        </pc:graphicFrameChg>
      </pc:sldChg>
      <pc:sldChg chg="modSp new mod modTransition">
        <pc:chgData name="Yu-Hsien Jen" userId="6eb486cd-46ba-4f3a-9f9d-dcadd3d0a4e8" providerId="ADAL" clId="{624F0EF9-6AA0-394D-BFD2-56B2DD20D243}" dt="2021-08-26T05:36:44.244" v="19701"/>
        <pc:sldMkLst>
          <pc:docMk/>
          <pc:sldMk cId="2624953120" sldId="277"/>
        </pc:sldMkLst>
        <pc:spChg chg="mod">
          <ac:chgData name="Yu-Hsien Jen" userId="6eb486cd-46ba-4f3a-9f9d-dcadd3d0a4e8" providerId="ADAL" clId="{624F0EF9-6AA0-394D-BFD2-56B2DD20D243}" dt="2021-08-25T21:41:19.615" v="5420" actId="313"/>
          <ac:spMkLst>
            <pc:docMk/>
            <pc:sldMk cId="2624953120" sldId="277"/>
            <ac:spMk id="2" creationId="{330F920D-84D5-AD4D-B83C-B12CCE6A6725}"/>
          </ac:spMkLst>
        </pc:spChg>
        <pc:spChg chg="mod">
          <ac:chgData name="Yu-Hsien Jen" userId="6eb486cd-46ba-4f3a-9f9d-dcadd3d0a4e8" providerId="ADAL" clId="{624F0EF9-6AA0-394D-BFD2-56B2DD20D243}" dt="2021-08-25T21:48:09.978" v="6089" actId="27636"/>
          <ac:spMkLst>
            <pc:docMk/>
            <pc:sldMk cId="2624953120" sldId="277"/>
            <ac:spMk id="3" creationId="{E971487F-F8AA-4644-B2B2-A2D3EED798A9}"/>
          </ac:spMkLst>
        </pc:spChg>
      </pc:sldChg>
      <pc:sldChg chg="modSp new mod modTransition">
        <pc:chgData name="Yu-Hsien Jen" userId="6eb486cd-46ba-4f3a-9f9d-dcadd3d0a4e8" providerId="ADAL" clId="{624F0EF9-6AA0-394D-BFD2-56B2DD20D243}" dt="2021-08-26T05:36:44.244" v="19701"/>
        <pc:sldMkLst>
          <pc:docMk/>
          <pc:sldMk cId="110121307" sldId="278"/>
        </pc:sldMkLst>
        <pc:spChg chg="mod">
          <ac:chgData name="Yu-Hsien Jen" userId="6eb486cd-46ba-4f3a-9f9d-dcadd3d0a4e8" providerId="ADAL" clId="{624F0EF9-6AA0-394D-BFD2-56B2DD20D243}" dt="2021-08-25T21:46:56.687" v="5945" actId="20577"/>
          <ac:spMkLst>
            <pc:docMk/>
            <pc:sldMk cId="110121307" sldId="278"/>
            <ac:spMk id="2" creationId="{D37CD757-0CE9-A049-AC80-B21C276380B0}"/>
          </ac:spMkLst>
        </pc:spChg>
        <pc:spChg chg="mod">
          <ac:chgData name="Yu-Hsien Jen" userId="6eb486cd-46ba-4f3a-9f9d-dcadd3d0a4e8" providerId="ADAL" clId="{624F0EF9-6AA0-394D-BFD2-56B2DD20D243}" dt="2021-08-25T21:52:30.434" v="6574" actId="113"/>
          <ac:spMkLst>
            <pc:docMk/>
            <pc:sldMk cId="110121307" sldId="278"/>
            <ac:spMk id="3" creationId="{7284A09A-BBF0-A943-B268-B4B60E758B84}"/>
          </ac:spMkLst>
        </pc:spChg>
      </pc:sldChg>
      <pc:sldChg chg="modSp new mod modTransition">
        <pc:chgData name="Yu-Hsien Jen" userId="6eb486cd-46ba-4f3a-9f9d-dcadd3d0a4e8" providerId="ADAL" clId="{624F0EF9-6AA0-394D-BFD2-56B2DD20D243}" dt="2021-08-26T05:36:44.244" v="19701"/>
        <pc:sldMkLst>
          <pc:docMk/>
          <pc:sldMk cId="4073950124" sldId="279"/>
        </pc:sldMkLst>
        <pc:spChg chg="mod">
          <ac:chgData name="Yu-Hsien Jen" userId="6eb486cd-46ba-4f3a-9f9d-dcadd3d0a4e8" providerId="ADAL" clId="{624F0EF9-6AA0-394D-BFD2-56B2DD20D243}" dt="2021-08-25T21:55:22.323" v="6588" actId="20577"/>
          <ac:spMkLst>
            <pc:docMk/>
            <pc:sldMk cId="4073950124" sldId="279"/>
            <ac:spMk id="2" creationId="{BEC08673-3CD6-6C4A-BB33-62087BCCEE44}"/>
          </ac:spMkLst>
        </pc:spChg>
        <pc:spChg chg="mod">
          <ac:chgData name="Yu-Hsien Jen" userId="6eb486cd-46ba-4f3a-9f9d-dcadd3d0a4e8" providerId="ADAL" clId="{624F0EF9-6AA0-394D-BFD2-56B2DD20D243}" dt="2021-08-25T22:03:03.101" v="7451" actId="20577"/>
          <ac:spMkLst>
            <pc:docMk/>
            <pc:sldMk cId="4073950124" sldId="279"/>
            <ac:spMk id="3" creationId="{75A13FF5-C083-4540-8EF0-312EC68AD09F}"/>
          </ac:spMkLst>
        </pc:spChg>
      </pc:sldChg>
      <pc:sldChg chg="addSp delSp modSp new mod ord modTransition setBg">
        <pc:chgData name="Yu-Hsien Jen" userId="6eb486cd-46ba-4f3a-9f9d-dcadd3d0a4e8" providerId="ADAL" clId="{624F0EF9-6AA0-394D-BFD2-56B2DD20D243}" dt="2021-08-26T05:36:44.244" v="19701"/>
        <pc:sldMkLst>
          <pc:docMk/>
          <pc:sldMk cId="3923858469" sldId="280"/>
        </pc:sldMkLst>
        <pc:spChg chg="mod">
          <ac:chgData name="Yu-Hsien Jen" userId="6eb486cd-46ba-4f3a-9f9d-dcadd3d0a4e8" providerId="ADAL" clId="{624F0EF9-6AA0-394D-BFD2-56B2DD20D243}" dt="2021-08-25T22:11:30.935" v="7677" actId="26606"/>
          <ac:spMkLst>
            <pc:docMk/>
            <pc:sldMk cId="3923858469" sldId="280"/>
            <ac:spMk id="2" creationId="{A53AAD75-825F-314A-A55A-8C53798E2C70}"/>
          </ac:spMkLst>
        </pc:spChg>
        <pc:spChg chg="mod">
          <ac:chgData name="Yu-Hsien Jen" userId="6eb486cd-46ba-4f3a-9f9d-dcadd3d0a4e8" providerId="ADAL" clId="{624F0EF9-6AA0-394D-BFD2-56B2DD20D243}" dt="2021-08-25T22:12:00.286" v="7683" actId="14100"/>
          <ac:spMkLst>
            <pc:docMk/>
            <pc:sldMk cId="3923858469" sldId="280"/>
            <ac:spMk id="3" creationId="{0754FF5B-539C-C246-AF75-E2589FF0FD64}"/>
          </ac:spMkLst>
        </pc:spChg>
        <pc:spChg chg="add del">
          <ac:chgData name="Yu-Hsien Jen" userId="6eb486cd-46ba-4f3a-9f9d-dcadd3d0a4e8" providerId="ADAL" clId="{624F0EF9-6AA0-394D-BFD2-56B2DD20D243}" dt="2021-08-25T22:11:30.935" v="7677" actId="26606"/>
          <ac:spMkLst>
            <pc:docMk/>
            <pc:sldMk cId="3923858469" sldId="280"/>
            <ac:spMk id="10" creationId="{28D31E1B-0407-4223-9642-0B642CBF57D9}"/>
          </ac:spMkLst>
        </pc:spChg>
        <pc:spChg chg="add del">
          <ac:chgData name="Yu-Hsien Jen" userId="6eb486cd-46ba-4f3a-9f9d-dcadd3d0a4e8" providerId="ADAL" clId="{624F0EF9-6AA0-394D-BFD2-56B2DD20D243}" dt="2021-08-25T22:11:30.935" v="7677" actId="26606"/>
          <ac:spMkLst>
            <pc:docMk/>
            <pc:sldMk cId="3923858469" sldId="280"/>
            <ac:spMk id="17" creationId="{D5B0017B-2ECA-49AF-B397-DC140825DF8D}"/>
          </ac:spMkLst>
        </pc:spChg>
        <pc:spChg chg="add del">
          <ac:chgData name="Yu-Hsien Jen" userId="6eb486cd-46ba-4f3a-9f9d-dcadd3d0a4e8" providerId="ADAL" clId="{624F0EF9-6AA0-394D-BFD2-56B2DD20D243}" dt="2021-08-25T22:11:30.935" v="7677" actId="26606"/>
          <ac:spMkLst>
            <pc:docMk/>
            <pc:sldMk cId="3923858469" sldId="280"/>
            <ac:spMk id="19" creationId="{70E96339-907C-46C3-99AC-31179B6F0EBD}"/>
          </ac:spMkLst>
        </pc:spChg>
        <pc:grpChg chg="add del">
          <ac:chgData name="Yu-Hsien Jen" userId="6eb486cd-46ba-4f3a-9f9d-dcadd3d0a4e8" providerId="ADAL" clId="{624F0EF9-6AA0-394D-BFD2-56B2DD20D243}" dt="2021-08-25T22:11:30.935" v="7677" actId="26606"/>
          <ac:grpSpMkLst>
            <pc:docMk/>
            <pc:sldMk cId="3923858469" sldId="280"/>
            <ac:grpSpMk id="12" creationId="{AE1C45F0-260A-458C-96ED-C1F6D2151219}"/>
          </ac:grpSpMkLst>
        </pc:grpChg>
        <pc:picChg chg="add del mod">
          <ac:chgData name="Yu-Hsien Jen" userId="6eb486cd-46ba-4f3a-9f9d-dcadd3d0a4e8" providerId="ADAL" clId="{624F0EF9-6AA0-394D-BFD2-56B2DD20D243}" dt="2021-08-25T22:12:03.177" v="7684" actId="478"/>
          <ac:picMkLst>
            <pc:docMk/>
            <pc:sldMk cId="3923858469" sldId="280"/>
            <ac:picMk id="5" creationId="{0379F96A-7B8A-E045-8FAC-674AC914A7F4}"/>
          </ac:picMkLst>
        </pc:picChg>
        <pc:cxnChg chg="add del">
          <ac:chgData name="Yu-Hsien Jen" userId="6eb486cd-46ba-4f3a-9f9d-dcadd3d0a4e8" providerId="ADAL" clId="{624F0EF9-6AA0-394D-BFD2-56B2DD20D243}" dt="2021-08-25T22:11:30.935" v="7677" actId="26606"/>
          <ac:cxnSpMkLst>
            <pc:docMk/>
            <pc:sldMk cId="3923858469" sldId="280"/>
            <ac:cxnSpMk id="21" creationId="{6CF1BAF6-AD41-4082-B212-8A1F9A2E8779}"/>
          </ac:cxnSpMkLst>
        </pc:cxnChg>
      </pc:sldChg>
      <pc:sldChg chg="addSp modSp new mod modTransition setBg">
        <pc:chgData name="Yu-Hsien Jen" userId="6eb486cd-46ba-4f3a-9f9d-dcadd3d0a4e8" providerId="ADAL" clId="{624F0EF9-6AA0-394D-BFD2-56B2DD20D243}" dt="2021-08-26T05:36:44.244" v="19701"/>
        <pc:sldMkLst>
          <pc:docMk/>
          <pc:sldMk cId="1512623314" sldId="281"/>
        </pc:sldMkLst>
        <pc:spChg chg="mod">
          <ac:chgData name="Yu-Hsien Jen" userId="6eb486cd-46ba-4f3a-9f9d-dcadd3d0a4e8" providerId="ADAL" clId="{624F0EF9-6AA0-394D-BFD2-56B2DD20D243}" dt="2021-08-26T00:11:28.537" v="7917" actId="26606"/>
          <ac:spMkLst>
            <pc:docMk/>
            <pc:sldMk cId="1512623314" sldId="281"/>
            <ac:spMk id="2" creationId="{F4D1F9EB-9B19-9841-9585-A18D3675C135}"/>
          </ac:spMkLst>
        </pc:spChg>
        <pc:spChg chg="mod">
          <ac:chgData name="Yu-Hsien Jen" userId="6eb486cd-46ba-4f3a-9f9d-dcadd3d0a4e8" providerId="ADAL" clId="{624F0EF9-6AA0-394D-BFD2-56B2DD20D243}" dt="2021-08-26T00:11:28.537" v="7917" actId="26606"/>
          <ac:spMkLst>
            <pc:docMk/>
            <pc:sldMk cId="1512623314" sldId="281"/>
            <ac:spMk id="3" creationId="{0DC268A1-F369-5747-A0D7-98B631752E38}"/>
          </ac:spMkLst>
        </pc:spChg>
        <pc:spChg chg="add">
          <ac:chgData name="Yu-Hsien Jen" userId="6eb486cd-46ba-4f3a-9f9d-dcadd3d0a4e8" providerId="ADAL" clId="{624F0EF9-6AA0-394D-BFD2-56B2DD20D243}" dt="2021-08-26T00:11:28.537" v="7917" actId="26606"/>
          <ac:spMkLst>
            <pc:docMk/>
            <pc:sldMk cId="1512623314" sldId="281"/>
            <ac:spMk id="10" creationId="{47942995-B07F-4636-9A06-C6A104B260A8}"/>
          </ac:spMkLst>
        </pc:spChg>
        <pc:spChg chg="add">
          <ac:chgData name="Yu-Hsien Jen" userId="6eb486cd-46ba-4f3a-9f9d-dcadd3d0a4e8" providerId="ADAL" clId="{624F0EF9-6AA0-394D-BFD2-56B2DD20D243}" dt="2021-08-26T00:11:28.537" v="7917" actId="26606"/>
          <ac:spMkLst>
            <pc:docMk/>
            <pc:sldMk cId="1512623314" sldId="281"/>
            <ac:spMk id="17" creationId="{B81933D1-5615-42C7-9C0B-4EB7105CCE2D}"/>
          </ac:spMkLst>
        </pc:spChg>
        <pc:spChg chg="add">
          <ac:chgData name="Yu-Hsien Jen" userId="6eb486cd-46ba-4f3a-9f9d-dcadd3d0a4e8" providerId="ADAL" clId="{624F0EF9-6AA0-394D-BFD2-56B2DD20D243}" dt="2021-08-26T00:11:28.537" v="7917" actId="26606"/>
          <ac:spMkLst>
            <pc:docMk/>
            <pc:sldMk cId="1512623314" sldId="281"/>
            <ac:spMk id="19" creationId="{19C9EAEA-39D0-4B0E-A0EB-51E7B26740B1}"/>
          </ac:spMkLst>
        </pc:spChg>
        <pc:grpChg chg="add">
          <ac:chgData name="Yu-Hsien Jen" userId="6eb486cd-46ba-4f3a-9f9d-dcadd3d0a4e8" providerId="ADAL" clId="{624F0EF9-6AA0-394D-BFD2-56B2DD20D243}" dt="2021-08-26T00:11:28.537" v="7917" actId="26606"/>
          <ac:grpSpMkLst>
            <pc:docMk/>
            <pc:sldMk cId="1512623314" sldId="281"/>
            <ac:grpSpMk id="12" creationId="{032D8612-31EB-44CF-A1D0-14FD4C705424}"/>
          </ac:grpSpMkLst>
        </pc:grpChg>
        <pc:picChg chg="add mod">
          <ac:chgData name="Yu-Hsien Jen" userId="6eb486cd-46ba-4f3a-9f9d-dcadd3d0a4e8" providerId="ADAL" clId="{624F0EF9-6AA0-394D-BFD2-56B2DD20D243}" dt="2021-08-26T00:11:28.537" v="7917" actId="26606"/>
          <ac:picMkLst>
            <pc:docMk/>
            <pc:sldMk cId="1512623314" sldId="281"/>
            <ac:picMk id="5" creationId="{9A5F922E-16A9-6945-A238-31744B3D2057}"/>
          </ac:picMkLst>
        </pc:picChg>
      </pc:sldChg>
      <pc:sldChg chg="new del">
        <pc:chgData name="Yu-Hsien Jen" userId="6eb486cd-46ba-4f3a-9f9d-dcadd3d0a4e8" providerId="ADAL" clId="{624F0EF9-6AA0-394D-BFD2-56B2DD20D243}" dt="2021-08-26T00:10:23.600" v="7878" actId="2696"/>
        <pc:sldMkLst>
          <pc:docMk/>
          <pc:sldMk cId="3637712637" sldId="281"/>
        </pc:sldMkLst>
      </pc:sldChg>
      <pc:sldChg chg="modSp new mod modTransition">
        <pc:chgData name="Yu-Hsien Jen" userId="6eb486cd-46ba-4f3a-9f9d-dcadd3d0a4e8" providerId="ADAL" clId="{624F0EF9-6AA0-394D-BFD2-56B2DD20D243}" dt="2021-08-26T05:36:44.244" v="19701"/>
        <pc:sldMkLst>
          <pc:docMk/>
          <pc:sldMk cId="1872250255" sldId="282"/>
        </pc:sldMkLst>
        <pc:spChg chg="mod">
          <ac:chgData name="Yu-Hsien Jen" userId="6eb486cd-46ba-4f3a-9f9d-dcadd3d0a4e8" providerId="ADAL" clId="{624F0EF9-6AA0-394D-BFD2-56B2DD20D243}" dt="2021-08-26T00:11:42.882" v="7937" actId="20577"/>
          <ac:spMkLst>
            <pc:docMk/>
            <pc:sldMk cId="1872250255" sldId="282"/>
            <ac:spMk id="2" creationId="{5EDF308C-F521-5345-BE0C-149867A0A572}"/>
          </ac:spMkLst>
        </pc:spChg>
        <pc:spChg chg="mod">
          <ac:chgData name="Yu-Hsien Jen" userId="6eb486cd-46ba-4f3a-9f9d-dcadd3d0a4e8" providerId="ADAL" clId="{624F0EF9-6AA0-394D-BFD2-56B2DD20D243}" dt="2021-08-26T00:24:17.786" v="8637" actId="27636"/>
          <ac:spMkLst>
            <pc:docMk/>
            <pc:sldMk cId="1872250255" sldId="282"/>
            <ac:spMk id="3" creationId="{14D4F80E-C084-9B40-8525-7AEEB2901B63}"/>
          </ac:spMkLst>
        </pc:spChg>
      </pc:sldChg>
      <pc:sldChg chg="modSp new mod modTransition">
        <pc:chgData name="Yu-Hsien Jen" userId="6eb486cd-46ba-4f3a-9f9d-dcadd3d0a4e8" providerId="ADAL" clId="{624F0EF9-6AA0-394D-BFD2-56B2DD20D243}" dt="2021-08-26T05:36:44.244" v="19701"/>
        <pc:sldMkLst>
          <pc:docMk/>
          <pc:sldMk cId="4107653944" sldId="283"/>
        </pc:sldMkLst>
        <pc:spChg chg="mod">
          <ac:chgData name="Yu-Hsien Jen" userId="6eb486cd-46ba-4f3a-9f9d-dcadd3d0a4e8" providerId="ADAL" clId="{624F0EF9-6AA0-394D-BFD2-56B2DD20D243}" dt="2021-08-26T00:24:28.614" v="8672" actId="20577"/>
          <ac:spMkLst>
            <pc:docMk/>
            <pc:sldMk cId="4107653944" sldId="283"/>
            <ac:spMk id="2" creationId="{DFB501B2-8AD9-994D-ADEB-486F6AB86ADC}"/>
          </ac:spMkLst>
        </pc:spChg>
        <pc:spChg chg="mod">
          <ac:chgData name="Yu-Hsien Jen" userId="6eb486cd-46ba-4f3a-9f9d-dcadd3d0a4e8" providerId="ADAL" clId="{624F0EF9-6AA0-394D-BFD2-56B2DD20D243}" dt="2021-08-26T00:28:51.144" v="9069" actId="20577"/>
          <ac:spMkLst>
            <pc:docMk/>
            <pc:sldMk cId="4107653944" sldId="283"/>
            <ac:spMk id="3" creationId="{543BDD1E-001F-A346-A10B-C0F3745DBDC1}"/>
          </ac:spMkLst>
        </pc:spChg>
      </pc:sldChg>
      <pc:sldChg chg="addSp delSp modSp new mod modTransition">
        <pc:chgData name="Yu-Hsien Jen" userId="6eb486cd-46ba-4f3a-9f9d-dcadd3d0a4e8" providerId="ADAL" clId="{624F0EF9-6AA0-394D-BFD2-56B2DD20D243}" dt="2021-08-26T05:36:44.244" v="19701"/>
        <pc:sldMkLst>
          <pc:docMk/>
          <pc:sldMk cId="846773497" sldId="284"/>
        </pc:sldMkLst>
        <pc:spChg chg="mod">
          <ac:chgData name="Yu-Hsien Jen" userId="6eb486cd-46ba-4f3a-9f9d-dcadd3d0a4e8" providerId="ADAL" clId="{624F0EF9-6AA0-394D-BFD2-56B2DD20D243}" dt="2021-08-26T00:42:57.289" v="9844" actId="20577"/>
          <ac:spMkLst>
            <pc:docMk/>
            <pc:sldMk cId="846773497" sldId="284"/>
            <ac:spMk id="2" creationId="{1FFBDF10-B873-3349-981E-FC83ADD700F3}"/>
          </ac:spMkLst>
        </pc:spChg>
        <pc:spChg chg="del">
          <ac:chgData name="Yu-Hsien Jen" userId="6eb486cd-46ba-4f3a-9f9d-dcadd3d0a4e8" providerId="ADAL" clId="{624F0EF9-6AA0-394D-BFD2-56B2DD20D243}" dt="2021-08-26T00:29:54.239" v="9125" actId="3680"/>
          <ac:spMkLst>
            <pc:docMk/>
            <pc:sldMk cId="846773497" sldId="284"/>
            <ac:spMk id="3" creationId="{83B37DEB-19C2-B044-B022-3298DECC80AE}"/>
          </ac:spMkLst>
        </pc:spChg>
        <pc:graphicFrameChg chg="add mod ord modGraphic">
          <ac:chgData name="Yu-Hsien Jen" userId="6eb486cd-46ba-4f3a-9f9d-dcadd3d0a4e8" providerId="ADAL" clId="{624F0EF9-6AA0-394D-BFD2-56B2DD20D243}" dt="2021-08-26T00:36:46.467" v="9506" actId="20577"/>
          <ac:graphicFrameMkLst>
            <pc:docMk/>
            <pc:sldMk cId="846773497" sldId="284"/>
            <ac:graphicFrameMk id="4" creationId="{B218DA72-EC8F-0E41-8129-163F9E7CFAE6}"/>
          </ac:graphicFrameMkLst>
        </pc:graphicFrameChg>
      </pc:sldChg>
      <pc:sldChg chg="modSp new mod modTransition">
        <pc:chgData name="Yu-Hsien Jen" userId="6eb486cd-46ba-4f3a-9f9d-dcadd3d0a4e8" providerId="ADAL" clId="{624F0EF9-6AA0-394D-BFD2-56B2DD20D243}" dt="2021-08-26T05:36:44.244" v="19701"/>
        <pc:sldMkLst>
          <pc:docMk/>
          <pc:sldMk cId="3977256245" sldId="285"/>
        </pc:sldMkLst>
        <pc:spChg chg="mod">
          <ac:chgData name="Yu-Hsien Jen" userId="6eb486cd-46ba-4f3a-9f9d-dcadd3d0a4e8" providerId="ADAL" clId="{624F0EF9-6AA0-394D-BFD2-56B2DD20D243}" dt="2021-08-26T00:39:08.881" v="9667" actId="20577"/>
          <ac:spMkLst>
            <pc:docMk/>
            <pc:sldMk cId="3977256245" sldId="285"/>
            <ac:spMk id="2" creationId="{E090BD46-E448-704E-B45A-EC7661E01560}"/>
          </ac:spMkLst>
        </pc:spChg>
        <pc:spChg chg="mod">
          <ac:chgData name="Yu-Hsien Jen" userId="6eb486cd-46ba-4f3a-9f9d-dcadd3d0a4e8" providerId="ADAL" clId="{624F0EF9-6AA0-394D-BFD2-56B2DD20D243}" dt="2021-08-26T00:42:32.697" v="9816" actId="20577"/>
          <ac:spMkLst>
            <pc:docMk/>
            <pc:sldMk cId="3977256245" sldId="285"/>
            <ac:spMk id="3" creationId="{ACA00C78-EFBC-E548-B826-DF3F6EFCA7D2}"/>
          </ac:spMkLst>
        </pc:spChg>
      </pc:sldChg>
      <pc:sldChg chg="addSp delSp modSp new mod modTransition">
        <pc:chgData name="Yu-Hsien Jen" userId="6eb486cd-46ba-4f3a-9f9d-dcadd3d0a4e8" providerId="ADAL" clId="{624F0EF9-6AA0-394D-BFD2-56B2DD20D243}" dt="2021-08-26T05:36:44.244" v="19701"/>
        <pc:sldMkLst>
          <pc:docMk/>
          <pc:sldMk cId="1788384033" sldId="286"/>
        </pc:sldMkLst>
        <pc:spChg chg="mod">
          <ac:chgData name="Yu-Hsien Jen" userId="6eb486cd-46ba-4f3a-9f9d-dcadd3d0a4e8" providerId="ADAL" clId="{624F0EF9-6AA0-394D-BFD2-56B2DD20D243}" dt="2021-08-26T00:43:05.682" v="9845"/>
          <ac:spMkLst>
            <pc:docMk/>
            <pc:sldMk cId="1788384033" sldId="286"/>
            <ac:spMk id="2" creationId="{D857DA80-98F7-584C-9952-B7BD46174D39}"/>
          </ac:spMkLst>
        </pc:spChg>
        <pc:spChg chg="del">
          <ac:chgData name="Yu-Hsien Jen" userId="6eb486cd-46ba-4f3a-9f9d-dcadd3d0a4e8" providerId="ADAL" clId="{624F0EF9-6AA0-394D-BFD2-56B2DD20D243}" dt="2021-08-26T00:43:14.985" v="9846" actId="3680"/>
          <ac:spMkLst>
            <pc:docMk/>
            <pc:sldMk cId="1788384033" sldId="286"/>
            <ac:spMk id="3" creationId="{D80C0DE1-B65F-9846-B6E7-205C0C6C5FEE}"/>
          </ac:spMkLst>
        </pc:spChg>
        <pc:spChg chg="add mod">
          <ac:chgData name="Yu-Hsien Jen" userId="6eb486cd-46ba-4f3a-9f9d-dcadd3d0a4e8" providerId="ADAL" clId="{624F0EF9-6AA0-394D-BFD2-56B2DD20D243}" dt="2021-08-26T00:46:28.830" v="10021" actId="1076"/>
          <ac:spMkLst>
            <pc:docMk/>
            <pc:sldMk cId="1788384033" sldId="286"/>
            <ac:spMk id="5" creationId="{7CDF9ACF-6F8D-A64E-8C47-39F35F6CC297}"/>
          </ac:spMkLst>
        </pc:spChg>
        <pc:graphicFrameChg chg="add mod ord modGraphic">
          <ac:chgData name="Yu-Hsien Jen" userId="6eb486cd-46ba-4f3a-9f9d-dcadd3d0a4e8" providerId="ADAL" clId="{624F0EF9-6AA0-394D-BFD2-56B2DD20D243}" dt="2021-08-26T00:49:51.627" v="10024" actId="14100"/>
          <ac:graphicFrameMkLst>
            <pc:docMk/>
            <pc:sldMk cId="1788384033" sldId="286"/>
            <ac:graphicFrameMk id="4" creationId="{E81BC508-A6EA-8D43-8513-5C07A112B689}"/>
          </ac:graphicFrameMkLst>
        </pc:graphicFrameChg>
      </pc:sldChg>
      <pc:sldChg chg="modSp new mod modTransition">
        <pc:chgData name="Yu-Hsien Jen" userId="6eb486cd-46ba-4f3a-9f9d-dcadd3d0a4e8" providerId="ADAL" clId="{624F0EF9-6AA0-394D-BFD2-56B2DD20D243}" dt="2021-08-26T05:36:44.244" v="19701"/>
        <pc:sldMkLst>
          <pc:docMk/>
          <pc:sldMk cId="958555294" sldId="287"/>
        </pc:sldMkLst>
        <pc:spChg chg="mod">
          <ac:chgData name="Yu-Hsien Jen" userId="6eb486cd-46ba-4f3a-9f9d-dcadd3d0a4e8" providerId="ADAL" clId="{624F0EF9-6AA0-394D-BFD2-56B2DD20D243}" dt="2021-08-26T00:50:00.637" v="10041" actId="20577"/>
          <ac:spMkLst>
            <pc:docMk/>
            <pc:sldMk cId="958555294" sldId="287"/>
            <ac:spMk id="2" creationId="{9675DB35-5D50-6B4A-AAB8-54E84B222C0F}"/>
          </ac:spMkLst>
        </pc:spChg>
        <pc:spChg chg="mod">
          <ac:chgData name="Yu-Hsien Jen" userId="6eb486cd-46ba-4f3a-9f9d-dcadd3d0a4e8" providerId="ADAL" clId="{624F0EF9-6AA0-394D-BFD2-56B2DD20D243}" dt="2021-08-26T00:52:12.495" v="10234" actId="122"/>
          <ac:spMkLst>
            <pc:docMk/>
            <pc:sldMk cId="958555294" sldId="287"/>
            <ac:spMk id="3" creationId="{DF227B05-ADAE-F54A-A9B2-5F2A164C1161}"/>
          </ac:spMkLst>
        </pc:spChg>
      </pc:sldChg>
      <pc:sldChg chg="modSp new mod modTransition">
        <pc:chgData name="Yu-Hsien Jen" userId="6eb486cd-46ba-4f3a-9f9d-dcadd3d0a4e8" providerId="ADAL" clId="{624F0EF9-6AA0-394D-BFD2-56B2DD20D243}" dt="2021-08-26T05:36:44.244" v="19701"/>
        <pc:sldMkLst>
          <pc:docMk/>
          <pc:sldMk cId="3775050124" sldId="288"/>
        </pc:sldMkLst>
        <pc:spChg chg="mod">
          <ac:chgData name="Yu-Hsien Jen" userId="6eb486cd-46ba-4f3a-9f9d-dcadd3d0a4e8" providerId="ADAL" clId="{624F0EF9-6AA0-394D-BFD2-56B2DD20D243}" dt="2021-08-26T00:54:16.993" v="10238" actId="20577"/>
          <ac:spMkLst>
            <pc:docMk/>
            <pc:sldMk cId="3775050124" sldId="288"/>
            <ac:spMk id="2" creationId="{18EE5427-4788-FA4F-BA46-FAE92FB93569}"/>
          </ac:spMkLst>
        </pc:spChg>
        <pc:spChg chg="mod">
          <ac:chgData name="Yu-Hsien Jen" userId="6eb486cd-46ba-4f3a-9f9d-dcadd3d0a4e8" providerId="ADAL" clId="{624F0EF9-6AA0-394D-BFD2-56B2DD20D243}" dt="2021-08-26T00:55:04.869" v="10260" actId="122"/>
          <ac:spMkLst>
            <pc:docMk/>
            <pc:sldMk cId="3775050124" sldId="288"/>
            <ac:spMk id="3" creationId="{0AFB7A74-EF1D-604B-8C5E-EF160123FE9B}"/>
          </ac:spMkLst>
        </pc:spChg>
      </pc:sldChg>
      <pc:sldChg chg="modSp new mod modTransition">
        <pc:chgData name="Yu-Hsien Jen" userId="6eb486cd-46ba-4f3a-9f9d-dcadd3d0a4e8" providerId="ADAL" clId="{624F0EF9-6AA0-394D-BFD2-56B2DD20D243}" dt="2021-08-26T05:36:44.244" v="19701"/>
        <pc:sldMkLst>
          <pc:docMk/>
          <pc:sldMk cId="2530174069" sldId="289"/>
        </pc:sldMkLst>
        <pc:spChg chg="mod">
          <ac:chgData name="Yu-Hsien Jen" userId="6eb486cd-46ba-4f3a-9f9d-dcadd3d0a4e8" providerId="ADAL" clId="{624F0EF9-6AA0-394D-BFD2-56B2DD20D243}" dt="2021-08-26T00:58:08.290" v="10266" actId="20577"/>
          <ac:spMkLst>
            <pc:docMk/>
            <pc:sldMk cId="2530174069" sldId="289"/>
            <ac:spMk id="2" creationId="{2570491D-326D-374F-988F-0B602C4BC994}"/>
          </ac:spMkLst>
        </pc:spChg>
        <pc:spChg chg="mod">
          <ac:chgData name="Yu-Hsien Jen" userId="6eb486cd-46ba-4f3a-9f9d-dcadd3d0a4e8" providerId="ADAL" clId="{624F0EF9-6AA0-394D-BFD2-56B2DD20D243}" dt="2021-08-26T00:58:52.658" v="10289" actId="20577"/>
          <ac:spMkLst>
            <pc:docMk/>
            <pc:sldMk cId="2530174069" sldId="289"/>
            <ac:spMk id="3" creationId="{2DAA3AD7-3F0D-DE4C-AB92-3DB262D5035A}"/>
          </ac:spMkLst>
        </pc:spChg>
      </pc:sldChg>
      <pc:sldChg chg="modSp new mod modTransition">
        <pc:chgData name="Yu-Hsien Jen" userId="6eb486cd-46ba-4f3a-9f9d-dcadd3d0a4e8" providerId="ADAL" clId="{624F0EF9-6AA0-394D-BFD2-56B2DD20D243}" dt="2021-08-26T05:36:44.244" v="19701"/>
        <pc:sldMkLst>
          <pc:docMk/>
          <pc:sldMk cId="1384012965" sldId="290"/>
        </pc:sldMkLst>
        <pc:spChg chg="mod">
          <ac:chgData name="Yu-Hsien Jen" userId="6eb486cd-46ba-4f3a-9f9d-dcadd3d0a4e8" providerId="ADAL" clId="{624F0EF9-6AA0-394D-BFD2-56B2DD20D243}" dt="2021-08-26T01:04:54.175" v="10293" actId="20577"/>
          <ac:spMkLst>
            <pc:docMk/>
            <pc:sldMk cId="1384012965" sldId="290"/>
            <ac:spMk id="2" creationId="{36F3656D-EA4A-004C-8D83-BA41C2189C6D}"/>
          </ac:spMkLst>
        </pc:spChg>
        <pc:spChg chg="mod">
          <ac:chgData name="Yu-Hsien Jen" userId="6eb486cd-46ba-4f3a-9f9d-dcadd3d0a4e8" providerId="ADAL" clId="{624F0EF9-6AA0-394D-BFD2-56B2DD20D243}" dt="2021-08-26T01:06:13.527" v="10339" actId="20577"/>
          <ac:spMkLst>
            <pc:docMk/>
            <pc:sldMk cId="1384012965" sldId="290"/>
            <ac:spMk id="3" creationId="{9AE2230D-3C20-EB43-86DC-D8AB22291D35}"/>
          </ac:spMkLst>
        </pc:spChg>
      </pc:sldChg>
      <pc:sldChg chg="modSp new mod modTransition">
        <pc:chgData name="Yu-Hsien Jen" userId="6eb486cd-46ba-4f3a-9f9d-dcadd3d0a4e8" providerId="ADAL" clId="{624F0EF9-6AA0-394D-BFD2-56B2DD20D243}" dt="2021-08-26T05:36:44.244" v="19701"/>
        <pc:sldMkLst>
          <pc:docMk/>
          <pc:sldMk cId="2395216907" sldId="291"/>
        </pc:sldMkLst>
        <pc:spChg chg="mod">
          <ac:chgData name="Yu-Hsien Jen" userId="6eb486cd-46ba-4f3a-9f9d-dcadd3d0a4e8" providerId="ADAL" clId="{624F0EF9-6AA0-394D-BFD2-56B2DD20D243}" dt="2021-08-26T01:10:23.246" v="10370" actId="20577"/>
          <ac:spMkLst>
            <pc:docMk/>
            <pc:sldMk cId="2395216907" sldId="291"/>
            <ac:spMk id="2" creationId="{8856B410-2C91-9D43-98F2-A754E0D16330}"/>
          </ac:spMkLst>
        </pc:spChg>
        <pc:spChg chg="mod">
          <ac:chgData name="Yu-Hsien Jen" userId="6eb486cd-46ba-4f3a-9f9d-dcadd3d0a4e8" providerId="ADAL" clId="{624F0EF9-6AA0-394D-BFD2-56B2DD20D243}" dt="2021-08-26T01:16:09.160" v="10893" actId="20577"/>
          <ac:spMkLst>
            <pc:docMk/>
            <pc:sldMk cId="2395216907" sldId="291"/>
            <ac:spMk id="3" creationId="{9F015DE0-61E2-194C-9793-5A96A0F5A6FE}"/>
          </ac:spMkLst>
        </pc:spChg>
      </pc:sldChg>
      <pc:sldChg chg="addSp delSp modSp new mod modTransition setBg">
        <pc:chgData name="Yu-Hsien Jen" userId="6eb486cd-46ba-4f3a-9f9d-dcadd3d0a4e8" providerId="ADAL" clId="{624F0EF9-6AA0-394D-BFD2-56B2DD20D243}" dt="2021-08-26T05:36:44.244" v="19701"/>
        <pc:sldMkLst>
          <pc:docMk/>
          <pc:sldMk cId="256620919" sldId="292"/>
        </pc:sldMkLst>
        <pc:spChg chg="add del mod">
          <ac:chgData name="Yu-Hsien Jen" userId="6eb486cd-46ba-4f3a-9f9d-dcadd3d0a4e8" providerId="ADAL" clId="{624F0EF9-6AA0-394D-BFD2-56B2DD20D243}" dt="2021-08-26T01:17:18.322" v="10975" actId="20577"/>
          <ac:spMkLst>
            <pc:docMk/>
            <pc:sldMk cId="256620919" sldId="292"/>
            <ac:spMk id="2" creationId="{EA8FC21F-6FB7-C042-A819-DC3499FDB0E8}"/>
          </ac:spMkLst>
        </pc:spChg>
        <pc:spChg chg="del">
          <ac:chgData name="Yu-Hsien Jen" userId="6eb486cd-46ba-4f3a-9f9d-dcadd3d0a4e8" providerId="ADAL" clId="{624F0EF9-6AA0-394D-BFD2-56B2DD20D243}" dt="2021-08-26T01:16:03.156" v="10889"/>
          <ac:spMkLst>
            <pc:docMk/>
            <pc:sldMk cId="256620919" sldId="292"/>
            <ac:spMk id="3" creationId="{4D5D0803-06F6-194A-B127-40DBE9DB08F8}"/>
          </ac:spMkLst>
        </pc:spChg>
        <pc:spChg chg="add del mod">
          <ac:chgData name="Yu-Hsien Jen" userId="6eb486cd-46ba-4f3a-9f9d-dcadd3d0a4e8" providerId="ADAL" clId="{624F0EF9-6AA0-394D-BFD2-56B2DD20D243}" dt="2021-08-26T01:16:08.664" v="10892"/>
          <ac:spMkLst>
            <pc:docMk/>
            <pc:sldMk cId="256620919" sldId="292"/>
            <ac:spMk id="5" creationId="{5BC6C7A3-7BBB-544E-BC0A-A70275D73C10}"/>
          </ac:spMkLst>
        </pc:spChg>
        <pc:spChg chg="add del mod">
          <ac:chgData name="Yu-Hsien Jen" userId="6eb486cd-46ba-4f3a-9f9d-dcadd3d0a4e8" providerId="ADAL" clId="{624F0EF9-6AA0-394D-BFD2-56B2DD20D243}" dt="2021-08-26T01:16:08.664" v="10892"/>
          <ac:spMkLst>
            <pc:docMk/>
            <pc:sldMk cId="256620919" sldId="292"/>
            <ac:spMk id="6" creationId="{0C539C31-D5D7-E649-B882-9803C3A939BA}"/>
          </ac:spMkLst>
        </pc:spChg>
        <pc:spChg chg="add del mod">
          <ac:chgData name="Yu-Hsien Jen" userId="6eb486cd-46ba-4f3a-9f9d-dcadd3d0a4e8" providerId="ADAL" clId="{624F0EF9-6AA0-394D-BFD2-56B2DD20D243}" dt="2021-08-26T01:16:08.664" v="10892"/>
          <ac:spMkLst>
            <pc:docMk/>
            <pc:sldMk cId="256620919" sldId="292"/>
            <ac:spMk id="7" creationId="{02C21690-BA2D-B349-A60B-60C5A0453EBF}"/>
          </ac:spMkLst>
        </pc:spChg>
        <pc:spChg chg="add del mod">
          <ac:chgData name="Yu-Hsien Jen" userId="6eb486cd-46ba-4f3a-9f9d-dcadd3d0a4e8" providerId="ADAL" clId="{624F0EF9-6AA0-394D-BFD2-56B2DD20D243}" dt="2021-08-26T01:16:08.664" v="10892"/>
          <ac:spMkLst>
            <pc:docMk/>
            <pc:sldMk cId="256620919" sldId="292"/>
            <ac:spMk id="8" creationId="{BA987C24-E311-3B46-9B5E-424DD2EDC430}"/>
          </ac:spMkLst>
        </pc:spChg>
        <pc:spChg chg="add del mod">
          <ac:chgData name="Yu-Hsien Jen" userId="6eb486cd-46ba-4f3a-9f9d-dcadd3d0a4e8" providerId="ADAL" clId="{624F0EF9-6AA0-394D-BFD2-56B2DD20D243}" dt="2021-08-26T01:16:08.664" v="10892"/>
          <ac:spMkLst>
            <pc:docMk/>
            <pc:sldMk cId="256620919" sldId="292"/>
            <ac:spMk id="9" creationId="{071C4182-6008-D949-991F-DE3699F6E8E1}"/>
          </ac:spMkLst>
        </pc:spChg>
        <pc:spChg chg="add del mod">
          <ac:chgData name="Yu-Hsien Jen" userId="6eb486cd-46ba-4f3a-9f9d-dcadd3d0a4e8" providerId="ADAL" clId="{624F0EF9-6AA0-394D-BFD2-56B2DD20D243}" dt="2021-08-26T01:16:08.664" v="10892"/>
          <ac:spMkLst>
            <pc:docMk/>
            <pc:sldMk cId="256620919" sldId="292"/>
            <ac:spMk id="10" creationId="{FDA958CC-7415-DF40-AA27-786F59B33162}"/>
          </ac:spMkLst>
        </pc:spChg>
        <pc:spChg chg="add del mod">
          <ac:chgData name="Yu-Hsien Jen" userId="6eb486cd-46ba-4f3a-9f9d-dcadd3d0a4e8" providerId="ADAL" clId="{624F0EF9-6AA0-394D-BFD2-56B2DD20D243}" dt="2021-08-26T01:16:08.664" v="10892"/>
          <ac:spMkLst>
            <pc:docMk/>
            <pc:sldMk cId="256620919" sldId="292"/>
            <ac:spMk id="11" creationId="{686775BF-DB36-094E-A739-F012458CC5BD}"/>
          </ac:spMkLst>
        </pc:spChg>
        <pc:spChg chg="add del mod">
          <ac:chgData name="Yu-Hsien Jen" userId="6eb486cd-46ba-4f3a-9f9d-dcadd3d0a4e8" providerId="ADAL" clId="{624F0EF9-6AA0-394D-BFD2-56B2DD20D243}" dt="2021-08-26T01:16:08.664" v="10892"/>
          <ac:spMkLst>
            <pc:docMk/>
            <pc:sldMk cId="256620919" sldId="292"/>
            <ac:spMk id="12" creationId="{0ECB9576-8563-4E42-B984-71B95B03FD07}"/>
          </ac:spMkLst>
        </pc:spChg>
        <pc:spChg chg="add del mod">
          <ac:chgData name="Yu-Hsien Jen" userId="6eb486cd-46ba-4f3a-9f9d-dcadd3d0a4e8" providerId="ADAL" clId="{624F0EF9-6AA0-394D-BFD2-56B2DD20D243}" dt="2021-08-26T01:16:35.990" v="10896" actId="931"/>
          <ac:spMkLst>
            <pc:docMk/>
            <pc:sldMk cId="256620919" sldId="292"/>
            <ac:spMk id="14" creationId="{36D2F5B6-CF89-2E4C-BF1D-386709726878}"/>
          </ac:spMkLst>
        </pc:spChg>
        <pc:spChg chg="add del">
          <ac:chgData name="Yu-Hsien Jen" userId="6eb486cd-46ba-4f3a-9f9d-dcadd3d0a4e8" providerId="ADAL" clId="{624F0EF9-6AA0-394D-BFD2-56B2DD20D243}" dt="2021-08-26T01:16:07.548" v="10891" actId="26606"/>
          <ac:spMkLst>
            <pc:docMk/>
            <pc:sldMk cId="256620919" sldId="292"/>
            <ac:spMk id="17" creationId="{F3060C83-F051-4F0E-ABAD-AA0DFC48B218}"/>
          </ac:spMkLst>
        </pc:spChg>
        <pc:spChg chg="add mod">
          <ac:chgData name="Yu-Hsien Jen" userId="6eb486cd-46ba-4f3a-9f9d-dcadd3d0a4e8" providerId="ADAL" clId="{624F0EF9-6AA0-394D-BFD2-56B2DD20D243}" dt="2021-08-26T01:19:27.095" v="11260" actId="20577"/>
          <ac:spMkLst>
            <pc:docMk/>
            <pc:sldMk cId="256620919" sldId="292"/>
            <ac:spMk id="18" creationId="{F5B92AE8-114A-BE44-85B4-5AE4B4602874}"/>
          </ac:spMkLst>
        </pc:spChg>
        <pc:spChg chg="add del">
          <ac:chgData name="Yu-Hsien Jen" userId="6eb486cd-46ba-4f3a-9f9d-dcadd3d0a4e8" providerId="ADAL" clId="{624F0EF9-6AA0-394D-BFD2-56B2DD20D243}" dt="2021-08-26T01:16:07.548" v="10891" actId="26606"/>
          <ac:spMkLst>
            <pc:docMk/>
            <pc:sldMk cId="256620919" sldId="292"/>
            <ac:spMk id="19" creationId="{83C98ABE-055B-441F-B07E-44F97F083C39}"/>
          </ac:spMkLst>
        </pc:spChg>
        <pc:spChg chg="add del">
          <ac:chgData name="Yu-Hsien Jen" userId="6eb486cd-46ba-4f3a-9f9d-dcadd3d0a4e8" providerId="ADAL" clId="{624F0EF9-6AA0-394D-BFD2-56B2DD20D243}" dt="2021-08-26T01:16:07.548" v="10891" actId="26606"/>
          <ac:spMkLst>
            <pc:docMk/>
            <pc:sldMk cId="256620919" sldId="292"/>
            <ac:spMk id="21" creationId="{29FDB030-9B49-4CED-8CCD-4D99382388AC}"/>
          </ac:spMkLst>
        </pc:spChg>
        <pc:spChg chg="add del">
          <ac:chgData name="Yu-Hsien Jen" userId="6eb486cd-46ba-4f3a-9f9d-dcadd3d0a4e8" providerId="ADAL" clId="{624F0EF9-6AA0-394D-BFD2-56B2DD20D243}" dt="2021-08-26T01:16:07.548" v="10891" actId="26606"/>
          <ac:spMkLst>
            <pc:docMk/>
            <pc:sldMk cId="256620919" sldId="292"/>
            <ac:spMk id="23" creationId="{3783CA14-24A1-485C-8B30-D6A5D87987AD}"/>
          </ac:spMkLst>
        </pc:spChg>
        <pc:spChg chg="add del">
          <ac:chgData name="Yu-Hsien Jen" userId="6eb486cd-46ba-4f3a-9f9d-dcadd3d0a4e8" providerId="ADAL" clId="{624F0EF9-6AA0-394D-BFD2-56B2DD20D243}" dt="2021-08-26T01:16:07.548" v="10891" actId="26606"/>
          <ac:spMkLst>
            <pc:docMk/>
            <pc:sldMk cId="256620919" sldId="292"/>
            <ac:spMk id="25" creationId="{9A97C86A-04D6-40F7-AE84-31AB43E6A846}"/>
          </ac:spMkLst>
        </pc:spChg>
        <pc:spChg chg="add del">
          <ac:chgData name="Yu-Hsien Jen" userId="6eb486cd-46ba-4f3a-9f9d-dcadd3d0a4e8" providerId="ADAL" clId="{624F0EF9-6AA0-394D-BFD2-56B2DD20D243}" dt="2021-08-26T01:16:07.548" v="10891" actId="26606"/>
          <ac:spMkLst>
            <pc:docMk/>
            <pc:sldMk cId="256620919" sldId="292"/>
            <ac:spMk id="27" creationId="{FF9F2414-84E8-453E-B1F3-389FDE8192D9}"/>
          </ac:spMkLst>
        </pc:spChg>
        <pc:spChg chg="add del">
          <ac:chgData name="Yu-Hsien Jen" userId="6eb486cd-46ba-4f3a-9f9d-dcadd3d0a4e8" providerId="ADAL" clId="{624F0EF9-6AA0-394D-BFD2-56B2DD20D243}" dt="2021-08-26T01:16:07.548" v="10891" actId="26606"/>
          <ac:spMkLst>
            <pc:docMk/>
            <pc:sldMk cId="256620919" sldId="292"/>
            <ac:spMk id="29" creationId="{3ECA69A1-7536-43AC-85EF-C7106179F5ED}"/>
          </ac:spMkLst>
        </pc:spChg>
        <pc:graphicFrameChg chg="add del mod ord">
          <ac:chgData name="Yu-Hsien Jen" userId="6eb486cd-46ba-4f3a-9f9d-dcadd3d0a4e8" providerId="ADAL" clId="{624F0EF9-6AA0-394D-BFD2-56B2DD20D243}" dt="2021-08-26T01:16:16.611" v="10894" actId="478"/>
          <ac:graphicFrameMkLst>
            <pc:docMk/>
            <pc:sldMk cId="256620919" sldId="292"/>
            <ac:graphicFrameMk id="4" creationId="{CEB5BFBB-A955-8D4F-AF0F-C2EEDCF81407}"/>
          </ac:graphicFrameMkLst>
        </pc:graphicFrameChg>
        <pc:picChg chg="add mod ord">
          <ac:chgData name="Yu-Hsien Jen" userId="6eb486cd-46ba-4f3a-9f9d-dcadd3d0a4e8" providerId="ADAL" clId="{624F0EF9-6AA0-394D-BFD2-56B2DD20D243}" dt="2021-08-26T01:18:06.179" v="10984" actId="1076"/>
          <ac:picMkLst>
            <pc:docMk/>
            <pc:sldMk cId="256620919" sldId="292"/>
            <ac:picMk id="16" creationId="{8D3A2949-363E-AB46-8261-23D97CD291D1}"/>
          </ac:picMkLst>
        </pc:picChg>
      </pc:sldChg>
      <pc:sldChg chg="modSp new mod modTransition">
        <pc:chgData name="Yu-Hsien Jen" userId="6eb486cd-46ba-4f3a-9f9d-dcadd3d0a4e8" providerId="ADAL" clId="{624F0EF9-6AA0-394D-BFD2-56B2DD20D243}" dt="2021-08-26T05:36:44.244" v="19701"/>
        <pc:sldMkLst>
          <pc:docMk/>
          <pc:sldMk cId="286805960" sldId="293"/>
        </pc:sldMkLst>
        <pc:spChg chg="mod">
          <ac:chgData name="Yu-Hsien Jen" userId="6eb486cd-46ba-4f3a-9f9d-dcadd3d0a4e8" providerId="ADAL" clId="{624F0EF9-6AA0-394D-BFD2-56B2DD20D243}" dt="2021-08-26T01:22:19.120" v="11290" actId="20577"/>
          <ac:spMkLst>
            <pc:docMk/>
            <pc:sldMk cId="286805960" sldId="293"/>
            <ac:spMk id="2" creationId="{11FF8B74-D6F7-6944-BDF6-C5A25F90D2FF}"/>
          </ac:spMkLst>
        </pc:spChg>
        <pc:spChg chg="mod">
          <ac:chgData name="Yu-Hsien Jen" userId="6eb486cd-46ba-4f3a-9f9d-dcadd3d0a4e8" providerId="ADAL" clId="{624F0EF9-6AA0-394D-BFD2-56B2DD20D243}" dt="2021-08-26T01:22:12.997" v="11273" actId="122"/>
          <ac:spMkLst>
            <pc:docMk/>
            <pc:sldMk cId="286805960" sldId="293"/>
            <ac:spMk id="3" creationId="{70ECB51C-4A63-8844-99FD-3C1FECCF2560}"/>
          </ac:spMkLst>
        </pc:spChg>
      </pc:sldChg>
      <pc:sldChg chg="addSp delSp modSp add mod modTransition setBg delDesignElem">
        <pc:chgData name="Yu-Hsien Jen" userId="6eb486cd-46ba-4f3a-9f9d-dcadd3d0a4e8" providerId="ADAL" clId="{624F0EF9-6AA0-394D-BFD2-56B2DD20D243}" dt="2021-08-26T05:36:44.244" v="19701"/>
        <pc:sldMkLst>
          <pc:docMk/>
          <pc:sldMk cId="328728648" sldId="294"/>
        </pc:sldMkLst>
        <pc:spChg chg="mod">
          <ac:chgData name="Yu-Hsien Jen" userId="6eb486cd-46ba-4f3a-9f9d-dcadd3d0a4e8" providerId="ADAL" clId="{624F0EF9-6AA0-394D-BFD2-56B2DD20D243}" dt="2021-08-26T01:33:43.651" v="11835" actId="20577"/>
          <ac:spMkLst>
            <pc:docMk/>
            <pc:sldMk cId="328728648" sldId="294"/>
            <ac:spMk id="2" creationId="{F4D1F9EB-9B19-9841-9585-A18D3675C135}"/>
          </ac:spMkLst>
        </pc:spChg>
        <pc:spChg chg="del">
          <ac:chgData name="Yu-Hsien Jen" userId="6eb486cd-46ba-4f3a-9f9d-dcadd3d0a4e8" providerId="ADAL" clId="{624F0EF9-6AA0-394D-BFD2-56B2DD20D243}" dt="2021-08-26T01:27:11.591" v="11310"/>
          <ac:spMkLst>
            <pc:docMk/>
            <pc:sldMk cId="328728648" sldId="294"/>
            <ac:spMk id="10" creationId="{47942995-B07F-4636-9A06-C6A104B260A8}"/>
          </ac:spMkLst>
        </pc:spChg>
        <pc:spChg chg="add">
          <ac:chgData name="Yu-Hsien Jen" userId="6eb486cd-46ba-4f3a-9f9d-dcadd3d0a4e8" providerId="ADAL" clId="{624F0EF9-6AA0-394D-BFD2-56B2DD20D243}" dt="2021-08-26T01:28:03.213" v="11315" actId="26606"/>
          <ac:spMkLst>
            <pc:docMk/>
            <pc:sldMk cId="328728648" sldId="294"/>
            <ac:spMk id="11" creationId="{47942995-B07F-4636-9A06-C6A104B260A8}"/>
          </ac:spMkLst>
        </pc:spChg>
        <pc:spChg chg="del">
          <ac:chgData name="Yu-Hsien Jen" userId="6eb486cd-46ba-4f3a-9f9d-dcadd3d0a4e8" providerId="ADAL" clId="{624F0EF9-6AA0-394D-BFD2-56B2DD20D243}" dt="2021-08-26T01:27:11.591" v="11310"/>
          <ac:spMkLst>
            <pc:docMk/>
            <pc:sldMk cId="328728648" sldId="294"/>
            <ac:spMk id="17" creationId="{B81933D1-5615-42C7-9C0B-4EB7105CCE2D}"/>
          </ac:spMkLst>
        </pc:spChg>
        <pc:spChg chg="add">
          <ac:chgData name="Yu-Hsien Jen" userId="6eb486cd-46ba-4f3a-9f9d-dcadd3d0a4e8" providerId="ADAL" clId="{624F0EF9-6AA0-394D-BFD2-56B2DD20D243}" dt="2021-08-26T01:28:03.213" v="11315" actId="26606"/>
          <ac:spMkLst>
            <pc:docMk/>
            <pc:sldMk cId="328728648" sldId="294"/>
            <ac:spMk id="18" creationId="{B81933D1-5615-42C7-9C0B-4EB7105CCE2D}"/>
          </ac:spMkLst>
        </pc:spChg>
        <pc:spChg chg="del">
          <ac:chgData name="Yu-Hsien Jen" userId="6eb486cd-46ba-4f3a-9f9d-dcadd3d0a4e8" providerId="ADAL" clId="{624F0EF9-6AA0-394D-BFD2-56B2DD20D243}" dt="2021-08-26T01:27:11.591" v="11310"/>
          <ac:spMkLst>
            <pc:docMk/>
            <pc:sldMk cId="328728648" sldId="294"/>
            <ac:spMk id="19" creationId="{19C9EAEA-39D0-4B0E-A0EB-51E7B26740B1}"/>
          </ac:spMkLst>
        </pc:spChg>
        <pc:spChg chg="add">
          <ac:chgData name="Yu-Hsien Jen" userId="6eb486cd-46ba-4f3a-9f9d-dcadd3d0a4e8" providerId="ADAL" clId="{624F0EF9-6AA0-394D-BFD2-56B2DD20D243}" dt="2021-08-26T01:28:03.213" v="11315" actId="26606"/>
          <ac:spMkLst>
            <pc:docMk/>
            <pc:sldMk cId="328728648" sldId="294"/>
            <ac:spMk id="20" creationId="{19C9EAEA-39D0-4B0E-A0EB-51E7B26740B1}"/>
          </ac:spMkLst>
        </pc:spChg>
        <pc:grpChg chg="del">
          <ac:chgData name="Yu-Hsien Jen" userId="6eb486cd-46ba-4f3a-9f9d-dcadd3d0a4e8" providerId="ADAL" clId="{624F0EF9-6AA0-394D-BFD2-56B2DD20D243}" dt="2021-08-26T01:27:11.591" v="11310"/>
          <ac:grpSpMkLst>
            <pc:docMk/>
            <pc:sldMk cId="328728648" sldId="294"/>
            <ac:grpSpMk id="12" creationId="{032D8612-31EB-44CF-A1D0-14FD4C705424}"/>
          </ac:grpSpMkLst>
        </pc:grpChg>
        <pc:grpChg chg="add">
          <ac:chgData name="Yu-Hsien Jen" userId="6eb486cd-46ba-4f3a-9f9d-dcadd3d0a4e8" providerId="ADAL" clId="{624F0EF9-6AA0-394D-BFD2-56B2DD20D243}" dt="2021-08-26T01:28:03.213" v="11315" actId="26606"/>
          <ac:grpSpMkLst>
            <pc:docMk/>
            <pc:sldMk cId="328728648" sldId="294"/>
            <ac:grpSpMk id="13" creationId="{032D8612-31EB-44CF-A1D0-14FD4C705424}"/>
          </ac:grpSpMkLst>
        </pc:grpChg>
        <pc:picChg chg="del">
          <ac:chgData name="Yu-Hsien Jen" userId="6eb486cd-46ba-4f3a-9f9d-dcadd3d0a4e8" providerId="ADAL" clId="{624F0EF9-6AA0-394D-BFD2-56B2DD20D243}" dt="2021-08-26T01:27:48.055" v="11313" actId="478"/>
          <ac:picMkLst>
            <pc:docMk/>
            <pc:sldMk cId="328728648" sldId="294"/>
            <ac:picMk id="5" creationId="{9A5F922E-16A9-6945-A238-31744B3D2057}"/>
          </ac:picMkLst>
        </pc:picChg>
        <pc:picChg chg="add mod">
          <ac:chgData name="Yu-Hsien Jen" userId="6eb486cd-46ba-4f3a-9f9d-dcadd3d0a4e8" providerId="ADAL" clId="{624F0EF9-6AA0-394D-BFD2-56B2DD20D243}" dt="2021-08-26T01:28:03.213" v="11315" actId="26606"/>
          <ac:picMkLst>
            <pc:docMk/>
            <pc:sldMk cId="328728648" sldId="294"/>
            <ac:picMk id="6" creationId="{09AB4259-F471-0E4E-9D38-ECEAD43E0148}"/>
          </ac:picMkLst>
        </pc:picChg>
      </pc:sldChg>
      <pc:sldChg chg="new del">
        <pc:chgData name="Yu-Hsien Jen" userId="6eb486cd-46ba-4f3a-9f9d-dcadd3d0a4e8" providerId="ADAL" clId="{624F0EF9-6AA0-394D-BFD2-56B2DD20D243}" dt="2021-08-26T01:25:29.706" v="11292" actId="2696"/>
        <pc:sldMkLst>
          <pc:docMk/>
          <pc:sldMk cId="537218544" sldId="294"/>
        </pc:sldMkLst>
      </pc:sldChg>
      <pc:sldChg chg="new del">
        <pc:chgData name="Yu-Hsien Jen" userId="6eb486cd-46ba-4f3a-9f9d-dcadd3d0a4e8" providerId="ADAL" clId="{624F0EF9-6AA0-394D-BFD2-56B2DD20D243}" dt="2021-08-26T01:25:34.317" v="11294" actId="2696"/>
        <pc:sldMkLst>
          <pc:docMk/>
          <pc:sldMk cId="1778675110" sldId="294"/>
        </pc:sldMkLst>
      </pc:sldChg>
      <pc:sldChg chg="modSp new mod modTransition">
        <pc:chgData name="Yu-Hsien Jen" userId="6eb486cd-46ba-4f3a-9f9d-dcadd3d0a4e8" providerId="ADAL" clId="{624F0EF9-6AA0-394D-BFD2-56B2DD20D243}" dt="2021-08-26T05:36:44.244" v="19701"/>
        <pc:sldMkLst>
          <pc:docMk/>
          <pc:sldMk cId="2261313339" sldId="295"/>
        </pc:sldMkLst>
        <pc:spChg chg="mod">
          <ac:chgData name="Yu-Hsien Jen" userId="6eb486cd-46ba-4f3a-9f9d-dcadd3d0a4e8" providerId="ADAL" clId="{624F0EF9-6AA0-394D-BFD2-56B2DD20D243}" dt="2021-08-26T01:29:31.502" v="11423" actId="20577"/>
          <ac:spMkLst>
            <pc:docMk/>
            <pc:sldMk cId="2261313339" sldId="295"/>
            <ac:spMk id="2" creationId="{6D073038-5A30-DC49-AA0F-3843EAF309B4}"/>
          </ac:spMkLst>
        </pc:spChg>
        <pc:spChg chg="mod">
          <ac:chgData name="Yu-Hsien Jen" userId="6eb486cd-46ba-4f3a-9f9d-dcadd3d0a4e8" providerId="ADAL" clId="{624F0EF9-6AA0-394D-BFD2-56B2DD20D243}" dt="2021-08-26T01:37:06.070" v="12186" actId="27636"/>
          <ac:spMkLst>
            <pc:docMk/>
            <pc:sldMk cId="2261313339" sldId="295"/>
            <ac:spMk id="3" creationId="{715C80BD-6338-224F-BB5A-B8222C2909AF}"/>
          </ac:spMkLst>
        </pc:spChg>
      </pc:sldChg>
      <pc:sldChg chg="modSp new mod modTransition">
        <pc:chgData name="Yu-Hsien Jen" userId="6eb486cd-46ba-4f3a-9f9d-dcadd3d0a4e8" providerId="ADAL" clId="{624F0EF9-6AA0-394D-BFD2-56B2DD20D243}" dt="2021-08-26T18:07:27.632" v="24997" actId="20577"/>
        <pc:sldMkLst>
          <pc:docMk/>
          <pc:sldMk cId="2184620097" sldId="296"/>
        </pc:sldMkLst>
        <pc:spChg chg="mod">
          <ac:chgData name="Yu-Hsien Jen" userId="6eb486cd-46ba-4f3a-9f9d-dcadd3d0a4e8" providerId="ADAL" clId="{624F0EF9-6AA0-394D-BFD2-56B2DD20D243}" dt="2021-08-26T18:07:27.632" v="24997" actId="20577"/>
          <ac:spMkLst>
            <pc:docMk/>
            <pc:sldMk cId="2184620097" sldId="296"/>
            <ac:spMk id="2" creationId="{B88D179C-E7F4-7145-9C0A-FED9F4E7B64F}"/>
          </ac:spMkLst>
        </pc:spChg>
        <pc:spChg chg="mod">
          <ac:chgData name="Yu-Hsien Jen" userId="6eb486cd-46ba-4f3a-9f9d-dcadd3d0a4e8" providerId="ADAL" clId="{624F0EF9-6AA0-394D-BFD2-56B2DD20D243}" dt="2021-08-26T18:07:26.667" v="24995" actId="20577"/>
          <ac:spMkLst>
            <pc:docMk/>
            <pc:sldMk cId="2184620097" sldId="296"/>
            <ac:spMk id="3" creationId="{D3738DCE-186F-7A4A-93BB-1C871B134DB8}"/>
          </ac:spMkLst>
        </pc:spChg>
      </pc:sldChg>
      <pc:sldChg chg="modSp new mod modTransition">
        <pc:chgData name="Yu-Hsien Jen" userId="6eb486cd-46ba-4f3a-9f9d-dcadd3d0a4e8" providerId="ADAL" clId="{624F0EF9-6AA0-394D-BFD2-56B2DD20D243}" dt="2021-08-26T18:20:24.693" v="26040" actId="20577"/>
        <pc:sldMkLst>
          <pc:docMk/>
          <pc:sldMk cId="1044900463" sldId="297"/>
        </pc:sldMkLst>
        <pc:spChg chg="mod">
          <ac:chgData name="Yu-Hsien Jen" userId="6eb486cd-46ba-4f3a-9f9d-dcadd3d0a4e8" providerId="ADAL" clId="{624F0EF9-6AA0-394D-BFD2-56B2DD20D243}" dt="2021-08-26T01:46:21.218" v="12929" actId="20577"/>
          <ac:spMkLst>
            <pc:docMk/>
            <pc:sldMk cId="1044900463" sldId="297"/>
            <ac:spMk id="2" creationId="{991C6D35-832A-F747-9409-6C52E980B9A2}"/>
          </ac:spMkLst>
        </pc:spChg>
        <pc:spChg chg="mod">
          <ac:chgData name="Yu-Hsien Jen" userId="6eb486cd-46ba-4f3a-9f9d-dcadd3d0a4e8" providerId="ADAL" clId="{624F0EF9-6AA0-394D-BFD2-56B2DD20D243}" dt="2021-08-26T18:20:24.693" v="26040" actId="20577"/>
          <ac:spMkLst>
            <pc:docMk/>
            <pc:sldMk cId="1044900463" sldId="297"/>
            <ac:spMk id="3" creationId="{F52EB4D5-2677-FE41-80B7-10BF230B8897}"/>
          </ac:spMkLst>
        </pc:spChg>
      </pc:sldChg>
      <pc:sldChg chg="modSp new mod modTransition">
        <pc:chgData name="Yu-Hsien Jen" userId="6eb486cd-46ba-4f3a-9f9d-dcadd3d0a4e8" providerId="ADAL" clId="{624F0EF9-6AA0-394D-BFD2-56B2DD20D243}" dt="2021-08-26T18:23:46.797" v="26401" actId="20577"/>
        <pc:sldMkLst>
          <pc:docMk/>
          <pc:sldMk cId="1121698933" sldId="298"/>
        </pc:sldMkLst>
        <pc:spChg chg="mod">
          <ac:chgData name="Yu-Hsien Jen" userId="6eb486cd-46ba-4f3a-9f9d-dcadd3d0a4e8" providerId="ADAL" clId="{624F0EF9-6AA0-394D-BFD2-56B2DD20D243}" dt="2021-08-26T18:19:52.984" v="25958" actId="20577"/>
          <ac:spMkLst>
            <pc:docMk/>
            <pc:sldMk cId="1121698933" sldId="298"/>
            <ac:spMk id="2" creationId="{057E14B3-B09B-7F41-A798-F749CF9F78A0}"/>
          </ac:spMkLst>
        </pc:spChg>
        <pc:spChg chg="mod">
          <ac:chgData name="Yu-Hsien Jen" userId="6eb486cd-46ba-4f3a-9f9d-dcadd3d0a4e8" providerId="ADAL" clId="{624F0EF9-6AA0-394D-BFD2-56B2DD20D243}" dt="2021-08-26T18:23:46.797" v="26401" actId="20577"/>
          <ac:spMkLst>
            <pc:docMk/>
            <pc:sldMk cId="1121698933" sldId="298"/>
            <ac:spMk id="3" creationId="{D97FDF60-33A2-6D47-80F6-16697E8FB424}"/>
          </ac:spMkLst>
        </pc:spChg>
      </pc:sldChg>
      <pc:sldChg chg="modSp new mod modTransition">
        <pc:chgData name="Yu-Hsien Jen" userId="6eb486cd-46ba-4f3a-9f9d-dcadd3d0a4e8" providerId="ADAL" clId="{624F0EF9-6AA0-394D-BFD2-56B2DD20D243}" dt="2021-08-26T05:36:44.244" v="19701"/>
        <pc:sldMkLst>
          <pc:docMk/>
          <pc:sldMk cId="2077951131" sldId="299"/>
        </pc:sldMkLst>
        <pc:spChg chg="mod">
          <ac:chgData name="Yu-Hsien Jen" userId="6eb486cd-46ba-4f3a-9f9d-dcadd3d0a4e8" providerId="ADAL" clId="{624F0EF9-6AA0-394D-BFD2-56B2DD20D243}" dt="2021-08-26T02:15:56.086" v="14340" actId="20577"/>
          <ac:spMkLst>
            <pc:docMk/>
            <pc:sldMk cId="2077951131" sldId="299"/>
            <ac:spMk id="2" creationId="{181F4D2A-83C9-6946-BBA7-D6D7E7CF8B30}"/>
          </ac:spMkLst>
        </pc:spChg>
        <pc:spChg chg="mod">
          <ac:chgData name="Yu-Hsien Jen" userId="6eb486cd-46ba-4f3a-9f9d-dcadd3d0a4e8" providerId="ADAL" clId="{624F0EF9-6AA0-394D-BFD2-56B2DD20D243}" dt="2021-08-26T02:20:33.331" v="14950" actId="20577"/>
          <ac:spMkLst>
            <pc:docMk/>
            <pc:sldMk cId="2077951131" sldId="299"/>
            <ac:spMk id="3" creationId="{8F6E5C76-E454-4C4F-9028-F012D1D63CE9}"/>
          </ac:spMkLst>
        </pc:spChg>
      </pc:sldChg>
      <pc:sldChg chg="modSp new mod modTransition">
        <pc:chgData name="Yu-Hsien Jen" userId="6eb486cd-46ba-4f3a-9f9d-dcadd3d0a4e8" providerId="ADAL" clId="{624F0EF9-6AA0-394D-BFD2-56B2DD20D243}" dt="2021-08-26T05:36:44.244" v="19701"/>
        <pc:sldMkLst>
          <pc:docMk/>
          <pc:sldMk cId="2670547830" sldId="300"/>
        </pc:sldMkLst>
        <pc:spChg chg="mod">
          <ac:chgData name="Yu-Hsien Jen" userId="6eb486cd-46ba-4f3a-9f9d-dcadd3d0a4e8" providerId="ADAL" clId="{624F0EF9-6AA0-394D-BFD2-56B2DD20D243}" dt="2021-08-26T02:20:52.010" v="14952"/>
          <ac:spMkLst>
            <pc:docMk/>
            <pc:sldMk cId="2670547830" sldId="300"/>
            <ac:spMk id="2" creationId="{521FC4B5-3E57-1542-987B-67A57D5AF074}"/>
          </ac:spMkLst>
        </pc:spChg>
        <pc:spChg chg="mod">
          <ac:chgData name="Yu-Hsien Jen" userId="6eb486cd-46ba-4f3a-9f9d-dcadd3d0a4e8" providerId="ADAL" clId="{624F0EF9-6AA0-394D-BFD2-56B2DD20D243}" dt="2021-08-26T02:24:33.300" v="15562" actId="404"/>
          <ac:spMkLst>
            <pc:docMk/>
            <pc:sldMk cId="2670547830" sldId="300"/>
            <ac:spMk id="3" creationId="{E8E5D767-F8F3-0044-B54F-14BB4B61FDDE}"/>
          </ac:spMkLst>
        </pc:spChg>
      </pc:sldChg>
      <pc:sldChg chg="modSp new mod modTransition">
        <pc:chgData name="Yu-Hsien Jen" userId="6eb486cd-46ba-4f3a-9f9d-dcadd3d0a4e8" providerId="ADAL" clId="{624F0EF9-6AA0-394D-BFD2-56B2DD20D243}" dt="2021-08-26T05:36:44.244" v="19701"/>
        <pc:sldMkLst>
          <pc:docMk/>
          <pc:sldMk cId="1562952602" sldId="301"/>
        </pc:sldMkLst>
        <pc:spChg chg="mod">
          <ac:chgData name="Yu-Hsien Jen" userId="6eb486cd-46ba-4f3a-9f9d-dcadd3d0a4e8" providerId="ADAL" clId="{624F0EF9-6AA0-394D-BFD2-56B2DD20D243}" dt="2021-08-26T02:27:59.698" v="15584" actId="20577"/>
          <ac:spMkLst>
            <pc:docMk/>
            <pc:sldMk cId="1562952602" sldId="301"/>
            <ac:spMk id="2" creationId="{3EE837B8-68CC-F945-ABD2-0C80959632C2}"/>
          </ac:spMkLst>
        </pc:spChg>
        <pc:spChg chg="mod">
          <ac:chgData name="Yu-Hsien Jen" userId="6eb486cd-46ba-4f3a-9f9d-dcadd3d0a4e8" providerId="ADAL" clId="{624F0EF9-6AA0-394D-BFD2-56B2DD20D243}" dt="2021-08-26T05:12:40.874" v="18984" actId="20577"/>
          <ac:spMkLst>
            <pc:docMk/>
            <pc:sldMk cId="1562952602" sldId="301"/>
            <ac:spMk id="3" creationId="{AA1EC97E-B361-674F-A5BA-C7031C56B511}"/>
          </ac:spMkLst>
        </pc:spChg>
      </pc:sldChg>
      <pc:sldChg chg="modSp new mod modTransition">
        <pc:chgData name="Yu-Hsien Jen" userId="6eb486cd-46ba-4f3a-9f9d-dcadd3d0a4e8" providerId="ADAL" clId="{624F0EF9-6AA0-394D-BFD2-56B2DD20D243}" dt="2021-08-26T05:36:44.244" v="19701"/>
        <pc:sldMkLst>
          <pc:docMk/>
          <pc:sldMk cId="1022488434" sldId="302"/>
        </pc:sldMkLst>
        <pc:spChg chg="mod">
          <ac:chgData name="Yu-Hsien Jen" userId="6eb486cd-46ba-4f3a-9f9d-dcadd3d0a4e8" providerId="ADAL" clId="{624F0EF9-6AA0-394D-BFD2-56B2DD20D243}" dt="2021-08-26T02:34:23.213" v="16129" actId="20577"/>
          <ac:spMkLst>
            <pc:docMk/>
            <pc:sldMk cId="1022488434" sldId="302"/>
            <ac:spMk id="2" creationId="{82140DA0-A3EB-F242-AFA3-28175C207120}"/>
          </ac:spMkLst>
        </pc:spChg>
        <pc:spChg chg="mod">
          <ac:chgData name="Yu-Hsien Jen" userId="6eb486cd-46ba-4f3a-9f9d-dcadd3d0a4e8" providerId="ADAL" clId="{624F0EF9-6AA0-394D-BFD2-56B2DD20D243}" dt="2021-08-26T05:13:01.778" v="19040" actId="20577"/>
          <ac:spMkLst>
            <pc:docMk/>
            <pc:sldMk cId="1022488434" sldId="302"/>
            <ac:spMk id="3" creationId="{0EB1E963-765C-6D4F-A98F-6F580A60A73F}"/>
          </ac:spMkLst>
        </pc:spChg>
      </pc:sldChg>
      <pc:sldChg chg="modSp new mod modTransition">
        <pc:chgData name="Yu-Hsien Jen" userId="6eb486cd-46ba-4f3a-9f9d-dcadd3d0a4e8" providerId="ADAL" clId="{624F0EF9-6AA0-394D-BFD2-56B2DD20D243}" dt="2021-08-26T05:36:44.244" v="19701"/>
        <pc:sldMkLst>
          <pc:docMk/>
          <pc:sldMk cId="2657894790" sldId="303"/>
        </pc:sldMkLst>
        <pc:spChg chg="mod">
          <ac:chgData name="Yu-Hsien Jen" userId="6eb486cd-46ba-4f3a-9f9d-dcadd3d0a4e8" providerId="ADAL" clId="{624F0EF9-6AA0-394D-BFD2-56B2DD20D243}" dt="2021-08-26T02:36:47.613" v="16366" actId="20577"/>
          <ac:spMkLst>
            <pc:docMk/>
            <pc:sldMk cId="2657894790" sldId="303"/>
            <ac:spMk id="2" creationId="{BB8FBFF9-34DB-CA41-BDF1-F04B261BFE54}"/>
          </ac:spMkLst>
        </pc:spChg>
        <pc:spChg chg="mod">
          <ac:chgData name="Yu-Hsien Jen" userId="6eb486cd-46ba-4f3a-9f9d-dcadd3d0a4e8" providerId="ADAL" clId="{624F0EF9-6AA0-394D-BFD2-56B2DD20D243}" dt="2021-08-26T05:15:41.085" v="19147" actId="20577"/>
          <ac:spMkLst>
            <pc:docMk/>
            <pc:sldMk cId="2657894790" sldId="303"/>
            <ac:spMk id="3" creationId="{9785914B-489B-3341-977F-692A9DCC9A2D}"/>
          </ac:spMkLst>
        </pc:spChg>
      </pc:sldChg>
      <pc:sldChg chg="modSp new mod modTransition">
        <pc:chgData name="Yu-Hsien Jen" userId="6eb486cd-46ba-4f3a-9f9d-dcadd3d0a4e8" providerId="ADAL" clId="{624F0EF9-6AA0-394D-BFD2-56B2DD20D243}" dt="2021-08-26T05:36:44.244" v="19701"/>
        <pc:sldMkLst>
          <pc:docMk/>
          <pc:sldMk cId="2073296989" sldId="304"/>
        </pc:sldMkLst>
        <pc:spChg chg="mod">
          <ac:chgData name="Yu-Hsien Jen" userId="6eb486cd-46ba-4f3a-9f9d-dcadd3d0a4e8" providerId="ADAL" clId="{624F0EF9-6AA0-394D-BFD2-56B2DD20D243}" dt="2021-08-26T02:40:40.151" v="16580" actId="20577"/>
          <ac:spMkLst>
            <pc:docMk/>
            <pc:sldMk cId="2073296989" sldId="304"/>
            <ac:spMk id="2" creationId="{D29FB71B-9D04-0D4A-8EFA-4720C5571599}"/>
          </ac:spMkLst>
        </pc:spChg>
        <pc:spChg chg="mod">
          <ac:chgData name="Yu-Hsien Jen" userId="6eb486cd-46ba-4f3a-9f9d-dcadd3d0a4e8" providerId="ADAL" clId="{624F0EF9-6AA0-394D-BFD2-56B2DD20D243}" dt="2021-08-26T05:18:40.186" v="19260" actId="20577"/>
          <ac:spMkLst>
            <pc:docMk/>
            <pc:sldMk cId="2073296989" sldId="304"/>
            <ac:spMk id="3" creationId="{58969A17-68EB-0843-AAE4-135BCCB272A2}"/>
          </ac:spMkLst>
        </pc:spChg>
      </pc:sldChg>
      <pc:sldChg chg="modSp new mod modTransition">
        <pc:chgData name="Yu-Hsien Jen" userId="6eb486cd-46ba-4f3a-9f9d-dcadd3d0a4e8" providerId="ADAL" clId="{624F0EF9-6AA0-394D-BFD2-56B2DD20D243}" dt="2021-08-26T05:36:44.244" v="19701"/>
        <pc:sldMkLst>
          <pc:docMk/>
          <pc:sldMk cId="2861938862" sldId="305"/>
        </pc:sldMkLst>
        <pc:spChg chg="mod">
          <ac:chgData name="Yu-Hsien Jen" userId="6eb486cd-46ba-4f3a-9f9d-dcadd3d0a4e8" providerId="ADAL" clId="{624F0EF9-6AA0-394D-BFD2-56B2DD20D243}" dt="2021-08-26T02:44:28.851" v="17007" actId="20577"/>
          <ac:spMkLst>
            <pc:docMk/>
            <pc:sldMk cId="2861938862" sldId="305"/>
            <ac:spMk id="2" creationId="{8D1D83C7-5A01-F741-B275-DBBB9C694E4D}"/>
          </ac:spMkLst>
        </pc:spChg>
        <pc:spChg chg="mod">
          <ac:chgData name="Yu-Hsien Jen" userId="6eb486cd-46ba-4f3a-9f9d-dcadd3d0a4e8" providerId="ADAL" clId="{624F0EF9-6AA0-394D-BFD2-56B2DD20D243}" dt="2021-08-26T05:17:00.306" v="19185" actId="20577"/>
          <ac:spMkLst>
            <pc:docMk/>
            <pc:sldMk cId="2861938862" sldId="305"/>
            <ac:spMk id="3" creationId="{08F3C3AC-2F47-7346-9E03-20B2FCDB2BCD}"/>
          </ac:spMkLst>
        </pc:spChg>
      </pc:sldChg>
      <pc:sldChg chg="modSp new mod modTransition">
        <pc:chgData name="Yu-Hsien Jen" userId="6eb486cd-46ba-4f3a-9f9d-dcadd3d0a4e8" providerId="ADAL" clId="{624F0EF9-6AA0-394D-BFD2-56B2DD20D243}" dt="2021-08-26T05:36:44.244" v="19701"/>
        <pc:sldMkLst>
          <pc:docMk/>
          <pc:sldMk cId="3354079690" sldId="306"/>
        </pc:sldMkLst>
        <pc:spChg chg="mod">
          <ac:chgData name="Yu-Hsien Jen" userId="6eb486cd-46ba-4f3a-9f9d-dcadd3d0a4e8" providerId="ADAL" clId="{624F0EF9-6AA0-394D-BFD2-56B2DD20D243}" dt="2021-08-26T04:19:07.157" v="17302" actId="20577"/>
          <ac:spMkLst>
            <pc:docMk/>
            <pc:sldMk cId="3354079690" sldId="306"/>
            <ac:spMk id="2" creationId="{E7A6D9D3-1894-3145-8CB7-FA3B1B66A988}"/>
          </ac:spMkLst>
        </pc:spChg>
        <pc:spChg chg="mod">
          <ac:chgData name="Yu-Hsien Jen" userId="6eb486cd-46ba-4f3a-9f9d-dcadd3d0a4e8" providerId="ADAL" clId="{624F0EF9-6AA0-394D-BFD2-56B2DD20D243}" dt="2021-08-26T04:21:37.953" v="17874" actId="20577"/>
          <ac:spMkLst>
            <pc:docMk/>
            <pc:sldMk cId="3354079690" sldId="306"/>
            <ac:spMk id="3" creationId="{31A82085-BF13-6B4C-A29A-1A302E3EE662}"/>
          </ac:spMkLst>
        </pc:spChg>
      </pc:sldChg>
      <pc:sldChg chg="modSp new mod modTransition">
        <pc:chgData name="Yu-Hsien Jen" userId="6eb486cd-46ba-4f3a-9f9d-dcadd3d0a4e8" providerId="ADAL" clId="{624F0EF9-6AA0-394D-BFD2-56B2DD20D243}" dt="2021-08-26T05:46:49.561" v="19869" actId="20577"/>
        <pc:sldMkLst>
          <pc:docMk/>
          <pc:sldMk cId="3249412365" sldId="307"/>
        </pc:sldMkLst>
        <pc:spChg chg="mod">
          <ac:chgData name="Yu-Hsien Jen" userId="6eb486cd-46ba-4f3a-9f9d-dcadd3d0a4e8" providerId="ADAL" clId="{624F0EF9-6AA0-394D-BFD2-56B2DD20D243}" dt="2021-08-26T04:23:03.463" v="17889" actId="20577"/>
          <ac:spMkLst>
            <pc:docMk/>
            <pc:sldMk cId="3249412365" sldId="307"/>
            <ac:spMk id="2" creationId="{618031E6-D9B9-5348-B5F0-228DFC49B030}"/>
          </ac:spMkLst>
        </pc:spChg>
        <pc:spChg chg="mod">
          <ac:chgData name="Yu-Hsien Jen" userId="6eb486cd-46ba-4f3a-9f9d-dcadd3d0a4e8" providerId="ADAL" clId="{624F0EF9-6AA0-394D-BFD2-56B2DD20D243}" dt="2021-08-26T05:46:49.561" v="19869" actId="20577"/>
          <ac:spMkLst>
            <pc:docMk/>
            <pc:sldMk cId="3249412365" sldId="307"/>
            <ac:spMk id="3" creationId="{D3975A2C-7192-5B41-86AD-352ED97BEFF9}"/>
          </ac:spMkLst>
        </pc:spChg>
      </pc:sldChg>
      <pc:sldChg chg="modSp new mod modTransition">
        <pc:chgData name="Yu-Hsien Jen" userId="6eb486cd-46ba-4f3a-9f9d-dcadd3d0a4e8" providerId="ADAL" clId="{624F0EF9-6AA0-394D-BFD2-56B2DD20D243}" dt="2021-08-26T05:36:44.244" v="19701"/>
        <pc:sldMkLst>
          <pc:docMk/>
          <pc:sldMk cId="2321573208" sldId="308"/>
        </pc:sldMkLst>
        <pc:spChg chg="mod">
          <ac:chgData name="Yu-Hsien Jen" userId="6eb486cd-46ba-4f3a-9f9d-dcadd3d0a4e8" providerId="ADAL" clId="{624F0EF9-6AA0-394D-BFD2-56B2DD20D243}" dt="2021-08-26T05:00:55.466" v="18383" actId="20577"/>
          <ac:spMkLst>
            <pc:docMk/>
            <pc:sldMk cId="2321573208" sldId="308"/>
            <ac:spMk id="2" creationId="{D037B8AA-B1CE-CA41-B204-C2C02CDF8D39}"/>
          </ac:spMkLst>
        </pc:spChg>
        <pc:spChg chg="mod">
          <ac:chgData name="Yu-Hsien Jen" userId="6eb486cd-46ba-4f3a-9f9d-dcadd3d0a4e8" providerId="ADAL" clId="{624F0EF9-6AA0-394D-BFD2-56B2DD20D243}" dt="2021-08-26T05:06:40.428" v="18817" actId="20577"/>
          <ac:spMkLst>
            <pc:docMk/>
            <pc:sldMk cId="2321573208" sldId="308"/>
            <ac:spMk id="3" creationId="{42663AE9-6084-D540-9A26-955350BF61A2}"/>
          </ac:spMkLst>
        </pc:spChg>
      </pc:sldChg>
      <pc:sldChg chg="addSp delSp modSp add mod modTransition setBg delDesignElem">
        <pc:chgData name="Yu-Hsien Jen" userId="6eb486cd-46ba-4f3a-9f9d-dcadd3d0a4e8" providerId="ADAL" clId="{624F0EF9-6AA0-394D-BFD2-56B2DD20D243}" dt="2021-08-26T05:36:44.244" v="19701"/>
        <pc:sldMkLst>
          <pc:docMk/>
          <pc:sldMk cId="167478098" sldId="309"/>
        </pc:sldMkLst>
        <pc:spChg chg="mod">
          <ac:chgData name="Yu-Hsien Jen" userId="6eb486cd-46ba-4f3a-9f9d-dcadd3d0a4e8" providerId="ADAL" clId="{624F0EF9-6AA0-394D-BFD2-56B2DD20D243}" dt="2021-08-26T05:09:36.764" v="18843" actId="20577"/>
          <ac:spMkLst>
            <pc:docMk/>
            <pc:sldMk cId="167478098" sldId="309"/>
            <ac:spMk id="2" creationId="{F4D1F9EB-9B19-9841-9585-A18D3675C135}"/>
          </ac:spMkLst>
        </pc:spChg>
        <pc:spChg chg="add">
          <ac:chgData name="Yu-Hsien Jen" userId="6eb486cd-46ba-4f3a-9f9d-dcadd3d0a4e8" providerId="ADAL" clId="{624F0EF9-6AA0-394D-BFD2-56B2DD20D243}" dt="2021-08-26T05:19:29.617" v="19262" actId="26606"/>
          <ac:spMkLst>
            <pc:docMk/>
            <pc:sldMk cId="167478098" sldId="309"/>
            <ac:spMk id="10" creationId="{47942995-B07F-4636-9A06-C6A104B260A8}"/>
          </ac:spMkLst>
        </pc:spChg>
        <pc:spChg chg="del">
          <ac:chgData name="Yu-Hsien Jen" userId="6eb486cd-46ba-4f3a-9f9d-dcadd3d0a4e8" providerId="ADAL" clId="{624F0EF9-6AA0-394D-BFD2-56B2DD20D243}" dt="2021-08-26T05:09:26.310" v="18821"/>
          <ac:spMkLst>
            <pc:docMk/>
            <pc:sldMk cId="167478098" sldId="309"/>
            <ac:spMk id="11" creationId="{47942995-B07F-4636-9A06-C6A104B260A8}"/>
          </ac:spMkLst>
        </pc:spChg>
        <pc:spChg chg="add">
          <ac:chgData name="Yu-Hsien Jen" userId="6eb486cd-46ba-4f3a-9f9d-dcadd3d0a4e8" providerId="ADAL" clId="{624F0EF9-6AA0-394D-BFD2-56B2DD20D243}" dt="2021-08-26T05:19:29.617" v="19262" actId="26606"/>
          <ac:spMkLst>
            <pc:docMk/>
            <pc:sldMk cId="167478098" sldId="309"/>
            <ac:spMk id="17" creationId="{B81933D1-5615-42C7-9C0B-4EB7105CCE2D}"/>
          </ac:spMkLst>
        </pc:spChg>
        <pc:spChg chg="del">
          <ac:chgData name="Yu-Hsien Jen" userId="6eb486cd-46ba-4f3a-9f9d-dcadd3d0a4e8" providerId="ADAL" clId="{624F0EF9-6AA0-394D-BFD2-56B2DD20D243}" dt="2021-08-26T05:09:26.310" v="18821"/>
          <ac:spMkLst>
            <pc:docMk/>
            <pc:sldMk cId="167478098" sldId="309"/>
            <ac:spMk id="18" creationId="{B81933D1-5615-42C7-9C0B-4EB7105CCE2D}"/>
          </ac:spMkLst>
        </pc:spChg>
        <pc:spChg chg="add">
          <ac:chgData name="Yu-Hsien Jen" userId="6eb486cd-46ba-4f3a-9f9d-dcadd3d0a4e8" providerId="ADAL" clId="{624F0EF9-6AA0-394D-BFD2-56B2DD20D243}" dt="2021-08-26T05:19:29.617" v="19262" actId="26606"/>
          <ac:spMkLst>
            <pc:docMk/>
            <pc:sldMk cId="167478098" sldId="309"/>
            <ac:spMk id="19" creationId="{19C9EAEA-39D0-4B0E-A0EB-51E7B26740B1}"/>
          </ac:spMkLst>
        </pc:spChg>
        <pc:spChg chg="del">
          <ac:chgData name="Yu-Hsien Jen" userId="6eb486cd-46ba-4f3a-9f9d-dcadd3d0a4e8" providerId="ADAL" clId="{624F0EF9-6AA0-394D-BFD2-56B2DD20D243}" dt="2021-08-26T05:09:26.310" v="18821"/>
          <ac:spMkLst>
            <pc:docMk/>
            <pc:sldMk cId="167478098" sldId="309"/>
            <ac:spMk id="20" creationId="{19C9EAEA-39D0-4B0E-A0EB-51E7B26740B1}"/>
          </ac:spMkLst>
        </pc:spChg>
        <pc:grpChg chg="add">
          <ac:chgData name="Yu-Hsien Jen" userId="6eb486cd-46ba-4f3a-9f9d-dcadd3d0a4e8" providerId="ADAL" clId="{624F0EF9-6AA0-394D-BFD2-56B2DD20D243}" dt="2021-08-26T05:19:29.617" v="19262" actId="26606"/>
          <ac:grpSpMkLst>
            <pc:docMk/>
            <pc:sldMk cId="167478098" sldId="309"/>
            <ac:grpSpMk id="12" creationId="{032D8612-31EB-44CF-A1D0-14FD4C705424}"/>
          </ac:grpSpMkLst>
        </pc:grpChg>
        <pc:grpChg chg="del">
          <ac:chgData name="Yu-Hsien Jen" userId="6eb486cd-46ba-4f3a-9f9d-dcadd3d0a4e8" providerId="ADAL" clId="{624F0EF9-6AA0-394D-BFD2-56B2DD20D243}" dt="2021-08-26T05:09:26.310" v="18821"/>
          <ac:grpSpMkLst>
            <pc:docMk/>
            <pc:sldMk cId="167478098" sldId="309"/>
            <ac:grpSpMk id="13" creationId="{032D8612-31EB-44CF-A1D0-14FD4C705424}"/>
          </ac:grpSpMkLst>
        </pc:grpChg>
        <pc:picChg chg="add mod">
          <ac:chgData name="Yu-Hsien Jen" userId="6eb486cd-46ba-4f3a-9f9d-dcadd3d0a4e8" providerId="ADAL" clId="{624F0EF9-6AA0-394D-BFD2-56B2DD20D243}" dt="2021-08-26T05:19:29.617" v="19262" actId="26606"/>
          <ac:picMkLst>
            <pc:docMk/>
            <pc:sldMk cId="167478098" sldId="309"/>
            <ac:picMk id="5" creationId="{BDB21F6B-A1AA-7247-B8BC-F7DA99CE57AD}"/>
          </ac:picMkLst>
        </pc:picChg>
        <pc:picChg chg="del">
          <ac:chgData name="Yu-Hsien Jen" userId="6eb486cd-46ba-4f3a-9f9d-dcadd3d0a4e8" providerId="ADAL" clId="{624F0EF9-6AA0-394D-BFD2-56B2DD20D243}" dt="2021-08-26T05:10:02.432" v="18844" actId="478"/>
          <ac:picMkLst>
            <pc:docMk/>
            <pc:sldMk cId="167478098" sldId="309"/>
            <ac:picMk id="6" creationId="{09AB4259-F471-0E4E-9D38-ECEAD43E0148}"/>
          </ac:picMkLst>
        </pc:picChg>
      </pc:sldChg>
      <pc:sldChg chg="new del">
        <pc:chgData name="Yu-Hsien Jen" userId="6eb486cd-46ba-4f3a-9f9d-dcadd3d0a4e8" providerId="ADAL" clId="{624F0EF9-6AA0-394D-BFD2-56B2DD20D243}" dt="2021-08-26T05:09:20.292" v="18819" actId="2696"/>
        <pc:sldMkLst>
          <pc:docMk/>
          <pc:sldMk cId="2705497251" sldId="309"/>
        </pc:sldMkLst>
      </pc:sldChg>
      <pc:sldChg chg="new del">
        <pc:chgData name="Yu-Hsien Jen" userId="6eb486cd-46ba-4f3a-9f9d-dcadd3d0a4e8" providerId="ADAL" clId="{624F0EF9-6AA0-394D-BFD2-56B2DD20D243}" dt="2021-08-26T05:18:12.646" v="19187" actId="2696"/>
        <pc:sldMkLst>
          <pc:docMk/>
          <pc:sldMk cId="69352130" sldId="310"/>
        </pc:sldMkLst>
      </pc:sldChg>
      <pc:sldChg chg="modSp new mod modTransition">
        <pc:chgData name="Yu-Hsien Jen" userId="6eb486cd-46ba-4f3a-9f9d-dcadd3d0a4e8" providerId="ADAL" clId="{624F0EF9-6AA0-394D-BFD2-56B2DD20D243}" dt="2021-08-26T05:42:14.292" v="19865" actId="27636"/>
        <pc:sldMkLst>
          <pc:docMk/>
          <pc:sldMk cId="1929320569" sldId="310"/>
        </pc:sldMkLst>
        <pc:spChg chg="mod">
          <ac:chgData name="Yu-Hsien Jen" userId="6eb486cd-46ba-4f3a-9f9d-dcadd3d0a4e8" providerId="ADAL" clId="{624F0EF9-6AA0-394D-BFD2-56B2DD20D243}" dt="2021-08-26T05:31:51.091" v="19307" actId="20577"/>
          <ac:spMkLst>
            <pc:docMk/>
            <pc:sldMk cId="1929320569" sldId="310"/>
            <ac:spMk id="2" creationId="{00DDED2E-2C2F-8C4E-8047-46D38E6D9C67}"/>
          </ac:spMkLst>
        </pc:spChg>
        <pc:spChg chg="mod">
          <ac:chgData name="Yu-Hsien Jen" userId="6eb486cd-46ba-4f3a-9f9d-dcadd3d0a4e8" providerId="ADAL" clId="{624F0EF9-6AA0-394D-BFD2-56B2DD20D243}" dt="2021-08-26T05:42:14.292" v="19865" actId="27636"/>
          <ac:spMkLst>
            <pc:docMk/>
            <pc:sldMk cId="1929320569" sldId="310"/>
            <ac:spMk id="3" creationId="{C3A6090A-15A6-D245-AD17-423BA760C711}"/>
          </ac:spMkLst>
        </pc:spChg>
      </pc:sldChg>
      <pc:sldChg chg="modSp new mod">
        <pc:chgData name="Yu-Hsien Jen" userId="6eb486cd-46ba-4f3a-9f9d-dcadd3d0a4e8" providerId="ADAL" clId="{624F0EF9-6AA0-394D-BFD2-56B2DD20D243}" dt="2021-08-26T20:15:44.706" v="27787" actId="20577"/>
        <pc:sldMkLst>
          <pc:docMk/>
          <pc:sldMk cId="2131844422" sldId="311"/>
        </pc:sldMkLst>
        <pc:spChg chg="mod">
          <ac:chgData name="Yu-Hsien Jen" userId="6eb486cd-46ba-4f3a-9f9d-dcadd3d0a4e8" providerId="ADAL" clId="{624F0EF9-6AA0-394D-BFD2-56B2DD20D243}" dt="2021-08-26T05:47:56.328" v="19896" actId="20577"/>
          <ac:spMkLst>
            <pc:docMk/>
            <pc:sldMk cId="2131844422" sldId="311"/>
            <ac:spMk id="2" creationId="{A43315B1-ADC3-7048-980E-1A6D33697D7A}"/>
          </ac:spMkLst>
        </pc:spChg>
        <pc:spChg chg="mod">
          <ac:chgData name="Yu-Hsien Jen" userId="6eb486cd-46ba-4f3a-9f9d-dcadd3d0a4e8" providerId="ADAL" clId="{624F0EF9-6AA0-394D-BFD2-56B2DD20D243}" dt="2021-08-26T20:15:44.706" v="27787" actId="20577"/>
          <ac:spMkLst>
            <pc:docMk/>
            <pc:sldMk cId="2131844422" sldId="311"/>
            <ac:spMk id="3" creationId="{E45B9D89-C5AC-3346-AEBE-81AA2ADB1352}"/>
          </ac:spMkLst>
        </pc:spChg>
      </pc:sldChg>
      <pc:sldChg chg="modSp new mod">
        <pc:chgData name="Yu-Hsien Jen" userId="6eb486cd-46ba-4f3a-9f9d-dcadd3d0a4e8" providerId="ADAL" clId="{624F0EF9-6AA0-394D-BFD2-56B2DD20D243}" dt="2021-08-26T05:57:32.152" v="20427" actId="122"/>
        <pc:sldMkLst>
          <pc:docMk/>
          <pc:sldMk cId="2174666275" sldId="312"/>
        </pc:sldMkLst>
        <pc:spChg chg="mod">
          <ac:chgData name="Yu-Hsien Jen" userId="6eb486cd-46ba-4f3a-9f9d-dcadd3d0a4e8" providerId="ADAL" clId="{624F0EF9-6AA0-394D-BFD2-56B2DD20D243}" dt="2021-08-26T05:54:28.410" v="20207" actId="20577"/>
          <ac:spMkLst>
            <pc:docMk/>
            <pc:sldMk cId="2174666275" sldId="312"/>
            <ac:spMk id="2" creationId="{BF02DE2E-1684-CE4C-949D-1EFE851B4D17}"/>
          </ac:spMkLst>
        </pc:spChg>
        <pc:spChg chg="mod">
          <ac:chgData name="Yu-Hsien Jen" userId="6eb486cd-46ba-4f3a-9f9d-dcadd3d0a4e8" providerId="ADAL" clId="{624F0EF9-6AA0-394D-BFD2-56B2DD20D243}" dt="2021-08-26T05:57:32.152" v="20427" actId="122"/>
          <ac:spMkLst>
            <pc:docMk/>
            <pc:sldMk cId="2174666275" sldId="312"/>
            <ac:spMk id="3" creationId="{0695B17E-5F73-1B45-B1EF-43F1E9BEDF19}"/>
          </ac:spMkLst>
        </pc:spChg>
      </pc:sldChg>
      <pc:sldChg chg="modSp new mod">
        <pc:chgData name="Yu-Hsien Jen" userId="6eb486cd-46ba-4f3a-9f9d-dcadd3d0a4e8" providerId="ADAL" clId="{624F0EF9-6AA0-394D-BFD2-56B2DD20D243}" dt="2021-08-26T08:23:38.649" v="24269" actId="20577"/>
        <pc:sldMkLst>
          <pc:docMk/>
          <pc:sldMk cId="1794315075" sldId="313"/>
        </pc:sldMkLst>
        <pc:spChg chg="mod">
          <ac:chgData name="Yu-Hsien Jen" userId="6eb486cd-46ba-4f3a-9f9d-dcadd3d0a4e8" providerId="ADAL" clId="{624F0EF9-6AA0-394D-BFD2-56B2DD20D243}" dt="2021-08-26T07:17:11.447" v="23239" actId="20577"/>
          <ac:spMkLst>
            <pc:docMk/>
            <pc:sldMk cId="1794315075" sldId="313"/>
            <ac:spMk id="2" creationId="{20291DD8-DD83-BC4D-929C-68E14663365A}"/>
          </ac:spMkLst>
        </pc:spChg>
        <pc:spChg chg="mod">
          <ac:chgData name="Yu-Hsien Jen" userId="6eb486cd-46ba-4f3a-9f9d-dcadd3d0a4e8" providerId="ADAL" clId="{624F0EF9-6AA0-394D-BFD2-56B2DD20D243}" dt="2021-08-26T08:23:38.649" v="24269" actId="20577"/>
          <ac:spMkLst>
            <pc:docMk/>
            <pc:sldMk cId="1794315075" sldId="313"/>
            <ac:spMk id="3" creationId="{E96DA87B-10DF-854C-A177-712F303FEB41}"/>
          </ac:spMkLst>
        </pc:spChg>
      </pc:sldChg>
      <pc:sldChg chg="modSp new mod">
        <pc:chgData name="Yu-Hsien Jen" userId="6eb486cd-46ba-4f3a-9f9d-dcadd3d0a4e8" providerId="ADAL" clId="{624F0EF9-6AA0-394D-BFD2-56B2DD20D243}" dt="2021-08-26T18:26:18.243" v="26428" actId="20577"/>
        <pc:sldMkLst>
          <pc:docMk/>
          <pc:sldMk cId="2437067326" sldId="314"/>
        </pc:sldMkLst>
        <pc:spChg chg="mod">
          <ac:chgData name="Yu-Hsien Jen" userId="6eb486cd-46ba-4f3a-9f9d-dcadd3d0a4e8" providerId="ADAL" clId="{624F0EF9-6AA0-394D-BFD2-56B2DD20D243}" dt="2021-08-26T06:14:39.729" v="20794" actId="20577"/>
          <ac:spMkLst>
            <pc:docMk/>
            <pc:sldMk cId="2437067326" sldId="314"/>
            <ac:spMk id="2" creationId="{32B9E4AC-D1A4-5A48-853A-AB217234F943}"/>
          </ac:spMkLst>
        </pc:spChg>
        <pc:spChg chg="mod">
          <ac:chgData name="Yu-Hsien Jen" userId="6eb486cd-46ba-4f3a-9f9d-dcadd3d0a4e8" providerId="ADAL" clId="{624F0EF9-6AA0-394D-BFD2-56B2DD20D243}" dt="2021-08-26T18:26:18.243" v="26428" actId="20577"/>
          <ac:spMkLst>
            <pc:docMk/>
            <pc:sldMk cId="2437067326" sldId="314"/>
            <ac:spMk id="3" creationId="{0CC99463-8ECA-3A48-8C87-0A90069D965D}"/>
          </ac:spMkLst>
        </pc:spChg>
      </pc:sldChg>
      <pc:sldChg chg="modSp new del mod">
        <pc:chgData name="Yu-Hsien Jen" userId="6eb486cd-46ba-4f3a-9f9d-dcadd3d0a4e8" providerId="ADAL" clId="{624F0EF9-6AA0-394D-BFD2-56B2DD20D243}" dt="2021-08-26T06:04:29.613" v="20778" actId="2696"/>
        <pc:sldMkLst>
          <pc:docMk/>
          <pc:sldMk cId="3719062711" sldId="314"/>
        </pc:sldMkLst>
        <pc:spChg chg="mod">
          <ac:chgData name="Yu-Hsien Jen" userId="6eb486cd-46ba-4f3a-9f9d-dcadd3d0a4e8" providerId="ADAL" clId="{624F0EF9-6AA0-394D-BFD2-56B2DD20D243}" dt="2021-08-26T06:02:10.536" v="20775" actId="20577"/>
          <ac:spMkLst>
            <pc:docMk/>
            <pc:sldMk cId="3719062711" sldId="314"/>
            <ac:spMk id="2" creationId="{98C62A80-D2CC-6643-848E-23EA263B7EB7}"/>
          </ac:spMkLst>
        </pc:spChg>
        <pc:spChg chg="mod">
          <ac:chgData name="Yu-Hsien Jen" userId="6eb486cd-46ba-4f3a-9f9d-dcadd3d0a4e8" providerId="ADAL" clId="{624F0EF9-6AA0-394D-BFD2-56B2DD20D243}" dt="2021-08-26T06:04:27.409" v="20777" actId="20577"/>
          <ac:spMkLst>
            <pc:docMk/>
            <pc:sldMk cId="3719062711" sldId="314"/>
            <ac:spMk id="3" creationId="{F8EB20C0-0E54-C645-A2FC-F9F93AB6D1EE}"/>
          </ac:spMkLst>
        </pc:spChg>
      </pc:sldChg>
      <pc:sldChg chg="modSp new mod">
        <pc:chgData name="Yu-Hsien Jen" userId="6eb486cd-46ba-4f3a-9f9d-dcadd3d0a4e8" providerId="ADAL" clId="{624F0EF9-6AA0-394D-BFD2-56B2DD20D243}" dt="2021-08-26T08:36:56.481" v="24360" actId="20577"/>
        <pc:sldMkLst>
          <pc:docMk/>
          <pc:sldMk cId="4147040518" sldId="315"/>
        </pc:sldMkLst>
        <pc:spChg chg="mod">
          <ac:chgData name="Yu-Hsien Jen" userId="6eb486cd-46ba-4f3a-9f9d-dcadd3d0a4e8" providerId="ADAL" clId="{624F0EF9-6AA0-394D-BFD2-56B2DD20D243}" dt="2021-08-26T07:19:46.105" v="23477" actId="20577"/>
          <ac:spMkLst>
            <pc:docMk/>
            <pc:sldMk cId="4147040518" sldId="315"/>
            <ac:spMk id="2" creationId="{CA438190-D898-B64D-8610-C16E8CFE5070}"/>
          </ac:spMkLst>
        </pc:spChg>
        <pc:spChg chg="mod">
          <ac:chgData name="Yu-Hsien Jen" userId="6eb486cd-46ba-4f3a-9f9d-dcadd3d0a4e8" providerId="ADAL" clId="{624F0EF9-6AA0-394D-BFD2-56B2DD20D243}" dt="2021-08-26T08:36:56.481" v="24360" actId="20577"/>
          <ac:spMkLst>
            <pc:docMk/>
            <pc:sldMk cId="4147040518" sldId="315"/>
            <ac:spMk id="3" creationId="{26986194-CB33-2145-AEE9-21D4B1547CEA}"/>
          </ac:spMkLst>
        </pc:spChg>
      </pc:sldChg>
      <pc:sldChg chg="modSp new mod">
        <pc:chgData name="Yu-Hsien Jen" userId="6eb486cd-46ba-4f3a-9f9d-dcadd3d0a4e8" providerId="ADAL" clId="{624F0EF9-6AA0-394D-BFD2-56B2DD20D243}" dt="2021-08-26T20:05:17.675" v="27562" actId="20577"/>
        <pc:sldMkLst>
          <pc:docMk/>
          <pc:sldMk cId="2640877657" sldId="316"/>
        </pc:sldMkLst>
        <pc:spChg chg="mod">
          <ac:chgData name="Yu-Hsien Jen" userId="6eb486cd-46ba-4f3a-9f9d-dcadd3d0a4e8" providerId="ADAL" clId="{624F0EF9-6AA0-394D-BFD2-56B2DD20D243}" dt="2021-08-26T08:45:23.723" v="24372" actId="20577"/>
          <ac:spMkLst>
            <pc:docMk/>
            <pc:sldMk cId="2640877657" sldId="316"/>
            <ac:spMk id="2" creationId="{D50CCDC9-ED5C-224C-BFC0-F267E63A1180}"/>
          </ac:spMkLst>
        </pc:spChg>
        <pc:spChg chg="mod">
          <ac:chgData name="Yu-Hsien Jen" userId="6eb486cd-46ba-4f3a-9f9d-dcadd3d0a4e8" providerId="ADAL" clId="{624F0EF9-6AA0-394D-BFD2-56B2DD20D243}" dt="2021-08-26T20:05:17.675" v="27562" actId="20577"/>
          <ac:spMkLst>
            <pc:docMk/>
            <pc:sldMk cId="2640877657" sldId="316"/>
            <ac:spMk id="3" creationId="{395C94D5-3D31-4B46-95F5-D374B181F825}"/>
          </ac:spMkLst>
        </pc:spChg>
      </pc:sldChg>
      <pc:sldChg chg="modSp new mod">
        <pc:chgData name="Yu-Hsien Jen" userId="6eb486cd-46ba-4f3a-9f9d-dcadd3d0a4e8" providerId="ADAL" clId="{624F0EF9-6AA0-394D-BFD2-56B2DD20D243}" dt="2021-08-26T18:09:38.817" v="25010" actId="20577"/>
        <pc:sldMkLst>
          <pc:docMk/>
          <pc:sldMk cId="1765253959" sldId="317"/>
        </pc:sldMkLst>
        <pc:spChg chg="mod">
          <ac:chgData name="Yu-Hsien Jen" userId="6eb486cd-46ba-4f3a-9f9d-dcadd3d0a4e8" providerId="ADAL" clId="{624F0EF9-6AA0-394D-BFD2-56B2DD20D243}" dt="2021-08-26T17:45:54.153" v="24410" actId="20577"/>
          <ac:spMkLst>
            <pc:docMk/>
            <pc:sldMk cId="1765253959" sldId="317"/>
            <ac:spMk id="2" creationId="{C3332967-EC83-EB41-BBFD-704FA920E7C8}"/>
          </ac:spMkLst>
        </pc:spChg>
        <pc:spChg chg="mod">
          <ac:chgData name="Yu-Hsien Jen" userId="6eb486cd-46ba-4f3a-9f9d-dcadd3d0a4e8" providerId="ADAL" clId="{624F0EF9-6AA0-394D-BFD2-56B2DD20D243}" dt="2021-08-26T18:09:38.817" v="25010" actId="20577"/>
          <ac:spMkLst>
            <pc:docMk/>
            <pc:sldMk cId="1765253959" sldId="317"/>
            <ac:spMk id="3" creationId="{813223A3-6110-B745-A9E6-B9C2A4000428}"/>
          </ac:spMkLst>
        </pc:spChg>
      </pc:sldChg>
      <pc:sldChg chg="modSp new mod ord">
        <pc:chgData name="Yu-Hsien Jen" userId="6eb486cd-46ba-4f3a-9f9d-dcadd3d0a4e8" providerId="ADAL" clId="{624F0EF9-6AA0-394D-BFD2-56B2DD20D243}" dt="2021-08-26T18:30:21.350" v="26559" actId="20577"/>
        <pc:sldMkLst>
          <pc:docMk/>
          <pc:sldMk cId="1218580288" sldId="318"/>
        </pc:sldMkLst>
        <pc:spChg chg="mod">
          <ac:chgData name="Yu-Hsien Jen" userId="6eb486cd-46ba-4f3a-9f9d-dcadd3d0a4e8" providerId="ADAL" clId="{624F0EF9-6AA0-394D-BFD2-56B2DD20D243}" dt="2021-08-26T18:10:19.832" v="25104" actId="20577"/>
          <ac:spMkLst>
            <pc:docMk/>
            <pc:sldMk cId="1218580288" sldId="318"/>
            <ac:spMk id="2" creationId="{8EE494AF-2CBB-FA4E-A451-4BAED67982AA}"/>
          </ac:spMkLst>
        </pc:spChg>
        <pc:spChg chg="mod">
          <ac:chgData name="Yu-Hsien Jen" userId="6eb486cd-46ba-4f3a-9f9d-dcadd3d0a4e8" providerId="ADAL" clId="{624F0EF9-6AA0-394D-BFD2-56B2DD20D243}" dt="2021-08-26T18:30:21.350" v="26559" actId="20577"/>
          <ac:spMkLst>
            <pc:docMk/>
            <pc:sldMk cId="1218580288" sldId="318"/>
            <ac:spMk id="3" creationId="{0F461C9A-4BFB-9949-82A8-425BB9046B58}"/>
          </ac:spMkLst>
        </pc:spChg>
      </pc:sldChg>
      <pc:sldChg chg="modSp new del mod">
        <pc:chgData name="Yu-Hsien Jen" userId="6eb486cd-46ba-4f3a-9f9d-dcadd3d0a4e8" providerId="ADAL" clId="{624F0EF9-6AA0-394D-BFD2-56B2DD20D243}" dt="2021-08-26T18:19:28.362" v="25907" actId="2696"/>
        <pc:sldMkLst>
          <pc:docMk/>
          <pc:sldMk cId="575065715" sldId="319"/>
        </pc:sldMkLst>
        <pc:spChg chg="mod">
          <ac:chgData name="Yu-Hsien Jen" userId="6eb486cd-46ba-4f3a-9f9d-dcadd3d0a4e8" providerId="ADAL" clId="{624F0EF9-6AA0-394D-BFD2-56B2DD20D243}" dt="2021-08-26T18:19:18.782" v="25906" actId="20577"/>
          <ac:spMkLst>
            <pc:docMk/>
            <pc:sldMk cId="575065715" sldId="319"/>
            <ac:spMk id="2" creationId="{AC388AA4-866E-6E4E-BCFA-38E1D32D19AA}"/>
          </ac:spMkLst>
        </pc:spChg>
      </pc:sldChg>
      <pc:sldChg chg="modSp new mod">
        <pc:chgData name="Yu-Hsien Jen" userId="6eb486cd-46ba-4f3a-9f9d-dcadd3d0a4e8" providerId="ADAL" clId="{624F0EF9-6AA0-394D-BFD2-56B2DD20D243}" dt="2021-08-26T18:40:20.870" v="26662" actId="122"/>
        <pc:sldMkLst>
          <pc:docMk/>
          <pc:sldMk cId="987180127" sldId="319"/>
        </pc:sldMkLst>
        <pc:spChg chg="mod">
          <ac:chgData name="Yu-Hsien Jen" userId="6eb486cd-46ba-4f3a-9f9d-dcadd3d0a4e8" providerId="ADAL" clId="{624F0EF9-6AA0-394D-BFD2-56B2DD20D243}" dt="2021-08-26T18:38:35.532" v="26561"/>
          <ac:spMkLst>
            <pc:docMk/>
            <pc:sldMk cId="987180127" sldId="319"/>
            <ac:spMk id="2" creationId="{75C19FF9-5EB0-8645-90F4-37D17827EDA6}"/>
          </ac:spMkLst>
        </pc:spChg>
        <pc:spChg chg="mod">
          <ac:chgData name="Yu-Hsien Jen" userId="6eb486cd-46ba-4f3a-9f9d-dcadd3d0a4e8" providerId="ADAL" clId="{624F0EF9-6AA0-394D-BFD2-56B2DD20D243}" dt="2021-08-26T18:40:20.870" v="26662" actId="122"/>
          <ac:spMkLst>
            <pc:docMk/>
            <pc:sldMk cId="987180127" sldId="319"/>
            <ac:spMk id="3" creationId="{BCE3D0AD-3F86-C445-A2CF-6725C4DBE719}"/>
          </ac:spMkLst>
        </pc:spChg>
      </pc:sldChg>
      <pc:sldChg chg="modSp new mod">
        <pc:chgData name="Yu-Hsien Jen" userId="6eb486cd-46ba-4f3a-9f9d-dcadd3d0a4e8" providerId="ADAL" clId="{624F0EF9-6AA0-394D-BFD2-56B2DD20D243}" dt="2021-08-26T18:45:14.903" v="27553" actId="20577"/>
        <pc:sldMkLst>
          <pc:docMk/>
          <pc:sldMk cId="561552340" sldId="320"/>
        </pc:sldMkLst>
        <pc:spChg chg="mod">
          <ac:chgData name="Yu-Hsien Jen" userId="6eb486cd-46ba-4f3a-9f9d-dcadd3d0a4e8" providerId="ADAL" clId="{624F0EF9-6AA0-394D-BFD2-56B2DD20D243}" dt="2021-08-26T18:41:01.027" v="26716" actId="20577"/>
          <ac:spMkLst>
            <pc:docMk/>
            <pc:sldMk cId="561552340" sldId="320"/>
            <ac:spMk id="2" creationId="{789C7CA3-DF90-FE48-B2C5-E34587C1943C}"/>
          </ac:spMkLst>
        </pc:spChg>
        <pc:spChg chg="mod">
          <ac:chgData name="Yu-Hsien Jen" userId="6eb486cd-46ba-4f3a-9f9d-dcadd3d0a4e8" providerId="ADAL" clId="{624F0EF9-6AA0-394D-BFD2-56B2DD20D243}" dt="2021-08-26T18:45:14.903" v="27553" actId="20577"/>
          <ac:spMkLst>
            <pc:docMk/>
            <pc:sldMk cId="561552340" sldId="320"/>
            <ac:spMk id="3" creationId="{CCF4714C-6D69-B641-AD7E-D90FF1EB2067}"/>
          </ac:spMkLst>
        </pc:spChg>
      </pc:sldChg>
      <pc:sldChg chg="modSp new mod">
        <pc:chgData name="Yu-Hsien Jen" userId="6eb486cd-46ba-4f3a-9f9d-dcadd3d0a4e8" providerId="ADAL" clId="{624F0EF9-6AA0-394D-BFD2-56B2DD20D243}" dt="2021-08-26T20:17:57.096" v="27861" actId="122"/>
        <pc:sldMkLst>
          <pc:docMk/>
          <pc:sldMk cId="4245829667" sldId="321"/>
        </pc:sldMkLst>
        <pc:spChg chg="mod">
          <ac:chgData name="Yu-Hsien Jen" userId="6eb486cd-46ba-4f3a-9f9d-dcadd3d0a4e8" providerId="ADAL" clId="{624F0EF9-6AA0-394D-BFD2-56B2DD20D243}" dt="2021-08-26T20:08:59.659" v="27567" actId="20577"/>
          <ac:spMkLst>
            <pc:docMk/>
            <pc:sldMk cId="4245829667" sldId="321"/>
            <ac:spMk id="2" creationId="{6A526459-C8C6-114E-AED9-71273C1328EB}"/>
          </ac:spMkLst>
        </pc:spChg>
        <pc:spChg chg="mod">
          <ac:chgData name="Yu-Hsien Jen" userId="6eb486cd-46ba-4f3a-9f9d-dcadd3d0a4e8" providerId="ADAL" clId="{624F0EF9-6AA0-394D-BFD2-56B2DD20D243}" dt="2021-08-26T20:17:57.096" v="27861" actId="122"/>
          <ac:spMkLst>
            <pc:docMk/>
            <pc:sldMk cId="4245829667" sldId="321"/>
            <ac:spMk id="3" creationId="{3F244D6F-892B-0B40-8E27-9848C8C1300D}"/>
          </ac:spMkLst>
        </pc:spChg>
      </pc:sldChg>
      <pc:sldChg chg="modSp new mod">
        <pc:chgData name="Yu-Hsien Jen" userId="6eb486cd-46ba-4f3a-9f9d-dcadd3d0a4e8" providerId="ADAL" clId="{624F0EF9-6AA0-394D-BFD2-56B2DD20D243}" dt="2021-08-26T20:21:13.276" v="28218" actId="122"/>
        <pc:sldMkLst>
          <pc:docMk/>
          <pc:sldMk cId="1003905640" sldId="322"/>
        </pc:sldMkLst>
        <pc:spChg chg="mod">
          <ac:chgData name="Yu-Hsien Jen" userId="6eb486cd-46ba-4f3a-9f9d-dcadd3d0a4e8" providerId="ADAL" clId="{624F0EF9-6AA0-394D-BFD2-56B2DD20D243}" dt="2021-08-26T20:18:30.591" v="27865" actId="20577"/>
          <ac:spMkLst>
            <pc:docMk/>
            <pc:sldMk cId="1003905640" sldId="322"/>
            <ac:spMk id="2" creationId="{36E2F14B-8E9B-B041-81E4-34B0E32315AC}"/>
          </ac:spMkLst>
        </pc:spChg>
        <pc:spChg chg="mod">
          <ac:chgData name="Yu-Hsien Jen" userId="6eb486cd-46ba-4f3a-9f9d-dcadd3d0a4e8" providerId="ADAL" clId="{624F0EF9-6AA0-394D-BFD2-56B2DD20D243}" dt="2021-08-26T20:21:13.276" v="28218" actId="122"/>
          <ac:spMkLst>
            <pc:docMk/>
            <pc:sldMk cId="1003905640" sldId="322"/>
            <ac:spMk id="3" creationId="{9A18AF93-AF98-294C-96F3-8CA4A534CF82}"/>
          </ac:spMkLst>
        </pc:spChg>
      </pc:sldChg>
      <pc:sldMasterChg chg="addSp delSp modSp mod setBg">
        <pc:chgData name="Yu-Hsien Jen" userId="6eb486cd-46ba-4f3a-9f9d-dcadd3d0a4e8" providerId="ADAL" clId="{624F0EF9-6AA0-394D-BFD2-56B2DD20D243}" dt="2021-08-25T21:04:02.130" v="2722"/>
        <pc:sldMasterMkLst>
          <pc:docMk/>
          <pc:sldMasterMk cId="39595640" sldId="2147483648"/>
        </pc:sldMasterMkLst>
        <pc:spChg chg="mod">
          <ac:chgData name="Yu-Hsien Jen" userId="6eb486cd-46ba-4f3a-9f9d-dcadd3d0a4e8" providerId="ADAL" clId="{624F0EF9-6AA0-394D-BFD2-56B2DD20D243}" dt="2021-08-25T21:03:47.732" v="2719" actId="20577"/>
          <ac:spMkLst>
            <pc:docMk/>
            <pc:sldMasterMk cId="39595640" sldId="2147483648"/>
            <ac:spMk id="5" creationId="{3CD8A4B8-1AEF-3940-9FA7-5B8DE0671513}"/>
          </ac:spMkLst>
        </pc:spChg>
        <pc:spChg chg="add del mod">
          <ac:chgData name="Yu-Hsien Jen" userId="6eb486cd-46ba-4f3a-9f9d-dcadd3d0a4e8" providerId="ADAL" clId="{624F0EF9-6AA0-394D-BFD2-56B2DD20D243}" dt="2021-08-25T21:03:45.971" v="2716" actId="767"/>
          <ac:spMkLst>
            <pc:docMk/>
            <pc:sldMasterMk cId="39595640" sldId="2147483648"/>
            <ac:spMk id="7" creationId="{09A41BE6-3CFE-7E4E-9FBB-5EF4E3F2ED9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04/03/2022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D1E338FF-50C9-7A4B-85DC-4C835DD681DD}" type="slidenum">
              <a:rPr lang="en-TW" smtClean="0"/>
              <a:t>3</a:t>
            </a:fld>
            <a:endParaRPr lang="en-TW"/>
          </a:p>
        </p:txBody>
      </p:sp>
    </p:spTree>
    <p:extLst>
      <p:ext uri="{BB962C8B-B14F-4D97-AF65-F5344CB8AC3E}">
        <p14:creationId xmlns:p14="http://schemas.microsoft.com/office/powerpoint/2010/main" val="1478161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04/03/2022</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C3_lineariz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477981" y="1122363"/>
            <a:ext cx="4023360" cy="3204134"/>
          </a:xfrm>
        </p:spPr>
        <p:txBody>
          <a:bodyPr anchor="b">
            <a:normAutofit/>
          </a:bodyPr>
          <a:lstStyle/>
          <a:p>
            <a:pPr algn="l"/>
            <a:r>
              <a:rPr lang="en-TW" sz="4800" dirty="0"/>
              <a:t>Python Course</a:t>
            </a:r>
            <a:br>
              <a:rPr lang="en-TW" sz="4800" dirty="0"/>
            </a:br>
            <a:r>
              <a:rPr lang="en-TW" sz="4800" dirty="0"/>
              <a:t>Chapter 6</a:t>
            </a:r>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760111"/>
          </a:xfrm>
        </p:spPr>
        <p:txBody>
          <a:bodyPr>
            <a:normAutofit fontScale="92500"/>
          </a:bodyPr>
          <a:lstStyle/>
          <a:p>
            <a:pPr algn="l"/>
            <a:r>
              <a:rPr lang="en-TW" sz="4800" i="1" dirty="0"/>
              <a:t>Object-Oriented Programming</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a:extLst>
              <a:ext uri="{FF2B5EF4-FFF2-40B4-BE49-F238E27FC236}">
                <a16:creationId xmlns:a16="http://schemas.microsoft.com/office/drawing/2014/main" id="{E59FCED7-6EB7-AC41-9118-384B831ACB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06823" y="1047750"/>
            <a:ext cx="7137400" cy="4762500"/>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C98C-0FC8-6B43-ADD2-AE6735ACE11B}"/>
              </a:ext>
            </a:extLst>
          </p:cNvPr>
          <p:cNvSpPr>
            <a:spLocks noGrp="1"/>
          </p:cNvSpPr>
          <p:nvPr>
            <p:ph type="title"/>
          </p:nvPr>
        </p:nvSpPr>
        <p:spPr/>
        <p:txBody>
          <a:bodyPr/>
          <a:lstStyle/>
          <a:p>
            <a:r>
              <a:rPr lang="en-TW" dirty="0"/>
              <a:t>Multiple Inheritance</a:t>
            </a:r>
          </a:p>
        </p:txBody>
      </p:sp>
      <p:sp>
        <p:nvSpPr>
          <p:cNvPr id="3" name="Content Placeholder 2">
            <a:extLst>
              <a:ext uri="{FF2B5EF4-FFF2-40B4-BE49-F238E27FC236}">
                <a16:creationId xmlns:a16="http://schemas.microsoft.com/office/drawing/2014/main" id="{170ED720-4338-4D46-92BB-CEC5AD7B6185}"/>
              </a:ext>
            </a:extLst>
          </p:cNvPr>
          <p:cNvSpPr>
            <a:spLocks noGrp="1"/>
          </p:cNvSpPr>
          <p:nvPr>
            <p:ph idx="1"/>
          </p:nvPr>
        </p:nvSpPr>
        <p:spPr/>
        <p:txBody>
          <a:bodyPr/>
          <a:lstStyle/>
          <a:p>
            <a:pPr marL="0" indent="0">
              <a:buNone/>
            </a:pPr>
            <a:r>
              <a:rPr lang="en-US" dirty="0"/>
              <a:t>Why do we use this kind of algorithm to do MRO? Well, the algorithm just makes sure that each class is visited once. However, this logic doesn’t make your code easier to read or maintain.</a:t>
            </a:r>
          </a:p>
          <a:p>
            <a:pPr marL="0" indent="0">
              <a:buNone/>
            </a:pPr>
            <a:r>
              <a:rPr lang="en-US" dirty="0"/>
              <a:t>Some people insist that multiple inheritances are a bad idea. Many tasks can be done without multiple inheritances as well (such as Java).</a:t>
            </a:r>
          </a:p>
          <a:p>
            <a:pPr marL="0" indent="0">
              <a:buNone/>
            </a:pPr>
            <a:r>
              <a:rPr lang="en-US" dirty="0"/>
              <a:t>However, we do get some benefits by using multiple inheritances – it allows us to avoid building profound inheritance relations.</a:t>
            </a:r>
            <a:endParaRPr lang="en-TW" dirty="0"/>
          </a:p>
        </p:txBody>
      </p:sp>
    </p:spTree>
    <p:extLst>
      <p:ext uri="{BB962C8B-B14F-4D97-AF65-F5344CB8AC3E}">
        <p14:creationId xmlns:p14="http://schemas.microsoft.com/office/powerpoint/2010/main" val="2278351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C8E3-63F5-6A4C-8262-F3F3A6A0ED80}"/>
              </a:ext>
            </a:extLst>
          </p:cNvPr>
          <p:cNvSpPr>
            <a:spLocks noGrp="1"/>
          </p:cNvSpPr>
          <p:nvPr>
            <p:ph type="title"/>
          </p:nvPr>
        </p:nvSpPr>
        <p:spPr/>
        <p:txBody>
          <a:bodyPr/>
          <a:lstStyle/>
          <a:p>
            <a:r>
              <a:rPr lang="en-TW" dirty="0"/>
              <a:t>(Bonus Section) C3 Linearization</a:t>
            </a:r>
          </a:p>
        </p:txBody>
      </p:sp>
      <p:sp>
        <p:nvSpPr>
          <p:cNvPr id="3" name="Content Placeholder 2">
            <a:extLst>
              <a:ext uri="{FF2B5EF4-FFF2-40B4-BE49-F238E27FC236}">
                <a16:creationId xmlns:a16="http://schemas.microsoft.com/office/drawing/2014/main" id="{2B38661F-AFE7-8247-B34A-424FC8EE8F29}"/>
              </a:ext>
            </a:extLst>
          </p:cNvPr>
          <p:cNvSpPr>
            <a:spLocks noGrp="1"/>
          </p:cNvSpPr>
          <p:nvPr>
            <p:ph idx="1"/>
          </p:nvPr>
        </p:nvSpPr>
        <p:spPr/>
        <p:txBody>
          <a:bodyPr/>
          <a:lstStyle/>
          <a:p>
            <a:pPr marL="0" indent="0">
              <a:buNone/>
            </a:pPr>
            <a:r>
              <a:rPr lang="en-TW" dirty="0"/>
              <a:t>Traditionally, </a:t>
            </a:r>
            <a:r>
              <a:rPr lang="en-TW" i="1" dirty="0">
                <a:solidFill>
                  <a:srgbClr val="0070C0"/>
                </a:solidFill>
              </a:rPr>
              <a:t>diamond problem</a:t>
            </a:r>
            <a:r>
              <a:rPr lang="en-TW" dirty="0">
                <a:solidFill>
                  <a:srgbClr val="0070C0"/>
                </a:solidFill>
              </a:rPr>
              <a:t> </a:t>
            </a:r>
            <a:r>
              <a:rPr lang="en-TW" dirty="0"/>
              <a:t>occurs when we do multiple inheritance. Consider this:</a:t>
            </a:r>
          </a:p>
          <a:p>
            <a:pPr marL="0" indent="0">
              <a:buNone/>
            </a:pPr>
            <a:endParaRPr lang="en-TW" dirty="0"/>
          </a:p>
          <a:p>
            <a:pPr marL="0" indent="0">
              <a:buNone/>
            </a:pPr>
            <a:endParaRPr lang="en-TW" dirty="0"/>
          </a:p>
          <a:p>
            <a:pPr marL="0" indent="0">
              <a:buNone/>
            </a:pPr>
            <a:endParaRPr lang="en-TW" dirty="0"/>
          </a:p>
          <a:p>
            <a:pPr marL="0" indent="0">
              <a:buNone/>
            </a:pPr>
            <a:endParaRPr lang="en-TW" dirty="0"/>
          </a:p>
          <a:p>
            <a:pPr marL="0" indent="0">
              <a:buNone/>
            </a:pPr>
            <a:r>
              <a:rPr lang="en-TW" dirty="0"/>
              <a:t>By applying depth first traversal, we know that the method resolution order will be:</a:t>
            </a:r>
          </a:p>
          <a:p>
            <a:pPr marL="0" indent="0" algn="ctr">
              <a:buNone/>
            </a:pPr>
            <a:r>
              <a:rPr lang="en-TW" i="1" dirty="0"/>
              <a:t>D, B, A, C, A</a:t>
            </a:r>
          </a:p>
          <a:p>
            <a:pPr marL="0" indent="0">
              <a:buNone/>
            </a:pPr>
            <a:endParaRPr lang="en-TW" dirty="0"/>
          </a:p>
        </p:txBody>
      </p:sp>
      <p:pic>
        <p:nvPicPr>
          <p:cNvPr id="5" name="Graphic 4">
            <a:extLst>
              <a:ext uri="{FF2B5EF4-FFF2-40B4-BE49-F238E27FC236}">
                <a16:creationId xmlns:a16="http://schemas.microsoft.com/office/drawing/2014/main" id="{8BBDA9D7-7447-2E4E-9CDA-FACDC5EB38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14017" y="2417523"/>
            <a:ext cx="1763966" cy="2201101"/>
          </a:xfrm>
          <a:prstGeom prst="rect">
            <a:avLst/>
          </a:prstGeom>
        </p:spPr>
      </p:pic>
    </p:spTree>
    <p:extLst>
      <p:ext uri="{BB962C8B-B14F-4D97-AF65-F5344CB8AC3E}">
        <p14:creationId xmlns:p14="http://schemas.microsoft.com/office/powerpoint/2010/main" val="1191516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A8D8-3B8D-BD40-B46F-1F2583855E0D}"/>
              </a:ext>
            </a:extLst>
          </p:cNvPr>
          <p:cNvSpPr>
            <a:spLocks noGrp="1"/>
          </p:cNvSpPr>
          <p:nvPr>
            <p:ph type="title"/>
          </p:nvPr>
        </p:nvSpPr>
        <p:spPr/>
        <p:txBody>
          <a:bodyPr/>
          <a:lstStyle/>
          <a:p>
            <a:r>
              <a:rPr lang="en-TW" dirty="0"/>
              <a:t>(Bonus Section) C3 Linearization</a:t>
            </a:r>
          </a:p>
        </p:txBody>
      </p:sp>
      <p:sp>
        <p:nvSpPr>
          <p:cNvPr id="3" name="Content Placeholder 2">
            <a:extLst>
              <a:ext uri="{FF2B5EF4-FFF2-40B4-BE49-F238E27FC236}">
                <a16:creationId xmlns:a16="http://schemas.microsoft.com/office/drawing/2014/main" id="{2F95A208-BAF4-3A48-9ABB-94413BC83749}"/>
              </a:ext>
            </a:extLst>
          </p:cNvPr>
          <p:cNvSpPr>
            <a:spLocks noGrp="1"/>
          </p:cNvSpPr>
          <p:nvPr>
            <p:ph idx="1"/>
          </p:nvPr>
        </p:nvSpPr>
        <p:spPr>
          <a:xfrm>
            <a:off x="838200" y="1825625"/>
            <a:ext cx="10515600" cy="4667250"/>
          </a:xfrm>
        </p:spPr>
        <p:txBody>
          <a:bodyPr>
            <a:normAutofit/>
          </a:bodyPr>
          <a:lstStyle/>
          <a:p>
            <a:pPr marL="0" indent="0">
              <a:buNone/>
            </a:pPr>
            <a:r>
              <a:rPr lang="en-US" dirty="0"/>
              <a:t>However, we are getting duplicate A in the order; it’s very intuitive that A comes before C. In the previous version of Python, MRO is in this order. Python 3 uses a new algorithm called the “</a:t>
            </a:r>
            <a:r>
              <a:rPr lang="en-US" i="1" dirty="0">
                <a:solidFill>
                  <a:srgbClr val="0070C0"/>
                </a:solidFill>
              </a:rPr>
              <a:t>C3 Linearization Algorithm.</a:t>
            </a:r>
            <a:r>
              <a:rPr lang="en-US" dirty="0"/>
              <a:t>”</a:t>
            </a:r>
          </a:p>
          <a:p>
            <a:pPr marL="0" indent="0">
              <a:buNone/>
            </a:pPr>
            <a:r>
              <a:rPr lang="en-TW" dirty="0"/>
              <a:t>We won’t spend time learning what </a:t>
            </a:r>
            <a:r>
              <a:rPr lang="en-US" dirty="0" err="1"/>
              <a:t>th</a:t>
            </a:r>
            <a:r>
              <a:rPr lang="en-TW" dirty="0"/>
              <a:t>is is (since this is way out of the scope of our </a:t>
            </a:r>
            <a:r>
              <a:rPr lang="en-US" dirty="0"/>
              <a:t>course</a:t>
            </a:r>
            <a:r>
              <a:rPr lang="en-TW" dirty="0"/>
              <a:t>); however, this C3 linearization does solve both problems; we don’t have duplicate A and C comes before A.</a:t>
            </a:r>
          </a:p>
          <a:p>
            <a:pPr marL="0" indent="0">
              <a:buNone/>
            </a:pPr>
            <a:r>
              <a:rPr lang="en-TW" dirty="0"/>
              <a:t>With C3 Linearization, the MRO of the diamond problem will be:</a:t>
            </a:r>
          </a:p>
          <a:p>
            <a:pPr marL="0" indent="0" algn="ctr">
              <a:buNone/>
            </a:pPr>
            <a:r>
              <a:rPr lang="en-TW" i="1" dirty="0"/>
              <a:t>D, B, C, A</a:t>
            </a:r>
          </a:p>
          <a:p>
            <a:pPr marL="0" indent="0">
              <a:buNone/>
            </a:pPr>
            <a:br>
              <a:rPr lang="en-TW" sz="2000" dirty="0"/>
            </a:br>
            <a:r>
              <a:rPr lang="en-TW" sz="2000" dirty="0"/>
              <a:t>*. Read about C3 Linearization from </a:t>
            </a:r>
            <a:r>
              <a:rPr lang="en-US" sz="2000" dirty="0">
                <a:hlinkClick r:id="rId2"/>
              </a:rPr>
              <a:t>https://en.wikipedia.org/wiki/C3_linearization</a:t>
            </a:r>
            <a:r>
              <a:rPr lang="en-US" sz="2000" dirty="0"/>
              <a:t> if interested.</a:t>
            </a:r>
            <a:endParaRPr lang="en-TW" sz="2000" dirty="0"/>
          </a:p>
        </p:txBody>
      </p:sp>
    </p:spTree>
    <p:extLst>
      <p:ext uri="{BB962C8B-B14F-4D97-AF65-F5344CB8AC3E}">
        <p14:creationId xmlns:p14="http://schemas.microsoft.com/office/powerpoint/2010/main" val="3437667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AD3E-B76E-DF49-8E3D-FA8C267FF526}"/>
              </a:ext>
            </a:extLst>
          </p:cNvPr>
          <p:cNvSpPr>
            <a:spLocks noGrp="1"/>
          </p:cNvSpPr>
          <p:nvPr>
            <p:ph type="title"/>
          </p:nvPr>
        </p:nvSpPr>
        <p:spPr/>
        <p:txBody>
          <a:bodyPr/>
          <a:lstStyle/>
          <a:p>
            <a:r>
              <a:rPr lang="en-US" dirty="0"/>
              <a:t>Private Attributes and Methods</a:t>
            </a:r>
            <a:endParaRPr lang="en-TW" dirty="0"/>
          </a:p>
        </p:txBody>
      </p:sp>
      <p:sp>
        <p:nvSpPr>
          <p:cNvPr id="3" name="Content Placeholder 2">
            <a:extLst>
              <a:ext uri="{FF2B5EF4-FFF2-40B4-BE49-F238E27FC236}">
                <a16:creationId xmlns:a16="http://schemas.microsoft.com/office/drawing/2014/main" id="{401BA4A3-EFDA-604C-B2B9-70DC2BD5F5CC}"/>
              </a:ext>
            </a:extLst>
          </p:cNvPr>
          <p:cNvSpPr>
            <a:spLocks noGrp="1"/>
          </p:cNvSpPr>
          <p:nvPr>
            <p:ph idx="1"/>
          </p:nvPr>
        </p:nvSpPr>
        <p:spPr>
          <a:xfrm>
            <a:off x="838200" y="1825624"/>
            <a:ext cx="5913329" cy="4667251"/>
          </a:xfrm>
        </p:spPr>
        <p:txBody>
          <a:bodyPr>
            <a:normAutofit/>
          </a:bodyPr>
          <a:lstStyle/>
          <a:p>
            <a:pPr marL="0" indent="0">
              <a:buNone/>
            </a:pPr>
            <a:r>
              <a:rPr lang="en-US" dirty="0"/>
              <a:t>In the context of class, private means the attributes or methods are only available for the class members, not for the outside of the class. </a:t>
            </a:r>
          </a:p>
          <a:p>
            <a:pPr marL="0" indent="0">
              <a:buNone/>
            </a:pPr>
            <a:r>
              <a:rPr lang="en-US" dirty="0"/>
              <a:t>When defining private attributes and methods, we just need to add a double underscore at the front no underscore at the end; then, that attribute or method would become private.</a:t>
            </a:r>
          </a:p>
        </p:txBody>
      </p:sp>
      <p:sp>
        <p:nvSpPr>
          <p:cNvPr id="4" name="TextBox 3">
            <a:extLst>
              <a:ext uri="{FF2B5EF4-FFF2-40B4-BE49-F238E27FC236}">
                <a16:creationId xmlns:a16="http://schemas.microsoft.com/office/drawing/2014/main" id="{F57A16DF-CC87-464C-96C3-DE13BEE343A9}"/>
              </a:ext>
            </a:extLst>
          </p:cNvPr>
          <p:cNvSpPr txBox="1"/>
          <p:nvPr/>
        </p:nvSpPr>
        <p:spPr>
          <a:xfrm>
            <a:off x="8655485" y="4334005"/>
            <a:ext cx="184731" cy="369332"/>
          </a:xfrm>
          <a:prstGeom prst="rect">
            <a:avLst/>
          </a:prstGeom>
          <a:noFill/>
        </p:spPr>
        <p:txBody>
          <a:bodyPr wrap="none" rtlCol="0">
            <a:spAutoFit/>
          </a:bodyPr>
          <a:lstStyle/>
          <a:p>
            <a:endParaRPr lang="en-TW" dirty="0"/>
          </a:p>
        </p:txBody>
      </p:sp>
      <p:pic>
        <p:nvPicPr>
          <p:cNvPr id="6" name="Graphic 5">
            <a:extLst>
              <a:ext uri="{FF2B5EF4-FFF2-40B4-BE49-F238E27FC236}">
                <a16:creationId xmlns:a16="http://schemas.microsoft.com/office/drawing/2014/main" id="{9540E3F2-F031-1D47-A570-01A974DA9F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51529" y="1099931"/>
            <a:ext cx="4762500" cy="4762500"/>
          </a:xfrm>
          <a:prstGeom prst="rect">
            <a:avLst/>
          </a:prstGeom>
        </p:spPr>
      </p:pic>
    </p:spTree>
    <p:extLst>
      <p:ext uri="{BB962C8B-B14F-4D97-AF65-F5344CB8AC3E}">
        <p14:creationId xmlns:p14="http://schemas.microsoft.com/office/powerpoint/2010/main" val="1120544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68BE-8D49-2847-A201-7CB792921305}"/>
              </a:ext>
            </a:extLst>
          </p:cNvPr>
          <p:cNvSpPr>
            <a:spLocks noGrp="1"/>
          </p:cNvSpPr>
          <p:nvPr>
            <p:ph type="title"/>
          </p:nvPr>
        </p:nvSpPr>
        <p:spPr/>
        <p:txBody>
          <a:bodyPr/>
          <a:lstStyle/>
          <a:p>
            <a:r>
              <a:rPr lang="en-US" dirty="0"/>
              <a:t>Private Attributes and Methods</a:t>
            </a:r>
            <a:endParaRPr lang="en-TW" dirty="0"/>
          </a:p>
        </p:txBody>
      </p:sp>
      <p:sp>
        <p:nvSpPr>
          <p:cNvPr id="3" name="Content Placeholder 2">
            <a:extLst>
              <a:ext uri="{FF2B5EF4-FFF2-40B4-BE49-F238E27FC236}">
                <a16:creationId xmlns:a16="http://schemas.microsoft.com/office/drawing/2014/main" id="{D20D459B-CA16-1849-9A8B-1779B152EAF9}"/>
              </a:ext>
            </a:extLst>
          </p:cNvPr>
          <p:cNvSpPr>
            <a:spLocks noGrp="1"/>
          </p:cNvSpPr>
          <p:nvPr>
            <p:ph idx="1"/>
          </p:nvPr>
        </p:nvSpPr>
        <p:spPr/>
        <p:txBody>
          <a:bodyPr/>
          <a:lstStyle/>
          <a:p>
            <a:pPr marL="0" indent="0">
              <a:buNone/>
            </a:pPr>
            <a:r>
              <a:rPr lang="en-US" dirty="0"/>
              <a:t>In Python, by convention, any attribute or method started with a single underscore is also private.  This is not regulated by Python, which means they are still public. This is just a convention. (If we read the source code of </a:t>
            </a:r>
            <a:r>
              <a:rPr lang="en-US" dirty="0" err="1"/>
              <a:t>Keras</a:t>
            </a:r>
            <a:r>
              <a:rPr lang="en-US" dirty="0"/>
              <a:t>, then we can see this.)</a:t>
            </a:r>
          </a:p>
          <a:p>
            <a:pPr marL="0" indent="0">
              <a:buNone/>
            </a:pPr>
            <a:r>
              <a:rPr lang="en-US" dirty="0"/>
              <a:t>However, even though we can access the attribute directly, we should still consider it as a private variable; try not to access it as much as possible.</a:t>
            </a:r>
            <a:endParaRPr lang="en-TW" dirty="0"/>
          </a:p>
        </p:txBody>
      </p:sp>
    </p:spTree>
    <p:extLst>
      <p:ext uri="{BB962C8B-B14F-4D97-AF65-F5344CB8AC3E}">
        <p14:creationId xmlns:p14="http://schemas.microsoft.com/office/powerpoint/2010/main" val="97922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E87D-7D0E-F946-867B-E4B172A49DD7}"/>
              </a:ext>
            </a:extLst>
          </p:cNvPr>
          <p:cNvSpPr>
            <a:spLocks noGrp="1"/>
          </p:cNvSpPr>
          <p:nvPr>
            <p:ph type="title"/>
          </p:nvPr>
        </p:nvSpPr>
        <p:spPr/>
        <p:txBody>
          <a:bodyPr/>
          <a:lstStyle/>
          <a:p>
            <a:r>
              <a:rPr lang="en-TW" dirty="0"/>
              <a:t>(Bonus Section) OOP Style in Python</a:t>
            </a:r>
          </a:p>
        </p:txBody>
      </p:sp>
      <p:sp>
        <p:nvSpPr>
          <p:cNvPr id="3" name="Content Placeholder 2">
            <a:extLst>
              <a:ext uri="{FF2B5EF4-FFF2-40B4-BE49-F238E27FC236}">
                <a16:creationId xmlns:a16="http://schemas.microsoft.com/office/drawing/2014/main" id="{2C15CF7D-48CD-9E4B-9668-96BDCF1D09BD}"/>
              </a:ext>
            </a:extLst>
          </p:cNvPr>
          <p:cNvSpPr>
            <a:spLocks noGrp="1"/>
          </p:cNvSpPr>
          <p:nvPr>
            <p:ph idx="1"/>
          </p:nvPr>
        </p:nvSpPr>
        <p:spPr/>
        <p:txBody>
          <a:bodyPr/>
          <a:lstStyle/>
          <a:p>
            <a:pPr marL="0" indent="0">
              <a:buNone/>
            </a:pPr>
            <a:r>
              <a:rPr lang="en-US" dirty="0"/>
              <a:t>Traditionally, OOP design emphasizes information hiding; this is known as “encapsulation.” All attributes of an object should be as private as possible. The purpose of encapsulation is to prevent changing attributes of an object as that might cause an unexpected error.</a:t>
            </a:r>
          </a:p>
          <a:p>
            <a:pPr marL="0" indent="0">
              <a:buNone/>
            </a:pPr>
            <a:r>
              <a:rPr lang="en-US" dirty="0"/>
              <a:t>When we really have to access attributes of an object, we usually define public methods called getter and setter. Traditionally, getters and setters access attributes and do some middleware work, such as changing units or checking the max and min value.</a:t>
            </a:r>
          </a:p>
          <a:p>
            <a:pPr marL="0" indent="0">
              <a:buNone/>
            </a:pPr>
            <a:r>
              <a:rPr lang="en-US" dirty="0"/>
              <a:t>However, in Python, getter and setter are not considered Pythonic!!</a:t>
            </a:r>
          </a:p>
        </p:txBody>
      </p:sp>
    </p:spTree>
    <p:extLst>
      <p:ext uri="{BB962C8B-B14F-4D97-AF65-F5344CB8AC3E}">
        <p14:creationId xmlns:p14="http://schemas.microsoft.com/office/powerpoint/2010/main" val="746335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36CB-8FBC-F848-811C-5EBF35E2BAD5}"/>
              </a:ext>
            </a:extLst>
          </p:cNvPr>
          <p:cNvSpPr>
            <a:spLocks noGrp="1"/>
          </p:cNvSpPr>
          <p:nvPr>
            <p:ph type="title"/>
          </p:nvPr>
        </p:nvSpPr>
        <p:spPr/>
        <p:txBody>
          <a:bodyPr/>
          <a:lstStyle/>
          <a:p>
            <a:r>
              <a:rPr lang="en-TW" dirty="0"/>
              <a:t>(Bonus Section) OOP Style in Python</a:t>
            </a:r>
          </a:p>
        </p:txBody>
      </p:sp>
      <p:sp>
        <p:nvSpPr>
          <p:cNvPr id="3" name="Content Placeholder 2">
            <a:extLst>
              <a:ext uri="{FF2B5EF4-FFF2-40B4-BE49-F238E27FC236}">
                <a16:creationId xmlns:a16="http://schemas.microsoft.com/office/drawing/2014/main" id="{CC0FD2F6-679F-374B-B045-3667473F17D3}"/>
              </a:ext>
            </a:extLst>
          </p:cNvPr>
          <p:cNvSpPr>
            <a:spLocks noGrp="1"/>
          </p:cNvSpPr>
          <p:nvPr>
            <p:ph idx="1"/>
          </p:nvPr>
        </p:nvSpPr>
        <p:spPr>
          <a:xfrm>
            <a:off x="838200" y="1825625"/>
            <a:ext cx="10515600" cy="4863274"/>
          </a:xfrm>
        </p:spPr>
        <p:txBody>
          <a:bodyPr>
            <a:normAutofit/>
          </a:bodyPr>
          <a:lstStyle/>
          <a:p>
            <a:pPr marL="0" indent="0">
              <a:buNone/>
            </a:pPr>
            <a:r>
              <a:rPr lang="en-US" dirty="0"/>
              <a:t>Then, we might have a question – how do we prevent outsiders from randomly accessing and changing the inner attributes of objects? In the Python community, a famous saying is, “We are all consenting adults.” That means we trust each other; if someone wants to make chaos, they have to be responsible for their decision.</a:t>
            </a:r>
          </a:p>
          <a:p>
            <a:pPr marL="0" indent="0">
              <a:buNone/>
            </a:pPr>
            <a:r>
              <a:rPr lang="en-US" dirty="0"/>
              <a:t>That’s why we see both single and double underscore can be used for private attributes.</a:t>
            </a:r>
          </a:p>
          <a:p>
            <a:pPr marL="0" indent="0">
              <a:buNone/>
            </a:pPr>
            <a:r>
              <a:rPr lang="en-US" dirty="0"/>
              <a:t>The difference between Python OOP and traditional OOP highlights the concepts of Python and other programming languages. Traditional OOP emphasizes error prevention and information hiding; on the other hand, Python focuses on readability.</a:t>
            </a:r>
          </a:p>
        </p:txBody>
      </p:sp>
    </p:spTree>
    <p:extLst>
      <p:ext uri="{BB962C8B-B14F-4D97-AF65-F5344CB8AC3E}">
        <p14:creationId xmlns:p14="http://schemas.microsoft.com/office/powerpoint/2010/main" val="3715373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75CEF-B91E-8645-AAA8-C10957F89447}"/>
              </a:ext>
            </a:extLst>
          </p:cNvPr>
          <p:cNvSpPr>
            <a:spLocks noGrp="1"/>
          </p:cNvSpPr>
          <p:nvPr>
            <p:ph type="title"/>
          </p:nvPr>
        </p:nvSpPr>
        <p:spPr/>
        <p:txBody>
          <a:bodyPr/>
          <a:lstStyle/>
          <a:p>
            <a:r>
              <a:rPr lang="en-TW" dirty="0"/>
              <a:t>@property decorator</a:t>
            </a:r>
          </a:p>
        </p:txBody>
      </p:sp>
      <p:sp>
        <p:nvSpPr>
          <p:cNvPr id="3" name="Content Placeholder 2">
            <a:extLst>
              <a:ext uri="{FF2B5EF4-FFF2-40B4-BE49-F238E27FC236}">
                <a16:creationId xmlns:a16="http://schemas.microsoft.com/office/drawing/2014/main" id="{B1D328DE-2504-AF45-A825-F39257D638A9}"/>
              </a:ext>
            </a:extLst>
          </p:cNvPr>
          <p:cNvSpPr>
            <a:spLocks noGrp="1"/>
          </p:cNvSpPr>
          <p:nvPr>
            <p:ph idx="1"/>
          </p:nvPr>
        </p:nvSpPr>
        <p:spPr/>
        <p:txBody>
          <a:bodyPr/>
          <a:lstStyle/>
          <a:p>
            <a:pPr marL="0" indent="0">
              <a:buNone/>
            </a:pPr>
            <a:r>
              <a:rPr lang="en-US" dirty="0"/>
              <a:t>Sometimes, when we are accessing or assigning an attribute of an object, we don’t want to access or assign it directly. For example,</a:t>
            </a:r>
          </a:p>
          <a:p>
            <a:r>
              <a:rPr lang="en-US" dirty="0"/>
              <a:t>When we have to change the unit from Celsius</a:t>
            </a:r>
            <a:r>
              <a:rPr lang="zh-TW" altLang="en-US" dirty="0"/>
              <a:t> </a:t>
            </a:r>
            <a:r>
              <a:rPr lang="en-US" altLang="zh-TW" dirty="0"/>
              <a:t>to Fahrenheit.</a:t>
            </a:r>
          </a:p>
          <a:p>
            <a:r>
              <a:rPr lang="en-US" dirty="0"/>
              <a:t>When we need to check if the value assignment is within a certain range.</a:t>
            </a:r>
          </a:p>
          <a:p>
            <a:pPr marL="0" indent="0">
              <a:buNone/>
            </a:pPr>
            <a:r>
              <a:rPr lang="en-US" dirty="0"/>
              <a:t>Traditionally, this is done by getters and setters in other programming languages.</a:t>
            </a:r>
          </a:p>
          <a:p>
            <a:pPr marL="0" indent="0">
              <a:buNone/>
            </a:pPr>
            <a:r>
              <a:rPr lang="en-US" dirty="0"/>
              <a:t>@property decorator is a built-in decorator in Python, which is helpful in defining virtual properties effortlessly.</a:t>
            </a:r>
          </a:p>
        </p:txBody>
      </p:sp>
    </p:spTree>
    <p:extLst>
      <p:ext uri="{BB962C8B-B14F-4D97-AF65-F5344CB8AC3E}">
        <p14:creationId xmlns:p14="http://schemas.microsoft.com/office/powerpoint/2010/main" val="1525584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A8E6-B359-2A46-8B2C-EA4F6496EA8D}"/>
              </a:ext>
            </a:extLst>
          </p:cNvPr>
          <p:cNvSpPr>
            <a:spLocks noGrp="1"/>
          </p:cNvSpPr>
          <p:nvPr>
            <p:ph type="title"/>
          </p:nvPr>
        </p:nvSpPr>
        <p:spPr/>
        <p:txBody>
          <a:bodyPr/>
          <a:lstStyle/>
          <a:p>
            <a:r>
              <a:rPr lang="en-TW" dirty="0"/>
              <a:t>The Mighty Hash Function</a:t>
            </a:r>
          </a:p>
        </p:txBody>
      </p:sp>
      <p:sp>
        <p:nvSpPr>
          <p:cNvPr id="3" name="Content Placeholder 2">
            <a:extLst>
              <a:ext uri="{FF2B5EF4-FFF2-40B4-BE49-F238E27FC236}">
                <a16:creationId xmlns:a16="http://schemas.microsoft.com/office/drawing/2014/main" id="{C3C04359-AE4E-2A42-9F8C-097989A01EE8}"/>
              </a:ext>
            </a:extLst>
          </p:cNvPr>
          <p:cNvSpPr>
            <a:spLocks noGrp="1"/>
          </p:cNvSpPr>
          <p:nvPr>
            <p:ph idx="1"/>
          </p:nvPr>
        </p:nvSpPr>
        <p:spPr/>
        <p:txBody>
          <a:bodyPr/>
          <a:lstStyle/>
          <a:p>
            <a:pPr marL="0" indent="0">
              <a:buNone/>
            </a:pPr>
            <a:r>
              <a:rPr lang="en-US" dirty="0"/>
              <a:t>A hash is a function that converts one value to another. In Python, there’s a built-in hash() function. For example, we can do:</a:t>
            </a:r>
          </a:p>
          <a:p>
            <a:pPr marL="0" indent="0" algn="ctr">
              <a:buNone/>
            </a:pPr>
            <a:r>
              <a:rPr lang="en-US" dirty="0"/>
              <a:t>hash(“How are you doing today?”)</a:t>
            </a:r>
          </a:p>
          <a:p>
            <a:pPr marL="0" indent="0">
              <a:buNone/>
            </a:pPr>
            <a:r>
              <a:rPr lang="en-US" dirty="0"/>
              <a:t>Then it will return 6941904779894686356. (some kind of integer)</a:t>
            </a:r>
          </a:p>
          <a:p>
            <a:pPr marL="0" indent="0">
              <a:buNone/>
            </a:pPr>
            <a:r>
              <a:rPr lang="en-US" dirty="0"/>
              <a:t>Or, we can do:</a:t>
            </a:r>
          </a:p>
          <a:p>
            <a:pPr marL="0" indent="0" algn="ctr">
              <a:buNone/>
            </a:pPr>
            <a:r>
              <a:rPr lang="en-US" dirty="0"/>
              <a:t>hash(“hello”)</a:t>
            </a:r>
          </a:p>
          <a:p>
            <a:pPr marL="0" indent="0">
              <a:buNone/>
            </a:pPr>
            <a:r>
              <a:rPr lang="en-US" dirty="0"/>
              <a:t>Then it will return 8027212646858338501. (another integer)</a:t>
            </a:r>
          </a:p>
          <a:p>
            <a:pPr marL="0" indent="0">
              <a:buNone/>
            </a:pPr>
            <a:r>
              <a:rPr lang="en-US" dirty="0"/>
              <a:t>In Python, the hash function basically returns a fixed-sized integer.</a:t>
            </a:r>
          </a:p>
        </p:txBody>
      </p:sp>
    </p:spTree>
    <p:extLst>
      <p:ext uri="{BB962C8B-B14F-4D97-AF65-F5344CB8AC3E}">
        <p14:creationId xmlns:p14="http://schemas.microsoft.com/office/powerpoint/2010/main" val="178943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676D-DCDA-F54B-BE80-E3B5420DDE1B}"/>
              </a:ext>
            </a:extLst>
          </p:cNvPr>
          <p:cNvSpPr>
            <a:spLocks noGrp="1"/>
          </p:cNvSpPr>
          <p:nvPr>
            <p:ph type="title"/>
          </p:nvPr>
        </p:nvSpPr>
        <p:spPr/>
        <p:txBody>
          <a:bodyPr/>
          <a:lstStyle/>
          <a:p>
            <a:r>
              <a:rPr lang="en-TW" dirty="0"/>
              <a:t>The Mighty Hash Function</a:t>
            </a:r>
          </a:p>
        </p:txBody>
      </p:sp>
      <p:sp>
        <p:nvSpPr>
          <p:cNvPr id="3" name="Content Placeholder 2">
            <a:extLst>
              <a:ext uri="{FF2B5EF4-FFF2-40B4-BE49-F238E27FC236}">
                <a16:creationId xmlns:a16="http://schemas.microsoft.com/office/drawing/2014/main" id="{EB3BAC0D-9E2F-614B-B03F-C686B4FCED16}"/>
              </a:ext>
            </a:extLst>
          </p:cNvPr>
          <p:cNvSpPr>
            <a:spLocks noGrp="1"/>
          </p:cNvSpPr>
          <p:nvPr>
            <p:ph idx="1"/>
          </p:nvPr>
        </p:nvSpPr>
        <p:spPr/>
        <p:txBody>
          <a:bodyPr/>
          <a:lstStyle/>
          <a:p>
            <a:pPr marL="0" indent="0">
              <a:buNone/>
            </a:pPr>
            <a:r>
              <a:rPr lang="en-TW" dirty="0"/>
              <a:t>What can be hashed in Python? The Python hashable data types </a:t>
            </a:r>
            <a:r>
              <a:rPr lang="en-US" dirty="0"/>
              <a:t>are</a:t>
            </a:r>
            <a:r>
              <a:rPr lang="en-TW" dirty="0"/>
              <a:t> </a:t>
            </a:r>
            <a:r>
              <a:rPr lang="en-TW" i="1" dirty="0"/>
              <a:t>integers, float, string, boolean, tuple, </a:t>
            </a:r>
            <a:r>
              <a:rPr lang="en-TW" dirty="0"/>
              <a:t>and </a:t>
            </a:r>
            <a:r>
              <a:rPr lang="en-TW" i="1" dirty="0"/>
              <a:t>None</a:t>
            </a:r>
            <a:r>
              <a:rPr lang="en-TW" dirty="0"/>
              <a:t>. </a:t>
            </a:r>
            <a:r>
              <a:rPr lang="en-US" dirty="0"/>
              <a:t>All elements in the tuple need to be </a:t>
            </a:r>
            <a:r>
              <a:rPr lang="en-US" dirty="0" err="1"/>
              <a:t>hashable</a:t>
            </a:r>
            <a:r>
              <a:rPr lang="en-US" dirty="0"/>
              <a:t> so that the tuple can be </a:t>
            </a:r>
            <a:r>
              <a:rPr lang="en-US" dirty="0" err="1"/>
              <a:t>hashable</a:t>
            </a:r>
            <a:r>
              <a:rPr lang="en-TW" dirty="0"/>
              <a:t>.</a:t>
            </a:r>
          </a:p>
          <a:p>
            <a:pPr marL="0" indent="0">
              <a:buNone/>
            </a:pPr>
            <a:r>
              <a:rPr lang="en-US" dirty="0"/>
              <a:t>Most of Python's immutable built-in objects are hashable; mutable containers (such as lists or dictionaries) are not; immutable containers (such as tuples) are only hashable if their elements are hashable. Objects which are instances of user-defined classes are hashable by default. (But we can define the hash value by implementing the </a:t>
            </a:r>
            <a:r>
              <a:rPr lang="en-US" i="1" dirty="0"/>
              <a:t>__hash__() </a:t>
            </a:r>
            <a:r>
              <a:rPr lang="en-US" dirty="0"/>
              <a:t>method.)</a:t>
            </a:r>
          </a:p>
          <a:p>
            <a:pPr marL="0" indent="0">
              <a:buNone/>
            </a:pPr>
            <a:r>
              <a:rPr lang="en-TW" dirty="0"/>
              <a:t>The following data types are not hashable: </a:t>
            </a:r>
            <a:r>
              <a:rPr lang="en-TW" i="1" dirty="0"/>
              <a:t>set, list, dictionary</a:t>
            </a:r>
            <a:r>
              <a:rPr lang="en-TW" dirty="0"/>
              <a:t>.</a:t>
            </a:r>
          </a:p>
        </p:txBody>
      </p:sp>
    </p:spTree>
    <p:extLst>
      <p:ext uri="{BB962C8B-B14F-4D97-AF65-F5344CB8AC3E}">
        <p14:creationId xmlns:p14="http://schemas.microsoft.com/office/powerpoint/2010/main" val="395299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B875-03AC-C54A-97C5-B38650E78A6D}"/>
              </a:ext>
            </a:extLst>
          </p:cNvPr>
          <p:cNvSpPr>
            <a:spLocks noGrp="1"/>
          </p:cNvSpPr>
          <p:nvPr>
            <p:ph type="title"/>
          </p:nvPr>
        </p:nvSpPr>
        <p:spPr/>
        <p:txBody>
          <a:bodyPr/>
          <a:lstStyle/>
          <a:p>
            <a:r>
              <a:rPr lang="en-TW" dirty="0"/>
              <a:t>Object-Oriented Programming</a:t>
            </a:r>
          </a:p>
        </p:txBody>
      </p:sp>
      <p:sp>
        <p:nvSpPr>
          <p:cNvPr id="3" name="Content Placeholder 2">
            <a:extLst>
              <a:ext uri="{FF2B5EF4-FFF2-40B4-BE49-F238E27FC236}">
                <a16:creationId xmlns:a16="http://schemas.microsoft.com/office/drawing/2014/main" id="{5098D36E-0AEA-DE4A-A538-9011E1356DD2}"/>
              </a:ext>
            </a:extLst>
          </p:cNvPr>
          <p:cNvSpPr>
            <a:spLocks noGrp="1"/>
          </p:cNvSpPr>
          <p:nvPr>
            <p:ph idx="1"/>
          </p:nvPr>
        </p:nvSpPr>
        <p:spPr>
          <a:xfrm>
            <a:off x="838200" y="1825624"/>
            <a:ext cx="10515600" cy="4449915"/>
          </a:xfrm>
        </p:spPr>
        <p:txBody>
          <a:bodyPr>
            <a:normAutofit lnSpcReduction="10000"/>
          </a:bodyPr>
          <a:lstStyle/>
          <a:p>
            <a:pPr marL="0" indent="0">
              <a:buNone/>
            </a:pPr>
            <a:r>
              <a:rPr lang="en-US" i="1" dirty="0">
                <a:solidFill>
                  <a:srgbClr val="0070C0"/>
                </a:solidFill>
              </a:rPr>
              <a:t>Object-oriented programming (OOP) </a:t>
            </a:r>
            <a:r>
              <a:rPr lang="en-US" dirty="0"/>
              <a:t>is a method of structuring a program by bundling related properties and behaviors into individual objects. Just like many other programming languages, Python has OOP features as well. There are many built-in classes in Python, and we can create our own types as well.</a:t>
            </a:r>
          </a:p>
          <a:p>
            <a:pPr marL="0" indent="0">
              <a:buNone/>
            </a:pPr>
            <a:r>
              <a:rPr lang="en-US" dirty="0"/>
              <a:t>A </a:t>
            </a:r>
            <a:r>
              <a:rPr lang="en-US" i="1" dirty="0">
                <a:solidFill>
                  <a:srgbClr val="0070C0"/>
                </a:solidFill>
              </a:rPr>
              <a:t>class</a:t>
            </a:r>
            <a:r>
              <a:rPr lang="en-US" dirty="0"/>
              <a:t> is a code template for creating objects. Objects have properties and have behavior associated with them. Basically, we can consider ”class” as a new data type that we can create on our own, just like the built-in Python number, string, set, list, dictionary, and many other data types.</a:t>
            </a:r>
          </a:p>
          <a:p>
            <a:pPr marL="0" indent="0">
              <a:buNone/>
            </a:pPr>
            <a:br>
              <a:rPr lang="en-US" sz="2000" dirty="0"/>
            </a:br>
            <a:r>
              <a:rPr lang="en-US" sz="2000" dirty="0"/>
              <a:t>*. The naming convention of class name is – always capitalize the first letter!</a:t>
            </a:r>
            <a:endParaRPr lang="en-TW" sz="2000" dirty="0"/>
          </a:p>
        </p:txBody>
      </p:sp>
    </p:spTree>
    <p:extLst>
      <p:ext uri="{BB962C8B-B14F-4D97-AF65-F5344CB8AC3E}">
        <p14:creationId xmlns:p14="http://schemas.microsoft.com/office/powerpoint/2010/main" val="1106128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C8DC-335B-E54F-BB37-C3F1E41137B0}"/>
              </a:ext>
            </a:extLst>
          </p:cNvPr>
          <p:cNvSpPr>
            <a:spLocks noGrp="1"/>
          </p:cNvSpPr>
          <p:nvPr>
            <p:ph type="title"/>
          </p:nvPr>
        </p:nvSpPr>
        <p:spPr/>
        <p:txBody>
          <a:bodyPr/>
          <a:lstStyle/>
          <a:p>
            <a:r>
              <a:rPr lang="en-TW" dirty="0"/>
              <a:t>The Mighty Hash Function</a:t>
            </a:r>
          </a:p>
        </p:txBody>
      </p:sp>
      <p:sp>
        <p:nvSpPr>
          <p:cNvPr id="3" name="Content Placeholder 2">
            <a:extLst>
              <a:ext uri="{FF2B5EF4-FFF2-40B4-BE49-F238E27FC236}">
                <a16:creationId xmlns:a16="http://schemas.microsoft.com/office/drawing/2014/main" id="{5C9E3F09-844F-FF49-A4E1-E85B6FF8DAEF}"/>
              </a:ext>
            </a:extLst>
          </p:cNvPr>
          <p:cNvSpPr>
            <a:spLocks noGrp="1"/>
          </p:cNvSpPr>
          <p:nvPr>
            <p:ph idx="1"/>
          </p:nvPr>
        </p:nvSpPr>
        <p:spPr>
          <a:xfrm>
            <a:off x="838200" y="1825625"/>
            <a:ext cx="5800595" cy="4351338"/>
          </a:xfrm>
        </p:spPr>
        <p:txBody>
          <a:bodyPr/>
          <a:lstStyle/>
          <a:p>
            <a:pPr marL="0" indent="0">
              <a:buNone/>
            </a:pPr>
            <a:r>
              <a:rPr lang="en-US" dirty="0"/>
              <a:t>The two ideas, </a:t>
            </a:r>
            <a:r>
              <a:rPr lang="en-US" dirty="0" err="1"/>
              <a:t>hashable</a:t>
            </a:r>
            <a:r>
              <a:rPr lang="en-US" dirty="0"/>
              <a:t> and immutable, are related because objects which are used as hash keys must typically be immutable, so their hash value doesn't change. </a:t>
            </a:r>
          </a:p>
          <a:p>
            <a:pPr marL="0" indent="0">
              <a:buNone/>
            </a:pPr>
            <a:r>
              <a:rPr lang="en-US" dirty="0"/>
              <a:t>If it were allowed to change, then the location of that object in a data structure such as a </a:t>
            </a:r>
            <a:r>
              <a:rPr lang="en-US" dirty="0" err="1"/>
              <a:t>hashtable</a:t>
            </a:r>
            <a:r>
              <a:rPr lang="en-US" dirty="0"/>
              <a:t> would change, and then the whole purpose of hashing for efficiency is defeated.</a:t>
            </a:r>
            <a:endParaRPr lang="en-TW" dirty="0"/>
          </a:p>
        </p:txBody>
      </p:sp>
      <p:pic>
        <p:nvPicPr>
          <p:cNvPr id="5" name="Graphic 4">
            <a:extLst>
              <a:ext uri="{FF2B5EF4-FFF2-40B4-BE49-F238E27FC236}">
                <a16:creationId xmlns:a16="http://schemas.microsoft.com/office/drawing/2014/main" id="{4C889781-6FD9-7E4D-A320-4110BFF79C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57307" y="1690688"/>
            <a:ext cx="5497557" cy="3668299"/>
          </a:xfrm>
          <a:prstGeom prst="rect">
            <a:avLst/>
          </a:prstGeom>
        </p:spPr>
      </p:pic>
    </p:spTree>
    <p:extLst>
      <p:ext uri="{BB962C8B-B14F-4D97-AF65-F5344CB8AC3E}">
        <p14:creationId xmlns:p14="http://schemas.microsoft.com/office/powerpoint/2010/main" val="673821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CFA2-B264-124A-BF28-2703E34F0113}"/>
              </a:ext>
            </a:extLst>
          </p:cNvPr>
          <p:cNvSpPr>
            <a:spLocks noGrp="1"/>
          </p:cNvSpPr>
          <p:nvPr>
            <p:ph type="title"/>
          </p:nvPr>
        </p:nvSpPr>
        <p:spPr/>
        <p:txBody>
          <a:bodyPr/>
          <a:lstStyle/>
          <a:p>
            <a:r>
              <a:rPr lang="en-TW" dirty="0"/>
              <a:t>The Mighty Hash Function</a:t>
            </a:r>
          </a:p>
        </p:txBody>
      </p:sp>
      <p:sp>
        <p:nvSpPr>
          <p:cNvPr id="3" name="Content Placeholder 2">
            <a:extLst>
              <a:ext uri="{FF2B5EF4-FFF2-40B4-BE49-F238E27FC236}">
                <a16:creationId xmlns:a16="http://schemas.microsoft.com/office/drawing/2014/main" id="{57927D0E-C915-224E-9938-B320064498F7}"/>
              </a:ext>
            </a:extLst>
          </p:cNvPr>
          <p:cNvSpPr>
            <a:spLocks noGrp="1"/>
          </p:cNvSpPr>
          <p:nvPr>
            <p:ph idx="1"/>
          </p:nvPr>
        </p:nvSpPr>
        <p:spPr>
          <a:xfrm>
            <a:off x="838200" y="1825624"/>
            <a:ext cx="10515600" cy="4788117"/>
          </a:xfrm>
        </p:spPr>
        <p:txBody>
          <a:bodyPr>
            <a:normAutofit lnSpcReduction="10000"/>
          </a:bodyPr>
          <a:lstStyle/>
          <a:p>
            <a:pPr marL="0" indent="0">
              <a:buNone/>
            </a:pPr>
            <a:r>
              <a:rPr lang="en-TW" dirty="0"/>
              <a:t>Here are some key features of a good hash function:</a:t>
            </a:r>
          </a:p>
          <a:p>
            <a:pPr marL="514350" indent="-514350">
              <a:buAutoNum type="arabicPeriod"/>
            </a:pPr>
            <a:r>
              <a:rPr lang="en-TW" dirty="0"/>
              <a:t>Consistent – each time we give the same input to the hash() function, we need to get the same output.</a:t>
            </a:r>
          </a:p>
          <a:p>
            <a:pPr marL="514350" indent="-514350">
              <a:buAutoNum type="arabicPeriod"/>
            </a:pPr>
            <a:r>
              <a:rPr lang="en-TW" dirty="0"/>
              <a:t>Distributed Evenly – a small change in input should result in a huge difference in output. This will </a:t>
            </a:r>
            <a:r>
              <a:rPr lang="en-US" dirty="0"/>
              <a:t>reduce the number of hash collisions. (Hash collision means 2 different input gives the same output.)</a:t>
            </a:r>
          </a:p>
          <a:p>
            <a:pPr marL="514350" indent="-514350">
              <a:buAutoNum type="arabicPeriod"/>
            </a:pPr>
            <a:r>
              <a:rPr lang="en-US" dirty="0"/>
              <a:t>Not invertible – this function should not be invertible for security purposes.</a:t>
            </a:r>
          </a:p>
          <a:p>
            <a:pPr marL="0" indent="0">
              <a:buNone/>
            </a:pPr>
            <a:endParaRPr lang="en-US" dirty="0"/>
          </a:p>
          <a:p>
            <a:pPr marL="0" indent="0">
              <a:buNone/>
            </a:pPr>
            <a:r>
              <a:rPr lang="en-US" sz="2200" dirty="0"/>
              <a:t>*. We won’t learn how to create our own hash function in this course. This is not the main focus here. If interested, you can learn more about hash function in algorithms and data structure class.</a:t>
            </a:r>
          </a:p>
          <a:p>
            <a:pPr marL="0" indent="0">
              <a:buNone/>
            </a:pPr>
            <a:endParaRPr lang="en-TW" dirty="0"/>
          </a:p>
        </p:txBody>
      </p:sp>
    </p:spTree>
    <p:extLst>
      <p:ext uri="{BB962C8B-B14F-4D97-AF65-F5344CB8AC3E}">
        <p14:creationId xmlns:p14="http://schemas.microsoft.com/office/powerpoint/2010/main" val="930916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9946-9FF0-9943-BE5A-07F28761B5B4}"/>
              </a:ext>
            </a:extLst>
          </p:cNvPr>
          <p:cNvSpPr>
            <a:spLocks noGrp="1"/>
          </p:cNvSpPr>
          <p:nvPr>
            <p:ph type="title"/>
          </p:nvPr>
        </p:nvSpPr>
        <p:spPr/>
        <p:txBody>
          <a:bodyPr/>
          <a:lstStyle/>
          <a:p>
            <a:r>
              <a:rPr lang="en-TW" dirty="0"/>
              <a:t>The Mighty Hash Function</a:t>
            </a:r>
          </a:p>
        </p:txBody>
      </p:sp>
      <p:sp>
        <p:nvSpPr>
          <p:cNvPr id="3" name="Content Placeholder 2">
            <a:extLst>
              <a:ext uri="{FF2B5EF4-FFF2-40B4-BE49-F238E27FC236}">
                <a16:creationId xmlns:a16="http://schemas.microsoft.com/office/drawing/2014/main" id="{D7012F8F-D629-5548-AFD8-483EBC486FF2}"/>
              </a:ext>
            </a:extLst>
          </p:cNvPr>
          <p:cNvSpPr>
            <a:spLocks noGrp="1"/>
          </p:cNvSpPr>
          <p:nvPr>
            <p:ph idx="1"/>
          </p:nvPr>
        </p:nvSpPr>
        <p:spPr/>
        <p:txBody>
          <a:bodyPr/>
          <a:lstStyle/>
          <a:p>
            <a:pPr marL="0" indent="0">
              <a:buNone/>
            </a:pPr>
            <a:r>
              <a:rPr lang="en-US" dirty="0"/>
              <a:t>Note that the hash of a value only needs to be the same for one run of Python. In Python 3.3, they will, in fact, change for every new run of Python.</a:t>
            </a:r>
          </a:p>
          <a:p>
            <a:pPr marL="0" indent="0">
              <a:buNone/>
            </a:pPr>
            <a:r>
              <a:rPr lang="en-US" dirty="0"/>
              <a:t>This is to make it harder to guess what hash value a particular string will have, which is an important security feature for web applications etc.  </a:t>
            </a:r>
          </a:p>
          <a:p>
            <a:pPr marL="0" indent="0">
              <a:buNone/>
            </a:pPr>
            <a:r>
              <a:rPr lang="en-US" dirty="0"/>
              <a:t>Hash values should therefore not be stored permanently. If we need to use hash values in a permanent way, we can take a look at the more "serious" types of hashes, cryptographic hash functions, such as </a:t>
            </a:r>
            <a:r>
              <a:rPr lang="en-US" i="1" dirty="0" err="1"/>
              <a:t>bcrypt</a:t>
            </a:r>
            <a:r>
              <a:rPr lang="en-US" i="1" dirty="0"/>
              <a:t>, SHA-256, RSA algorithm, Elliptic Curve Cryptography.</a:t>
            </a:r>
            <a:endParaRPr lang="en-TW" i="1" dirty="0"/>
          </a:p>
        </p:txBody>
      </p:sp>
    </p:spTree>
    <p:extLst>
      <p:ext uri="{BB962C8B-B14F-4D97-AF65-F5344CB8AC3E}">
        <p14:creationId xmlns:p14="http://schemas.microsoft.com/office/powerpoint/2010/main" val="441053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DFA0-7788-964F-A4DC-C59231840107}"/>
              </a:ext>
            </a:extLst>
          </p:cNvPr>
          <p:cNvSpPr>
            <a:spLocks noGrp="1"/>
          </p:cNvSpPr>
          <p:nvPr>
            <p:ph type="title"/>
          </p:nvPr>
        </p:nvSpPr>
        <p:spPr/>
        <p:txBody>
          <a:bodyPr/>
          <a:lstStyle/>
          <a:p>
            <a:r>
              <a:rPr lang="en-TW" dirty="0"/>
              <a:t>The Mighty Hash Function</a:t>
            </a:r>
          </a:p>
        </p:txBody>
      </p:sp>
      <p:sp>
        <p:nvSpPr>
          <p:cNvPr id="3" name="Content Placeholder 2">
            <a:extLst>
              <a:ext uri="{FF2B5EF4-FFF2-40B4-BE49-F238E27FC236}">
                <a16:creationId xmlns:a16="http://schemas.microsoft.com/office/drawing/2014/main" id="{B1044CB5-5C95-524D-85C0-8C7B149DF8C8}"/>
              </a:ext>
            </a:extLst>
          </p:cNvPr>
          <p:cNvSpPr>
            <a:spLocks noGrp="1"/>
          </p:cNvSpPr>
          <p:nvPr>
            <p:ph idx="1"/>
          </p:nvPr>
        </p:nvSpPr>
        <p:spPr/>
        <p:txBody>
          <a:bodyPr>
            <a:normAutofit lnSpcReduction="10000"/>
          </a:bodyPr>
          <a:lstStyle/>
          <a:p>
            <a:pPr marL="0" indent="0">
              <a:buNone/>
            </a:pPr>
            <a:r>
              <a:rPr lang="en-US" dirty="0"/>
              <a:t>The idea of hash function is widely used in the real world. For example,</a:t>
            </a:r>
          </a:p>
          <a:p>
            <a:r>
              <a:rPr lang="en-US" dirty="0"/>
              <a:t>Passwords are hashed before they get stored in the database. By that, even someone hacks into the system, they cannot see the password. Also, they cannot do any reverse engineering since the hash function is not invertible.</a:t>
            </a:r>
          </a:p>
          <a:p>
            <a:r>
              <a:rPr lang="en-US" dirty="0" err="1"/>
              <a:t>Hashtable</a:t>
            </a:r>
            <a:r>
              <a:rPr lang="en-US" dirty="0"/>
              <a:t> uses hash function. In Python, dictionary and set both implements hashtable. Therefore, when doing value look-up (by using the membership operator </a:t>
            </a:r>
            <a:r>
              <a:rPr lang="en-US" i="1" dirty="0"/>
              <a:t>in</a:t>
            </a:r>
            <a:r>
              <a:rPr lang="en-US" dirty="0"/>
              <a:t>) in dictionary and set, the speed is constantly fast regardless of the size of dictionary or set. (However, list look-up time depends on the size of the list. The bigger the list is, the longer it takes.)</a:t>
            </a:r>
          </a:p>
          <a:p>
            <a:endParaRPr lang="en-US" dirty="0"/>
          </a:p>
          <a:p>
            <a:endParaRPr lang="en-TW" dirty="0"/>
          </a:p>
          <a:p>
            <a:pPr marL="0" indent="0">
              <a:buNone/>
            </a:pPr>
            <a:endParaRPr lang="en-TW" dirty="0"/>
          </a:p>
        </p:txBody>
      </p:sp>
    </p:spTree>
    <p:extLst>
      <p:ext uri="{BB962C8B-B14F-4D97-AF65-F5344CB8AC3E}">
        <p14:creationId xmlns:p14="http://schemas.microsoft.com/office/powerpoint/2010/main" val="1204398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5EC5-4500-514D-95FE-E6F724F253FD}"/>
              </a:ext>
            </a:extLst>
          </p:cNvPr>
          <p:cNvSpPr>
            <a:spLocks noGrp="1"/>
          </p:cNvSpPr>
          <p:nvPr>
            <p:ph type="title"/>
          </p:nvPr>
        </p:nvSpPr>
        <p:spPr/>
        <p:txBody>
          <a:bodyPr/>
          <a:lstStyle/>
          <a:p>
            <a:r>
              <a:rPr lang="en-TW" dirty="0"/>
              <a:t>__hash__() function</a:t>
            </a:r>
          </a:p>
        </p:txBody>
      </p:sp>
      <p:sp>
        <p:nvSpPr>
          <p:cNvPr id="3" name="Content Placeholder 2">
            <a:extLst>
              <a:ext uri="{FF2B5EF4-FFF2-40B4-BE49-F238E27FC236}">
                <a16:creationId xmlns:a16="http://schemas.microsoft.com/office/drawing/2014/main" id="{D99108DC-CF35-1343-9624-AF42A07B4F47}"/>
              </a:ext>
            </a:extLst>
          </p:cNvPr>
          <p:cNvSpPr>
            <a:spLocks noGrp="1"/>
          </p:cNvSpPr>
          <p:nvPr>
            <p:ph idx="1"/>
          </p:nvPr>
        </p:nvSpPr>
        <p:spPr/>
        <p:txBody>
          <a:bodyPr/>
          <a:lstStyle/>
          <a:p>
            <a:pPr marL="0" indent="0">
              <a:buNone/>
            </a:pPr>
            <a:r>
              <a:rPr lang="en-TW" dirty="0"/>
              <a:t>As we mentioned before, any object that implements the </a:t>
            </a:r>
            <a:r>
              <a:rPr lang="en-TW" i="1" dirty="0"/>
              <a:t>__hash__() </a:t>
            </a:r>
            <a:r>
              <a:rPr lang="en-TW" dirty="0"/>
              <a:t>function can be used as a key for dictionary. </a:t>
            </a:r>
          </a:p>
          <a:p>
            <a:pPr marL="0" indent="0">
              <a:buNone/>
            </a:pPr>
            <a:r>
              <a:rPr lang="en-US" dirty="0"/>
              <a:t>An easy, correct way to implement </a:t>
            </a:r>
            <a:r>
              <a:rPr lang="en-US" i="1" dirty="0"/>
              <a:t>__hash__() </a:t>
            </a:r>
            <a:r>
              <a:rPr lang="en-US" dirty="0"/>
              <a:t>is to use a key tuple. We can just return the hashed value of the key.</a:t>
            </a:r>
          </a:p>
          <a:p>
            <a:pPr marL="0" indent="0">
              <a:buNone/>
            </a:pPr>
            <a:r>
              <a:rPr lang="en-US" dirty="0"/>
              <a:t>Also, Python automatically calls the </a:t>
            </a:r>
            <a:r>
              <a:rPr lang="en-US" i="1" dirty="0"/>
              <a:t>__eq__() </a:t>
            </a:r>
            <a:r>
              <a:rPr lang="en-US" dirty="0"/>
              <a:t>method of a class when you use the == operator to compare the instances of the class. Therefore, in our class, we should implement this </a:t>
            </a:r>
            <a:r>
              <a:rPr lang="en-US" i="1" dirty="0"/>
              <a:t>__eq__() </a:t>
            </a:r>
            <a:r>
              <a:rPr lang="en-US" dirty="0"/>
              <a:t>method by:</a:t>
            </a:r>
          </a:p>
          <a:p>
            <a:pPr marL="514350" indent="-514350">
              <a:buAutoNum type="arabicPeriod"/>
            </a:pPr>
            <a:r>
              <a:rPr lang="en-US" dirty="0"/>
              <a:t>Check if the type matches</a:t>
            </a:r>
          </a:p>
          <a:p>
            <a:pPr marL="514350" indent="-514350">
              <a:buAutoNum type="arabicPeriod"/>
            </a:pPr>
            <a:r>
              <a:rPr lang="en-US" dirty="0"/>
              <a:t>Check if the key() matches</a:t>
            </a:r>
            <a:endParaRPr lang="en-TW" dirty="0"/>
          </a:p>
        </p:txBody>
      </p:sp>
    </p:spTree>
    <p:extLst>
      <p:ext uri="{BB962C8B-B14F-4D97-AF65-F5344CB8AC3E}">
        <p14:creationId xmlns:p14="http://schemas.microsoft.com/office/powerpoint/2010/main" val="3195971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8FBA-78A1-1146-8BB9-6DA9FF938C3C}"/>
              </a:ext>
            </a:extLst>
          </p:cNvPr>
          <p:cNvSpPr>
            <a:spLocks noGrp="1"/>
          </p:cNvSpPr>
          <p:nvPr>
            <p:ph type="title"/>
          </p:nvPr>
        </p:nvSpPr>
        <p:spPr/>
        <p:txBody>
          <a:bodyPr/>
          <a:lstStyle/>
          <a:p>
            <a:r>
              <a:rPr lang="en-TW" dirty="0"/>
              <a:t>Dunder or Magic Methods</a:t>
            </a:r>
          </a:p>
        </p:txBody>
      </p:sp>
      <p:sp>
        <p:nvSpPr>
          <p:cNvPr id="3" name="Content Placeholder 2">
            <a:extLst>
              <a:ext uri="{FF2B5EF4-FFF2-40B4-BE49-F238E27FC236}">
                <a16:creationId xmlns:a16="http://schemas.microsoft.com/office/drawing/2014/main" id="{AC27C05F-F2F1-1A49-BBE7-A3F051721763}"/>
              </a:ext>
            </a:extLst>
          </p:cNvPr>
          <p:cNvSpPr>
            <a:spLocks noGrp="1"/>
          </p:cNvSpPr>
          <p:nvPr>
            <p:ph idx="1"/>
          </p:nvPr>
        </p:nvSpPr>
        <p:spPr/>
        <p:txBody>
          <a:bodyPr>
            <a:normAutofit/>
          </a:bodyPr>
          <a:lstStyle/>
          <a:p>
            <a:pPr marL="0" indent="0">
              <a:buNone/>
            </a:pPr>
            <a:r>
              <a:rPr lang="en-US" dirty="0" err="1"/>
              <a:t>Dunder</a:t>
            </a:r>
            <a:r>
              <a:rPr lang="en-US" dirty="0"/>
              <a:t> or magic methods in Python are the methods having two prefixes and suffix underscores in the method name. </a:t>
            </a:r>
            <a:r>
              <a:rPr lang="en-US" dirty="0" err="1"/>
              <a:t>Dunder</a:t>
            </a:r>
            <a:r>
              <a:rPr lang="en-US" dirty="0"/>
              <a:t> here means “Double Under (Underscores)”. These are commonly used for operator overloading.</a:t>
            </a:r>
          </a:p>
          <a:p>
            <a:pPr marL="0" indent="0">
              <a:buNone/>
            </a:pPr>
            <a:r>
              <a:rPr lang="en-US" dirty="0"/>
              <a:t>Besides the </a:t>
            </a:r>
            <a:r>
              <a:rPr lang="en-US" i="1" dirty="0"/>
              <a:t>__</a:t>
            </a:r>
            <a:r>
              <a:rPr lang="en-US" i="1" dirty="0" err="1"/>
              <a:t>init</a:t>
            </a:r>
            <a:r>
              <a:rPr lang="en-US" i="1" dirty="0"/>
              <a:t>__, __eq__, __hash__ </a:t>
            </a:r>
            <a:r>
              <a:rPr lang="en-US" dirty="0"/>
              <a:t>we learned, the following list is some </a:t>
            </a:r>
            <a:r>
              <a:rPr lang="en-US" dirty="0" err="1"/>
              <a:t>dunder</a:t>
            </a:r>
            <a:r>
              <a:rPr lang="en-US" dirty="0"/>
              <a:t> methods we can implement in Python classes:</a:t>
            </a:r>
          </a:p>
        </p:txBody>
      </p:sp>
    </p:spTree>
    <p:extLst>
      <p:ext uri="{BB962C8B-B14F-4D97-AF65-F5344CB8AC3E}">
        <p14:creationId xmlns:p14="http://schemas.microsoft.com/office/powerpoint/2010/main" val="3610003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FC80-675B-4743-BEB7-FBD1E9354BAF}"/>
              </a:ext>
            </a:extLst>
          </p:cNvPr>
          <p:cNvSpPr>
            <a:spLocks noGrp="1"/>
          </p:cNvSpPr>
          <p:nvPr>
            <p:ph type="title"/>
          </p:nvPr>
        </p:nvSpPr>
        <p:spPr/>
        <p:txBody>
          <a:bodyPr/>
          <a:lstStyle/>
          <a:p>
            <a:r>
              <a:rPr lang="en-TW" dirty="0"/>
              <a:t>Dunder or Magic Methods</a:t>
            </a:r>
          </a:p>
        </p:txBody>
      </p:sp>
      <p:sp>
        <p:nvSpPr>
          <p:cNvPr id="3" name="Content Placeholder 2">
            <a:extLst>
              <a:ext uri="{FF2B5EF4-FFF2-40B4-BE49-F238E27FC236}">
                <a16:creationId xmlns:a16="http://schemas.microsoft.com/office/drawing/2014/main" id="{F1B372B3-4F8A-744A-BA38-EC5554F131F1}"/>
              </a:ext>
            </a:extLst>
          </p:cNvPr>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br>
              <a:rPr lang="en-US" dirty="0"/>
            </a:br>
            <a:r>
              <a:rPr lang="en-US" dirty="0"/>
              <a:t>__str__() is used for creating output for end user while __</a:t>
            </a:r>
            <a:r>
              <a:rPr lang="en-US" dirty="0" err="1"/>
              <a:t>repr</a:t>
            </a:r>
            <a:r>
              <a:rPr lang="en-US" dirty="0"/>
              <a:t>__() is mainly used for debugging and development. __</a:t>
            </a:r>
            <a:r>
              <a:rPr lang="en-US" dirty="0" err="1"/>
              <a:t>repr</a:t>
            </a:r>
            <a:r>
              <a:rPr lang="en-US" dirty="0"/>
              <a:t>__() goal is to be unambiguous and __str__() is to be readable.</a:t>
            </a:r>
          </a:p>
          <a:p>
            <a:pPr marL="0" indent="0">
              <a:buNone/>
            </a:pPr>
            <a:r>
              <a:rPr lang="en-US" dirty="0"/>
              <a:t>The python built-in print method looks for the string method of the object.</a:t>
            </a:r>
            <a:endParaRPr lang="en-TW" dirty="0"/>
          </a:p>
        </p:txBody>
      </p:sp>
      <p:sp>
        <p:nvSpPr>
          <p:cNvPr id="4" name="Content Placeholder 2">
            <a:extLst>
              <a:ext uri="{FF2B5EF4-FFF2-40B4-BE49-F238E27FC236}">
                <a16:creationId xmlns:a16="http://schemas.microsoft.com/office/drawing/2014/main" id="{FDB2D25C-E10F-8A43-B240-F5217ADB4043}"/>
              </a:ext>
            </a:extLst>
          </p:cNvPr>
          <p:cNvSpPr txBox="1">
            <a:spLocks/>
          </p:cNvSpPr>
          <p:nvPr/>
        </p:nvSpPr>
        <p:spPr>
          <a:xfrm>
            <a:off x="914400" y="1831116"/>
            <a:ext cx="5181600" cy="21701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TW" i="1" dirty="0"/>
              <a:t>__len__</a:t>
            </a:r>
          </a:p>
          <a:p>
            <a:r>
              <a:rPr lang="en-TW" i="1" dirty="0"/>
              <a:t>__str __     </a:t>
            </a:r>
            <a:r>
              <a:rPr lang="en-TW" sz="2000" i="1" dirty="0"/>
              <a:t>(user-readable string)</a:t>
            </a:r>
          </a:p>
          <a:p>
            <a:r>
              <a:rPr lang="en-TW" i="1" dirty="0"/>
              <a:t>__repr __  </a:t>
            </a:r>
            <a:r>
              <a:rPr lang="en-TW" sz="2000" i="1" dirty="0"/>
              <a:t>(stands for representation)</a:t>
            </a:r>
          </a:p>
          <a:p>
            <a:r>
              <a:rPr lang="en-TW" i="1" dirty="0"/>
              <a:t>__add __</a:t>
            </a:r>
          </a:p>
        </p:txBody>
      </p:sp>
      <p:sp>
        <p:nvSpPr>
          <p:cNvPr id="5" name="Content Placeholder 3">
            <a:extLst>
              <a:ext uri="{FF2B5EF4-FFF2-40B4-BE49-F238E27FC236}">
                <a16:creationId xmlns:a16="http://schemas.microsoft.com/office/drawing/2014/main" id="{31BD573F-48F9-4943-949E-B3FC8B7434CB}"/>
              </a:ext>
            </a:extLst>
          </p:cNvPr>
          <p:cNvSpPr txBox="1">
            <a:spLocks/>
          </p:cNvSpPr>
          <p:nvPr/>
        </p:nvSpPr>
        <p:spPr>
          <a:xfrm>
            <a:off x="6096000" y="1825625"/>
            <a:ext cx="5181600" cy="2195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TW" i="1" dirty="0"/>
              <a:t>__gt__     </a:t>
            </a:r>
            <a:r>
              <a:rPr lang="en-TW" sz="2000" i="1" dirty="0"/>
              <a:t>(great than)</a:t>
            </a:r>
          </a:p>
          <a:p>
            <a:r>
              <a:rPr lang="en-TW" i="1" dirty="0"/>
              <a:t>__ge __   </a:t>
            </a:r>
            <a:r>
              <a:rPr lang="en-TW" sz="2000" i="1" dirty="0"/>
              <a:t>(great than or equal to)</a:t>
            </a:r>
          </a:p>
          <a:p>
            <a:r>
              <a:rPr lang="en-TW" i="1" dirty="0"/>
              <a:t>__lt __     </a:t>
            </a:r>
            <a:r>
              <a:rPr lang="en-TW" sz="2000" i="1" dirty="0"/>
              <a:t>(less than)</a:t>
            </a:r>
          </a:p>
          <a:p>
            <a:r>
              <a:rPr lang="en-TW" i="1" dirty="0"/>
              <a:t>__le __    </a:t>
            </a:r>
            <a:r>
              <a:rPr lang="en-TW" sz="2000" i="1" dirty="0"/>
              <a:t>(less than or equal to)</a:t>
            </a:r>
          </a:p>
          <a:p>
            <a:endParaRPr lang="en-TW" dirty="0"/>
          </a:p>
        </p:txBody>
      </p:sp>
    </p:spTree>
    <p:extLst>
      <p:ext uri="{BB962C8B-B14F-4D97-AF65-F5344CB8AC3E}">
        <p14:creationId xmlns:p14="http://schemas.microsoft.com/office/powerpoint/2010/main" val="78047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0C50-2031-C643-AA64-9B54C9132CD5}"/>
              </a:ext>
            </a:extLst>
          </p:cNvPr>
          <p:cNvSpPr>
            <a:spLocks noGrp="1"/>
          </p:cNvSpPr>
          <p:nvPr>
            <p:ph type="title"/>
          </p:nvPr>
        </p:nvSpPr>
        <p:spPr/>
        <p:txBody>
          <a:bodyPr/>
          <a:lstStyle/>
          <a:p>
            <a:r>
              <a:rPr lang="en-US" dirty="0"/>
              <a:t>__</a:t>
            </a:r>
            <a:r>
              <a:rPr lang="en-US" dirty="0" err="1"/>
              <a:t>init</a:t>
            </a:r>
            <a:r>
              <a:rPr lang="en-US" dirty="0"/>
              <a:t>__() and Method</a:t>
            </a:r>
            <a:endParaRPr lang="en-TW" dirty="0"/>
          </a:p>
        </p:txBody>
      </p:sp>
      <p:sp>
        <p:nvSpPr>
          <p:cNvPr id="3" name="Content Placeholder 2">
            <a:extLst>
              <a:ext uri="{FF2B5EF4-FFF2-40B4-BE49-F238E27FC236}">
                <a16:creationId xmlns:a16="http://schemas.microsoft.com/office/drawing/2014/main" id="{693A2F61-BDD4-3749-A8C5-20BCED88F18D}"/>
              </a:ext>
            </a:extLst>
          </p:cNvPr>
          <p:cNvSpPr>
            <a:spLocks noGrp="1"/>
          </p:cNvSpPr>
          <p:nvPr>
            <p:ph idx="1"/>
          </p:nvPr>
        </p:nvSpPr>
        <p:spPr/>
        <p:txBody>
          <a:bodyPr/>
          <a:lstStyle/>
          <a:p>
            <a:pPr marL="0" indent="0">
              <a:buNone/>
            </a:pPr>
            <a:r>
              <a:rPr lang="en-US" dirty="0"/>
              <a:t>In an object-oriented approach, the </a:t>
            </a:r>
            <a:r>
              <a:rPr lang="en-US" i="1" dirty="0">
                <a:solidFill>
                  <a:srgbClr val="0070C0"/>
                </a:solidFill>
              </a:rPr>
              <a:t>__</a:t>
            </a:r>
            <a:r>
              <a:rPr lang="en-US" i="1" dirty="0" err="1">
                <a:solidFill>
                  <a:srgbClr val="0070C0"/>
                </a:solidFill>
              </a:rPr>
              <a:t>init</a:t>
            </a:r>
            <a:r>
              <a:rPr lang="en-US" i="1" dirty="0">
                <a:solidFill>
                  <a:srgbClr val="0070C0"/>
                </a:solidFill>
              </a:rPr>
              <a:t>__() </a:t>
            </a:r>
            <a:r>
              <a:rPr lang="en-US" dirty="0"/>
              <a:t>method is the Python equivalent of the C++, Java, and JavaScript constructor. The </a:t>
            </a:r>
            <a:r>
              <a:rPr lang="en-US" i="1" dirty="0"/>
              <a:t>__</a:t>
            </a:r>
            <a:r>
              <a:rPr lang="en-US" i="1" dirty="0" err="1"/>
              <a:t>init</a:t>
            </a:r>
            <a:r>
              <a:rPr lang="en-US" i="1" dirty="0"/>
              <a:t>__() </a:t>
            </a:r>
            <a:r>
              <a:rPr lang="en-US" dirty="0"/>
              <a:t>function is called every time an object is created from a class. The </a:t>
            </a:r>
            <a:r>
              <a:rPr lang="en-US" i="1" dirty="0"/>
              <a:t>__</a:t>
            </a:r>
            <a:r>
              <a:rPr lang="en-US" i="1" dirty="0" err="1"/>
              <a:t>init</a:t>
            </a:r>
            <a:r>
              <a:rPr lang="en-US" i="1" dirty="0"/>
              <a:t>__() </a:t>
            </a:r>
            <a:r>
              <a:rPr lang="en-US" dirty="0"/>
              <a:t>method lets the class initialize the object's attributes and serves no other purpose. It is only used within classes.</a:t>
            </a:r>
          </a:p>
          <a:p>
            <a:pPr marL="0" indent="0">
              <a:buNone/>
            </a:pPr>
            <a:r>
              <a:rPr lang="en-US" dirty="0"/>
              <a:t>A </a:t>
            </a:r>
            <a:r>
              <a:rPr lang="en-US" i="1" dirty="0">
                <a:solidFill>
                  <a:srgbClr val="0070C0"/>
                </a:solidFill>
              </a:rPr>
              <a:t>method</a:t>
            </a:r>
            <a:r>
              <a:rPr lang="en-US" dirty="0"/>
              <a:t> is a function that “belongs to” an object; the method's first parameter will be called </a:t>
            </a:r>
            <a:r>
              <a:rPr lang="en-US" i="1" dirty="0">
                <a:solidFill>
                  <a:srgbClr val="0070C0"/>
                </a:solidFill>
              </a:rPr>
              <a:t>self</a:t>
            </a:r>
            <a:r>
              <a:rPr lang="en-US" dirty="0"/>
              <a:t> (by convention).In other programming languages, this word is called </a:t>
            </a:r>
            <a:r>
              <a:rPr lang="en-US" i="1" dirty="0"/>
              <a:t>this</a:t>
            </a:r>
            <a:r>
              <a:rPr lang="en-US" dirty="0"/>
              <a:t>.</a:t>
            </a:r>
            <a:endParaRPr lang="en-TW" dirty="0"/>
          </a:p>
          <a:p>
            <a:pPr marL="0" indent="0">
              <a:buNone/>
            </a:pPr>
            <a:endParaRPr lang="en-TW" dirty="0"/>
          </a:p>
        </p:txBody>
      </p:sp>
    </p:spTree>
    <p:extLst>
      <p:ext uri="{BB962C8B-B14F-4D97-AF65-F5344CB8AC3E}">
        <p14:creationId xmlns:p14="http://schemas.microsoft.com/office/powerpoint/2010/main" val="69028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79F0-E904-194F-A1E1-B59922C54933}"/>
              </a:ext>
            </a:extLst>
          </p:cNvPr>
          <p:cNvSpPr>
            <a:spLocks noGrp="1"/>
          </p:cNvSpPr>
          <p:nvPr>
            <p:ph type="title"/>
          </p:nvPr>
        </p:nvSpPr>
        <p:spPr/>
        <p:txBody>
          <a:bodyPr>
            <a:normAutofit/>
          </a:bodyPr>
          <a:lstStyle/>
          <a:p>
            <a:r>
              <a:rPr lang="en-TW" sz="4000" dirty="0"/>
              <a:t>Class Attribute, Static Method and Class Method</a:t>
            </a:r>
          </a:p>
        </p:txBody>
      </p:sp>
      <p:sp>
        <p:nvSpPr>
          <p:cNvPr id="3" name="Content Placeholder 2">
            <a:extLst>
              <a:ext uri="{FF2B5EF4-FFF2-40B4-BE49-F238E27FC236}">
                <a16:creationId xmlns:a16="http://schemas.microsoft.com/office/drawing/2014/main" id="{A5B72D49-AECB-E549-94F1-22C0CE2BACC3}"/>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A class attribute is a Python variable that belongs to a class rather than a particular object. It is shared between all the objects of this class, and it is defined outside the constructor function (This is just like the static attribute in other programming languages.) </a:t>
            </a:r>
          </a:p>
          <a:p>
            <a:pPr marL="0" indent="0">
              <a:buNone/>
            </a:pPr>
            <a:r>
              <a:rPr lang="en-US" dirty="0"/>
              <a:t>Class attribute belongs to the class so that we can get the attribute directly from the class itself. Class attributes can be accessed by either:</a:t>
            </a:r>
          </a:p>
          <a:p>
            <a:pPr marL="514350" indent="-514350">
              <a:buAutoNum type="arabicPeriod"/>
            </a:pPr>
            <a:r>
              <a:rPr lang="en-US" i="1" dirty="0" err="1"/>
              <a:t>self.__class__.attribute</a:t>
            </a:r>
            <a:r>
              <a:rPr lang="en-US" i="1" dirty="0"/>
              <a:t> </a:t>
            </a:r>
            <a:r>
              <a:rPr lang="en-US" dirty="0"/>
              <a:t>(inside method definition)</a:t>
            </a:r>
          </a:p>
          <a:p>
            <a:pPr marL="514350" indent="-514350">
              <a:buAutoNum type="arabicPeriod"/>
            </a:pPr>
            <a:r>
              <a:rPr lang="en-US" i="1" dirty="0" err="1"/>
              <a:t>objectname.attribute</a:t>
            </a:r>
            <a:r>
              <a:rPr lang="en-US" i="1" dirty="0"/>
              <a:t> </a:t>
            </a:r>
            <a:r>
              <a:rPr lang="en-US" dirty="0"/>
              <a:t>(outside method definition)</a:t>
            </a:r>
          </a:p>
          <a:p>
            <a:pPr marL="514350" indent="-514350">
              <a:buFont typeface="Arial" panose="020B0604020202020204" pitchFamily="34" charset="0"/>
              <a:buAutoNum type="arabicPeriod"/>
            </a:pPr>
            <a:r>
              <a:rPr lang="en-US" i="1" dirty="0" err="1"/>
              <a:t>classname.attribute</a:t>
            </a:r>
            <a:r>
              <a:rPr lang="en-US" i="1" dirty="0"/>
              <a:t> </a:t>
            </a:r>
            <a:r>
              <a:rPr lang="en-US" dirty="0"/>
              <a:t>(try not to use this in method definition)</a:t>
            </a:r>
          </a:p>
          <a:p>
            <a:pPr marL="0" indent="0">
              <a:buNone/>
            </a:pPr>
            <a:br>
              <a:rPr lang="en-US" sz="2000" dirty="0"/>
            </a:br>
            <a:r>
              <a:rPr lang="en-US" sz="2000" dirty="0"/>
              <a:t>*. Inside </a:t>
            </a:r>
            <a:r>
              <a:rPr lang="en-US" sz="2000"/>
              <a:t>a method</a:t>
            </a:r>
            <a:r>
              <a:rPr lang="en-US" sz="2000" dirty="0"/>
              <a:t>, when referring to the class itself, try to use </a:t>
            </a:r>
            <a:r>
              <a:rPr lang="en-US" sz="2000" i="1" dirty="0" err="1"/>
              <a:t>self.__class</a:t>
            </a:r>
            <a:r>
              <a:rPr lang="en-US" sz="2000" i="1" dirty="0"/>
              <a:t>__ </a:t>
            </a:r>
            <a:r>
              <a:rPr lang="en-US" sz="2000" dirty="0"/>
              <a:t>as much as possible. Avoid hard code the class name.</a:t>
            </a:r>
          </a:p>
        </p:txBody>
      </p:sp>
    </p:spTree>
    <p:extLst>
      <p:ext uri="{BB962C8B-B14F-4D97-AF65-F5344CB8AC3E}">
        <p14:creationId xmlns:p14="http://schemas.microsoft.com/office/powerpoint/2010/main" val="203116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C9F60-E146-AC42-96A0-874CD70655D3}"/>
              </a:ext>
            </a:extLst>
          </p:cNvPr>
          <p:cNvSpPr>
            <a:spLocks noGrp="1"/>
          </p:cNvSpPr>
          <p:nvPr>
            <p:ph type="title"/>
          </p:nvPr>
        </p:nvSpPr>
        <p:spPr/>
        <p:txBody>
          <a:bodyPr>
            <a:normAutofit/>
          </a:bodyPr>
          <a:lstStyle/>
          <a:p>
            <a:r>
              <a:rPr lang="en-TW" sz="4000" dirty="0"/>
              <a:t>Class Attribute, Static Method and Class Method</a:t>
            </a:r>
          </a:p>
        </p:txBody>
      </p:sp>
      <p:sp>
        <p:nvSpPr>
          <p:cNvPr id="3" name="Content Placeholder 2">
            <a:extLst>
              <a:ext uri="{FF2B5EF4-FFF2-40B4-BE49-F238E27FC236}">
                <a16:creationId xmlns:a16="http://schemas.microsoft.com/office/drawing/2014/main" id="{15DA80A2-D97D-5140-97A4-951BAFE09EF1}"/>
              </a:ext>
            </a:extLst>
          </p:cNvPr>
          <p:cNvSpPr>
            <a:spLocks noGrp="1"/>
          </p:cNvSpPr>
          <p:nvPr>
            <p:ph idx="1"/>
          </p:nvPr>
        </p:nvSpPr>
        <p:spPr>
          <a:xfrm>
            <a:off x="838200" y="1825625"/>
            <a:ext cx="10515600" cy="4667250"/>
          </a:xfrm>
        </p:spPr>
        <p:txBody>
          <a:bodyPr>
            <a:normAutofit/>
          </a:bodyPr>
          <a:lstStyle/>
          <a:p>
            <a:pPr marL="0" indent="0">
              <a:buNone/>
            </a:pPr>
            <a:r>
              <a:rPr lang="en-US" dirty="0"/>
              <a:t>Similarly, a static method is also a method that is bound to the class and not the object of the class; however, a static method doesn't need self to be its first parameter.</a:t>
            </a:r>
          </a:p>
          <a:p>
            <a:pPr marL="0" indent="0">
              <a:buNone/>
            </a:pPr>
            <a:r>
              <a:rPr lang="en-US" dirty="0"/>
              <a:t>Python also has another method called the "</a:t>
            </a:r>
            <a:r>
              <a:rPr lang="en-US" i="1" dirty="0">
                <a:solidFill>
                  <a:srgbClr val="0070C0"/>
                </a:solidFill>
              </a:rPr>
              <a:t>class method</a:t>
            </a:r>
            <a:r>
              <a:rPr lang="en-US" dirty="0"/>
              <a:t>," similar to the static method. However, when defining class method, we give </a:t>
            </a:r>
            <a:r>
              <a:rPr lang="en-US" i="1" dirty="0" err="1">
                <a:solidFill>
                  <a:srgbClr val="0070C0"/>
                </a:solidFill>
              </a:rPr>
              <a:t>cls</a:t>
            </a:r>
            <a:r>
              <a:rPr lang="en-US" dirty="0"/>
              <a:t> (stands for class) as the method's first parameter.</a:t>
            </a:r>
          </a:p>
          <a:p>
            <a:pPr marL="0" indent="0">
              <a:buNone/>
            </a:pPr>
            <a:r>
              <a:rPr lang="en-US" dirty="0"/>
              <a:t>What's the benefit of using the class method over the static method? Well, if we ever change the class name, then the hard-coded </a:t>
            </a:r>
            <a:r>
              <a:rPr lang="en-US" dirty="0" err="1"/>
              <a:t>classname</a:t>
            </a:r>
            <a:r>
              <a:rPr lang="en-US" dirty="0"/>
              <a:t> inside the function will not work anymore. We will have to manually change all the class name inside the methods' code if we hardcode class name.</a:t>
            </a:r>
          </a:p>
        </p:txBody>
      </p:sp>
    </p:spTree>
    <p:extLst>
      <p:ext uri="{BB962C8B-B14F-4D97-AF65-F5344CB8AC3E}">
        <p14:creationId xmlns:p14="http://schemas.microsoft.com/office/powerpoint/2010/main" val="329687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1C16-B550-484A-9DB6-C5E00D78042A}"/>
              </a:ext>
            </a:extLst>
          </p:cNvPr>
          <p:cNvSpPr>
            <a:spLocks noGrp="1"/>
          </p:cNvSpPr>
          <p:nvPr>
            <p:ph type="title"/>
          </p:nvPr>
        </p:nvSpPr>
        <p:spPr/>
        <p:txBody>
          <a:bodyPr/>
          <a:lstStyle/>
          <a:p>
            <a:r>
              <a:rPr lang="en-TW" dirty="0"/>
              <a:t>W</a:t>
            </a:r>
            <a:r>
              <a:rPr lang="en-US" dirty="0"/>
              <a:t>h</a:t>
            </a:r>
            <a:r>
              <a:rPr lang="en-TW" dirty="0"/>
              <a:t>y?</a:t>
            </a:r>
          </a:p>
        </p:txBody>
      </p:sp>
      <p:sp>
        <p:nvSpPr>
          <p:cNvPr id="3" name="Content Placeholder 2">
            <a:extLst>
              <a:ext uri="{FF2B5EF4-FFF2-40B4-BE49-F238E27FC236}">
                <a16:creationId xmlns:a16="http://schemas.microsoft.com/office/drawing/2014/main" id="{870FD9FC-59ED-4E49-BF4A-F24D2F821F5B}"/>
              </a:ext>
            </a:extLst>
          </p:cNvPr>
          <p:cNvSpPr>
            <a:spLocks noGrp="1"/>
          </p:cNvSpPr>
          <p:nvPr>
            <p:ph idx="1"/>
          </p:nvPr>
        </p:nvSpPr>
        <p:spPr>
          <a:xfrm>
            <a:off x="838200" y="1825625"/>
            <a:ext cx="6439422" cy="4813170"/>
          </a:xfrm>
        </p:spPr>
        <p:txBody>
          <a:bodyPr>
            <a:normAutofit/>
          </a:bodyPr>
          <a:lstStyle/>
          <a:p>
            <a:pPr marL="0" indent="0">
              <a:buNone/>
            </a:pPr>
            <a:r>
              <a:rPr lang="en-US" dirty="0"/>
              <a:t>Now, we want to talk about – why we use class attributes, static methods, and class methods? Well, it’s 100% okay if we don’t use them at all. </a:t>
            </a:r>
          </a:p>
          <a:p>
            <a:pPr marL="0" indent="0">
              <a:buNone/>
            </a:pPr>
            <a:r>
              <a:rPr lang="en-US" dirty="0"/>
              <a:t>However, suppose we can put all these attributes and methods that are common and shared among all instances into the class. In that case, we can avoid having many of the same data or methods occupying slots of our physical memory.</a:t>
            </a:r>
          </a:p>
          <a:p>
            <a:pPr marL="0" indent="0">
              <a:buNone/>
            </a:pPr>
            <a:r>
              <a:rPr lang="en-US" dirty="0"/>
              <a:t>(In shorts, this can save memory.)</a:t>
            </a:r>
            <a:endParaRPr lang="en-TW" dirty="0"/>
          </a:p>
        </p:txBody>
      </p:sp>
      <p:pic>
        <p:nvPicPr>
          <p:cNvPr id="5" name="Graphic 4">
            <a:extLst>
              <a:ext uri="{FF2B5EF4-FFF2-40B4-BE49-F238E27FC236}">
                <a16:creationId xmlns:a16="http://schemas.microsoft.com/office/drawing/2014/main" id="{C66B47B2-48A1-1344-8A62-9A290C0AC7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77622" y="1690688"/>
            <a:ext cx="4351339" cy="4351339"/>
          </a:xfrm>
          <a:prstGeom prst="rect">
            <a:avLst/>
          </a:prstGeom>
        </p:spPr>
      </p:pic>
    </p:spTree>
    <p:extLst>
      <p:ext uri="{BB962C8B-B14F-4D97-AF65-F5344CB8AC3E}">
        <p14:creationId xmlns:p14="http://schemas.microsoft.com/office/powerpoint/2010/main" val="65180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DB54-A90B-664F-BABA-07B812770F59}"/>
              </a:ext>
            </a:extLst>
          </p:cNvPr>
          <p:cNvSpPr>
            <a:spLocks noGrp="1"/>
          </p:cNvSpPr>
          <p:nvPr>
            <p:ph type="title"/>
          </p:nvPr>
        </p:nvSpPr>
        <p:spPr/>
        <p:txBody>
          <a:bodyPr/>
          <a:lstStyle/>
          <a:p>
            <a:r>
              <a:rPr lang="en-TW" dirty="0"/>
              <a:t>Inheritance</a:t>
            </a:r>
          </a:p>
        </p:txBody>
      </p:sp>
      <p:sp>
        <p:nvSpPr>
          <p:cNvPr id="3" name="Content Placeholder 2">
            <a:extLst>
              <a:ext uri="{FF2B5EF4-FFF2-40B4-BE49-F238E27FC236}">
                <a16:creationId xmlns:a16="http://schemas.microsoft.com/office/drawing/2014/main" id="{27175D07-01E5-BD43-8759-63EAD3862DC7}"/>
              </a:ext>
            </a:extLst>
          </p:cNvPr>
          <p:cNvSpPr>
            <a:spLocks noGrp="1"/>
          </p:cNvSpPr>
          <p:nvPr>
            <p:ph idx="1"/>
          </p:nvPr>
        </p:nvSpPr>
        <p:spPr/>
        <p:txBody>
          <a:bodyPr/>
          <a:lstStyle/>
          <a:p>
            <a:pPr marL="0" indent="0">
              <a:buNone/>
            </a:pPr>
            <a:r>
              <a:rPr lang="en-US" i="1" dirty="0">
                <a:solidFill>
                  <a:srgbClr val="0070C0"/>
                </a:solidFill>
              </a:rPr>
              <a:t>Inheritance</a:t>
            </a:r>
            <a:r>
              <a:rPr lang="en-US" dirty="0"/>
              <a:t> allows us to define a class that inherits all the methods and properties from another class. </a:t>
            </a:r>
            <a:r>
              <a:rPr lang="en-US" i="1" dirty="0">
                <a:solidFill>
                  <a:srgbClr val="0070C0"/>
                </a:solidFill>
              </a:rPr>
              <a:t>The parent class</a:t>
            </a:r>
            <a:r>
              <a:rPr lang="en-US" dirty="0"/>
              <a:t> is the class being inherited from, also called the base class. The </a:t>
            </a:r>
            <a:r>
              <a:rPr lang="en-US" i="1" dirty="0">
                <a:solidFill>
                  <a:srgbClr val="0070C0"/>
                </a:solidFill>
              </a:rPr>
              <a:t>child class </a:t>
            </a:r>
            <a:r>
              <a:rPr lang="en-US" dirty="0"/>
              <a:t>is the class that inherits from another class, also called the derived class.</a:t>
            </a:r>
          </a:p>
          <a:p>
            <a:pPr marL="0" indent="0">
              <a:buNone/>
            </a:pPr>
            <a:r>
              <a:rPr lang="en-US" dirty="0"/>
              <a:t>The </a:t>
            </a:r>
            <a:r>
              <a:rPr lang="en-US" i="1" dirty="0">
                <a:solidFill>
                  <a:srgbClr val="0070C0"/>
                </a:solidFill>
              </a:rPr>
              <a:t>super() </a:t>
            </a:r>
            <a:r>
              <a:rPr lang="en-US" dirty="0"/>
              <a:t>method returns a proxy object (temporary object of the superclass) that allows us to access methods of the base class.</a:t>
            </a:r>
          </a:p>
        </p:txBody>
      </p:sp>
    </p:spTree>
    <p:extLst>
      <p:ext uri="{BB962C8B-B14F-4D97-AF65-F5344CB8AC3E}">
        <p14:creationId xmlns:p14="http://schemas.microsoft.com/office/powerpoint/2010/main" val="322230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DA71-27DC-354E-B060-E31FCB572D12}"/>
              </a:ext>
            </a:extLst>
          </p:cNvPr>
          <p:cNvSpPr>
            <a:spLocks noGrp="1"/>
          </p:cNvSpPr>
          <p:nvPr>
            <p:ph type="title"/>
          </p:nvPr>
        </p:nvSpPr>
        <p:spPr/>
        <p:txBody>
          <a:bodyPr/>
          <a:lstStyle/>
          <a:p>
            <a:r>
              <a:rPr lang="en-TW" dirty="0"/>
              <a:t>Multiple Inheritance</a:t>
            </a:r>
          </a:p>
        </p:txBody>
      </p:sp>
      <p:sp>
        <p:nvSpPr>
          <p:cNvPr id="3" name="Content Placeholder 2">
            <a:extLst>
              <a:ext uri="{FF2B5EF4-FFF2-40B4-BE49-F238E27FC236}">
                <a16:creationId xmlns:a16="http://schemas.microsoft.com/office/drawing/2014/main" id="{5E460BC8-7350-3F4B-90A7-C70CE9297B53}"/>
              </a:ext>
            </a:extLst>
          </p:cNvPr>
          <p:cNvSpPr>
            <a:spLocks noGrp="1"/>
          </p:cNvSpPr>
          <p:nvPr>
            <p:ph idx="1"/>
          </p:nvPr>
        </p:nvSpPr>
        <p:spPr>
          <a:xfrm>
            <a:off x="838200" y="1825625"/>
            <a:ext cx="6239005" cy="4351338"/>
          </a:xfrm>
        </p:spPr>
        <p:txBody>
          <a:bodyPr>
            <a:normAutofit fontScale="92500"/>
          </a:bodyPr>
          <a:lstStyle/>
          <a:p>
            <a:pPr marL="0" indent="0">
              <a:buNone/>
            </a:pPr>
            <a:r>
              <a:rPr lang="en-US" dirty="0"/>
              <a:t>In Java and JavaScript, multiple inheritances are not allowed. In C++, multiple inheritances are permitted, but it’s incredibly complicated; people avoid using it as much as possible.</a:t>
            </a:r>
          </a:p>
          <a:p>
            <a:pPr marL="0" indent="0">
              <a:buNone/>
            </a:pPr>
            <a:r>
              <a:rPr lang="en-US" dirty="0"/>
              <a:t>Python supports multiple inheritances!! This is not special. That just means we can inherit from more than one parent class.</a:t>
            </a:r>
          </a:p>
          <a:p>
            <a:pPr marL="0" indent="0">
              <a:buNone/>
            </a:pPr>
            <a:r>
              <a:rPr lang="en-US" dirty="0"/>
              <a:t>Things become complicated if the inheritance graph is huge. For example, if we have:</a:t>
            </a:r>
          </a:p>
        </p:txBody>
      </p:sp>
      <p:pic>
        <p:nvPicPr>
          <p:cNvPr id="5" name="Graphic 4">
            <a:extLst>
              <a:ext uri="{FF2B5EF4-FFF2-40B4-BE49-F238E27FC236}">
                <a16:creationId xmlns:a16="http://schemas.microsoft.com/office/drawing/2014/main" id="{6E6539B5-ECC3-C34C-8237-974A1B0DA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8296" y="2624715"/>
            <a:ext cx="3885504" cy="2753157"/>
          </a:xfrm>
          <a:prstGeom prst="rect">
            <a:avLst/>
          </a:prstGeom>
        </p:spPr>
      </p:pic>
    </p:spTree>
    <p:extLst>
      <p:ext uri="{BB962C8B-B14F-4D97-AF65-F5344CB8AC3E}">
        <p14:creationId xmlns:p14="http://schemas.microsoft.com/office/powerpoint/2010/main" val="3280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9713-AA28-9144-B30A-5B0383189774}"/>
              </a:ext>
            </a:extLst>
          </p:cNvPr>
          <p:cNvSpPr>
            <a:spLocks noGrp="1"/>
          </p:cNvSpPr>
          <p:nvPr>
            <p:ph type="title"/>
          </p:nvPr>
        </p:nvSpPr>
        <p:spPr/>
        <p:txBody>
          <a:bodyPr/>
          <a:lstStyle/>
          <a:p>
            <a:r>
              <a:rPr lang="en-TW" dirty="0"/>
              <a:t>Multiple Inheritance</a:t>
            </a:r>
          </a:p>
        </p:txBody>
      </p:sp>
      <p:sp>
        <p:nvSpPr>
          <p:cNvPr id="3" name="Content Placeholder 2">
            <a:extLst>
              <a:ext uri="{FF2B5EF4-FFF2-40B4-BE49-F238E27FC236}">
                <a16:creationId xmlns:a16="http://schemas.microsoft.com/office/drawing/2014/main" id="{5EA50485-BEFD-3C4B-9900-83019BC34A37}"/>
              </a:ext>
            </a:extLst>
          </p:cNvPr>
          <p:cNvSpPr>
            <a:spLocks noGrp="1"/>
          </p:cNvSpPr>
          <p:nvPr>
            <p:ph idx="1"/>
          </p:nvPr>
        </p:nvSpPr>
        <p:spPr/>
        <p:txBody>
          <a:bodyPr/>
          <a:lstStyle/>
          <a:p>
            <a:pPr marL="0" indent="0">
              <a:buNone/>
            </a:pPr>
            <a:r>
              <a:rPr lang="en-US" dirty="0"/>
              <a:t>The basic principle of method resolution order (MRO) uses a depth-first graph traversal algorithm. By applying the algorithm, we would get</a:t>
            </a:r>
            <a:r>
              <a:rPr lang="en-TW" dirty="0"/>
              <a:t>:</a:t>
            </a:r>
          </a:p>
          <a:p>
            <a:pPr marL="0" indent="0" algn="ctr">
              <a:buNone/>
            </a:pPr>
            <a:r>
              <a:rPr lang="en-TW" i="1" dirty="0"/>
              <a:t>A, B, E, F, C, D, G</a:t>
            </a:r>
          </a:p>
          <a:p>
            <a:pPr marL="0" indent="0">
              <a:buNone/>
            </a:pPr>
            <a:r>
              <a:rPr lang="en-TW" dirty="0"/>
              <a:t>This is the order of where a method should be looked up.</a:t>
            </a:r>
          </a:p>
          <a:p>
            <a:pPr marL="0" indent="0">
              <a:buNone/>
            </a:pPr>
            <a:r>
              <a:rPr lang="en-TW" dirty="0"/>
              <a:t>If you cannot determine the M</a:t>
            </a:r>
            <a:r>
              <a:rPr lang="en-US" dirty="0"/>
              <a:t>RO, we can use the Python built-in:</a:t>
            </a:r>
          </a:p>
          <a:p>
            <a:r>
              <a:rPr lang="en-US" i="1" dirty="0" err="1"/>
              <a:t>classname.mro</a:t>
            </a:r>
            <a:r>
              <a:rPr lang="en-US" i="1" dirty="0"/>
              <a:t>()</a:t>
            </a:r>
          </a:p>
          <a:p>
            <a:r>
              <a:rPr lang="en-US" i="1" dirty="0" err="1"/>
              <a:t>classname</a:t>
            </a:r>
            <a:r>
              <a:rPr lang="en-US" i="1" dirty="0"/>
              <a:t>.__</a:t>
            </a:r>
            <a:r>
              <a:rPr lang="en-US" i="1" dirty="0" err="1"/>
              <a:t>mro</a:t>
            </a:r>
            <a:r>
              <a:rPr lang="en-US" i="1" dirty="0"/>
              <a:t>__</a:t>
            </a:r>
          </a:p>
          <a:p>
            <a:pPr marL="0" indent="0">
              <a:buNone/>
            </a:pPr>
            <a:r>
              <a:rPr lang="en-US" dirty="0"/>
              <a:t>To figure out the order.</a:t>
            </a:r>
            <a:endParaRPr lang="en-TW" dirty="0"/>
          </a:p>
        </p:txBody>
      </p:sp>
    </p:spTree>
    <p:extLst>
      <p:ext uri="{BB962C8B-B14F-4D97-AF65-F5344CB8AC3E}">
        <p14:creationId xmlns:p14="http://schemas.microsoft.com/office/powerpoint/2010/main" val="2972869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25164</TotalTime>
  <Words>2584</Words>
  <Application>Microsoft Office PowerPoint</Application>
  <PresentationFormat>寬螢幕</PresentationFormat>
  <Paragraphs>133</Paragraphs>
  <Slides>26</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26</vt:i4>
      </vt:variant>
    </vt:vector>
  </HeadingPairs>
  <TitlesOfParts>
    <vt:vector size="30" baseType="lpstr">
      <vt:lpstr>Arial</vt:lpstr>
      <vt:lpstr>Calibri</vt:lpstr>
      <vt:lpstr>Calibri Light</vt:lpstr>
      <vt:lpstr>Office Theme</vt:lpstr>
      <vt:lpstr>Python Course Chapter 6</vt:lpstr>
      <vt:lpstr>Object-Oriented Programming</vt:lpstr>
      <vt:lpstr>__init__() and Method</vt:lpstr>
      <vt:lpstr>Class Attribute, Static Method and Class Method</vt:lpstr>
      <vt:lpstr>Class Attribute, Static Method and Class Method</vt:lpstr>
      <vt:lpstr>Why?</vt:lpstr>
      <vt:lpstr>Inheritance</vt:lpstr>
      <vt:lpstr>Multiple Inheritance</vt:lpstr>
      <vt:lpstr>Multiple Inheritance</vt:lpstr>
      <vt:lpstr>Multiple Inheritance</vt:lpstr>
      <vt:lpstr>(Bonus Section) C3 Linearization</vt:lpstr>
      <vt:lpstr>(Bonus Section) C3 Linearization</vt:lpstr>
      <vt:lpstr>Private Attributes and Methods</vt:lpstr>
      <vt:lpstr>Private Attributes and Methods</vt:lpstr>
      <vt:lpstr>(Bonus Section) OOP Style in Python</vt:lpstr>
      <vt:lpstr>(Bonus Section) OOP Style in Python</vt:lpstr>
      <vt:lpstr>@property decorator</vt:lpstr>
      <vt:lpstr>The Mighty Hash Function</vt:lpstr>
      <vt:lpstr>The Mighty Hash Function</vt:lpstr>
      <vt:lpstr>The Mighty Hash Function</vt:lpstr>
      <vt:lpstr>The Mighty Hash Function</vt:lpstr>
      <vt:lpstr>The Mighty Hash Function</vt:lpstr>
      <vt:lpstr>The Mighty Hash Function</vt:lpstr>
      <vt:lpstr>__hash__() function</vt:lpstr>
      <vt:lpstr>Dunder or Magic Methods</vt:lpstr>
      <vt:lpstr>Dunder or Magic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1091</cp:revision>
  <dcterms:created xsi:type="dcterms:W3CDTF">2021-08-25T07:05:14Z</dcterms:created>
  <dcterms:modified xsi:type="dcterms:W3CDTF">2022-04-04T01:16:27Z</dcterms:modified>
</cp:coreProperties>
</file>