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9" r:id="rId3"/>
    <p:sldId id="260" r:id="rId4"/>
    <p:sldId id="262" r:id="rId5"/>
    <p:sldId id="263" r:id="rId6"/>
    <p:sldId id="264" r:id="rId7"/>
    <p:sldId id="265" r:id="rId8"/>
    <p:sldId id="266" r:id="rId9"/>
    <p:sldId id="269" r:id="rId10"/>
    <p:sldId id="267" r:id="rId11"/>
    <p:sldId id="268" r:id="rId12"/>
    <p:sldId id="270" r:id="rId13"/>
    <p:sldId id="261" r:id="rId14"/>
    <p:sldId id="271" r:id="rId15"/>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4F0EF9-6AA0-394D-BFD2-56B2DD20D243}" v="7203" dt="2021-08-26T20:21:13.2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snapToObjects="1">
      <p:cViewPr varScale="1">
        <p:scale>
          <a:sx n="79" d="100"/>
          <a:sy n="79" d="100"/>
        </p:scale>
        <p:origin x="82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Hsien Jen" userId="6eb486cd-46ba-4f3a-9f9d-dcadd3d0a4e8" providerId="ADAL" clId="{624F0EF9-6AA0-394D-BFD2-56B2DD20D243}"/>
    <pc:docChg chg="undo custSel addSld delSld modSld sldOrd modMainMaster">
      <pc:chgData name="Yu-Hsien Jen" userId="6eb486cd-46ba-4f3a-9f9d-dcadd3d0a4e8" providerId="ADAL" clId="{624F0EF9-6AA0-394D-BFD2-56B2DD20D243}" dt="2021-08-26T20:21:46.331" v="28219" actId="2696"/>
      <pc:docMkLst>
        <pc:docMk/>
      </pc:docMkLst>
      <pc:sldChg chg="addSp modSp mod modTransition setBg">
        <pc:chgData name="Yu-Hsien Jen" userId="6eb486cd-46ba-4f3a-9f9d-dcadd3d0a4e8" providerId="ADAL" clId="{624F0EF9-6AA0-394D-BFD2-56B2DD20D243}" dt="2021-08-26T05:36:44.244" v="19701"/>
        <pc:sldMkLst>
          <pc:docMk/>
          <pc:sldMk cId="780271365" sldId="256"/>
        </pc:sldMkLst>
        <pc:spChg chg="mod">
          <ac:chgData name="Yu-Hsien Jen" userId="6eb486cd-46ba-4f3a-9f9d-dcadd3d0a4e8" providerId="ADAL" clId="{624F0EF9-6AA0-394D-BFD2-56B2DD20D243}" dt="2021-08-26T01:25:57.805" v="11298" actId="26606"/>
          <ac:spMkLst>
            <pc:docMk/>
            <pc:sldMk cId="780271365" sldId="256"/>
            <ac:spMk id="2" creationId="{1A4F53FC-0F65-444F-BDF4-F2E45F8BBE67}"/>
          </ac:spMkLst>
        </pc:spChg>
        <pc:spChg chg="mod">
          <ac:chgData name="Yu-Hsien Jen" userId="6eb486cd-46ba-4f3a-9f9d-dcadd3d0a4e8" providerId="ADAL" clId="{624F0EF9-6AA0-394D-BFD2-56B2DD20D243}" dt="2021-08-26T01:26:24.081" v="11308" actId="113"/>
          <ac:spMkLst>
            <pc:docMk/>
            <pc:sldMk cId="780271365" sldId="256"/>
            <ac:spMk id="3" creationId="{1FE4A9E6-6128-A14E-9A48-A4D6DF383ABD}"/>
          </ac:spMkLst>
        </pc:spChg>
        <pc:spChg chg="add">
          <ac:chgData name="Yu-Hsien Jen" userId="6eb486cd-46ba-4f3a-9f9d-dcadd3d0a4e8" providerId="ADAL" clId="{624F0EF9-6AA0-394D-BFD2-56B2DD20D243}" dt="2021-08-26T01:25:57.805" v="11298" actId="26606"/>
          <ac:spMkLst>
            <pc:docMk/>
            <pc:sldMk cId="780271365" sldId="256"/>
            <ac:spMk id="9" creationId="{5DCB5928-DC7D-4612-9922-441966E15627}"/>
          </ac:spMkLst>
        </pc:spChg>
        <pc:spChg chg="add">
          <ac:chgData name="Yu-Hsien Jen" userId="6eb486cd-46ba-4f3a-9f9d-dcadd3d0a4e8" providerId="ADAL" clId="{624F0EF9-6AA0-394D-BFD2-56B2DD20D243}" dt="2021-08-26T01:25:57.805" v="11298" actId="26606"/>
          <ac:spMkLst>
            <pc:docMk/>
            <pc:sldMk cId="780271365" sldId="256"/>
            <ac:spMk id="11" creationId="{682C1161-1736-45EC-99B7-33F3CAE9D517}"/>
          </ac:spMkLst>
        </pc:spChg>
        <pc:spChg chg="add">
          <ac:chgData name="Yu-Hsien Jen" userId="6eb486cd-46ba-4f3a-9f9d-dcadd3d0a4e8" providerId="ADAL" clId="{624F0EF9-6AA0-394D-BFD2-56B2DD20D243}" dt="2021-08-26T01:25:57.805" v="11298" actId="26606"/>
          <ac:spMkLst>
            <pc:docMk/>
            <pc:sldMk cId="780271365" sldId="256"/>
            <ac:spMk id="13" creationId="{84D4DDB8-B68F-45B0-9F62-C4279996F672}"/>
          </ac:spMkLst>
        </pc:spChg>
        <pc:spChg chg="add">
          <ac:chgData name="Yu-Hsien Jen" userId="6eb486cd-46ba-4f3a-9f9d-dcadd3d0a4e8" providerId="ADAL" clId="{624F0EF9-6AA0-394D-BFD2-56B2DD20D243}" dt="2021-08-26T01:25:57.805" v="11298" actId="26606"/>
          <ac:spMkLst>
            <pc:docMk/>
            <pc:sldMk cId="780271365" sldId="256"/>
            <ac:spMk id="15" creationId="{AF2F604E-43BE-4DC3-B983-E071523364F8}"/>
          </ac:spMkLst>
        </pc:spChg>
        <pc:spChg chg="add">
          <ac:chgData name="Yu-Hsien Jen" userId="6eb486cd-46ba-4f3a-9f9d-dcadd3d0a4e8" providerId="ADAL" clId="{624F0EF9-6AA0-394D-BFD2-56B2DD20D243}" dt="2021-08-26T01:25:57.805" v="11298" actId="26606"/>
          <ac:spMkLst>
            <pc:docMk/>
            <pc:sldMk cId="780271365" sldId="256"/>
            <ac:spMk id="17" creationId="{08C9B587-E65E-4B52-B37C-ABEBB6E87928}"/>
          </ac:spMkLst>
        </pc:spChg>
        <pc:picChg chg="add mod">
          <ac:chgData name="Yu-Hsien Jen" userId="6eb486cd-46ba-4f3a-9f9d-dcadd3d0a4e8" providerId="ADAL" clId="{624F0EF9-6AA0-394D-BFD2-56B2DD20D243}" dt="2021-08-26T01:25:57.805" v="11298" actId="26606"/>
          <ac:picMkLst>
            <pc:docMk/>
            <pc:sldMk cId="780271365" sldId="256"/>
            <ac:picMk id="4" creationId="{BD8EB6C8-D66F-DA48-944D-CB31B556EA8D}"/>
          </ac:picMkLst>
        </pc:picChg>
      </pc:sldChg>
      <pc:sldChg chg="addSp delSp modSp mod modTransition">
        <pc:chgData name="Yu-Hsien Jen" userId="6eb486cd-46ba-4f3a-9f9d-dcadd3d0a4e8" providerId="ADAL" clId="{624F0EF9-6AA0-394D-BFD2-56B2DD20D243}" dt="2021-08-26T05:36:44.244" v="19701"/>
        <pc:sldMkLst>
          <pc:docMk/>
          <pc:sldMk cId="1220566056" sldId="257"/>
        </pc:sldMkLst>
        <pc:picChg chg="add del mod">
          <ac:chgData name="Yu-Hsien Jen" userId="6eb486cd-46ba-4f3a-9f9d-dcadd3d0a4e8" providerId="ADAL" clId="{624F0EF9-6AA0-394D-BFD2-56B2DD20D243}" dt="2021-08-26T01:25:49.291" v="11296" actId="21"/>
          <ac:picMkLst>
            <pc:docMk/>
            <pc:sldMk cId="1220566056" sldId="257"/>
            <ac:picMk id="5" creationId="{6D88F44F-EB51-D048-9473-2DD4980BBB51}"/>
          </ac:picMkLst>
        </pc:picChg>
      </pc:sldChg>
      <pc:sldChg chg="modTransition">
        <pc:chgData name="Yu-Hsien Jen" userId="6eb486cd-46ba-4f3a-9f9d-dcadd3d0a4e8" providerId="ADAL" clId="{624F0EF9-6AA0-394D-BFD2-56B2DD20D243}" dt="2021-08-26T05:36:44.244" v="19701"/>
        <pc:sldMkLst>
          <pc:docMk/>
          <pc:sldMk cId="943041572" sldId="258"/>
        </pc:sldMkLst>
      </pc:sldChg>
      <pc:sldChg chg="modSp mod modTransition">
        <pc:chgData name="Yu-Hsien Jen" userId="6eb486cd-46ba-4f3a-9f9d-dcadd3d0a4e8" providerId="ADAL" clId="{624F0EF9-6AA0-394D-BFD2-56B2DD20D243}" dt="2021-08-26T05:36:44.244" v="19701"/>
        <pc:sldMkLst>
          <pc:docMk/>
          <pc:sldMk cId="830358870" sldId="259"/>
        </pc:sldMkLst>
        <pc:spChg chg="mod">
          <ac:chgData name="Yu-Hsien Jen" userId="6eb486cd-46ba-4f3a-9f9d-dcadd3d0a4e8" providerId="ADAL" clId="{624F0EF9-6AA0-394D-BFD2-56B2DD20D243}" dt="2021-08-25T21:00:51.427" v="2679" actId="20577"/>
          <ac:spMkLst>
            <pc:docMk/>
            <pc:sldMk cId="830358870" sldId="259"/>
            <ac:spMk id="3" creationId="{D094D367-AD7F-FE41-AA25-33A6AA97E81A}"/>
          </ac:spMkLst>
        </pc:spChg>
      </pc:sldChg>
      <pc:sldChg chg="addSp delSp modSp mod modTransition setBg">
        <pc:chgData name="Yu-Hsien Jen" userId="6eb486cd-46ba-4f3a-9f9d-dcadd3d0a4e8" providerId="ADAL" clId="{624F0EF9-6AA0-394D-BFD2-56B2DD20D243}" dt="2021-08-26T05:36:44.244" v="19701"/>
        <pc:sldMkLst>
          <pc:docMk/>
          <pc:sldMk cId="4204110812" sldId="260"/>
        </pc:sldMkLst>
        <pc:spChg chg="mod">
          <ac:chgData name="Yu-Hsien Jen" userId="6eb486cd-46ba-4f3a-9f9d-dcadd3d0a4e8" providerId="ADAL" clId="{624F0EF9-6AA0-394D-BFD2-56B2DD20D243}" dt="2021-08-25T21:48:56.808" v="6093" actId="26606"/>
          <ac:spMkLst>
            <pc:docMk/>
            <pc:sldMk cId="4204110812" sldId="260"/>
            <ac:spMk id="2" creationId="{3AD52421-6BD9-824B-8597-C097BF85335C}"/>
          </ac:spMkLst>
        </pc:spChg>
        <pc:spChg chg="mod">
          <ac:chgData name="Yu-Hsien Jen" userId="6eb486cd-46ba-4f3a-9f9d-dcadd3d0a4e8" providerId="ADAL" clId="{624F0EF9-6AA0-394D-BFD2-56B2DD20D243}" dt="2021-08-25T21:48:56.808" v="6093" actId="26606"/>
          <ac:spMkLst>
            <pc:docMk/>
            <pc:sldMk cId="4204110812" sldId="260"/>
            <ac:spMk id="3" creationId="{26AB6786-8C7A-8C4D-A967-EA77BE27EF11}"/>
          </ac:spMkLst>
        </pc:spChg>
        <pc:spChg chg="add del">
          <ac:chgData name="Yu-Hsien Jen" userId="6eb486cd-46ba-4f3a-9f9d-dcadd3d0a4e8" providerId="ADAL" clId="{624F0EF9-6AA0-394D-BFD2-56B2DD20D243}" dt="2021-08-26T00:10:05.451" v="7877" actId="26606"/>
          <ac:spMkLst>
            <pc:docMk/>
            <pc:sldMk cId="4204110812" sldId="260"/>
            <ac:spMk id="10" creationId="{47942995-B07F-4636-9A06-C6A104B260A8}"/>
          </ac:spMkLst>
        </pc:spChg>
        <pc:spChg chg="add del">
          <ac:chgData name="Yu-Hsien Jen" userId="6eb486cd-46ba-4f3a-9f9d-dcadd3d0a4e8" providerId="ADAL" clId="{624F0EF9-6AA0-394D-BFD2-56B2DD20D243}" dt="2021-08-26T00:10:05.451" v="7877" actId="26606"/>
          <ac:spMkLst>
            <pc:docMk/>
            <pc:sldMk cId="4204110812" sldId="260"/>
            <ac:spMk id="17" creationId="{B81933D1-5615-42C7-9C0B-4EB7105CCE2D}"/>
          </ac:spMkLst>
        </pc:spChg>
        <pc:spChg chg="add del">
          <ac:chgData name="Yu-Hsien Jen" userId="6eb486cd-46ba-4f3a-9f9d-dcadd3d0a4e8" providerId="ADAL" clId="{624F0EF9-6AA0-394D-BFD2-56B2DD20D243}" dt="2021-08-26T00:10:05.451" v="7877" actId="26606"/>
          <ac:spMkLst>
            <pc:docMk/>
            <pc:sldMk cId="4204110812" sldId="260"/>
            <ac:spMk id="19" creationId="{19C9EAEA-39D0-4B0E-A0EB-51E7B26740B1}"/>
          </ac:spMkLst>
        </pc:spChg>
        <pc:spChg chg="add">
          <ac:chgData name="Yu-Hsien Jen" userId="6eb486cd-46ba-4f3a-9f9d-dcadd3d0a4e8" providerId="ADAL" clId="{624F0EF9-6AA0-394D-BFD2-56B2DD20D243}" dt="2021-08-26T00:10:05.451" v="7877" actId="26606"/>
          <ac:spMkLst>
            <pc:docMk/>
            <pc:sldMk cId="4204110812" sldId="260"/>
            <ac:spMk id="21" creationId="{47942995-B07F-4636-9A06-C6A104B260A8}"/>
          </ac:spMkLst>
        </pc:spChg>
        <pc:spChg chg="add">
          <ac:chgData name="Yu-Hsien Jen" userId="6eb486cd-46ba-4f3a-9f9d-dcadd3d0a4e8" providerId="ADAL" clId="{624F0EF9-6AA0-394D-BFD2-56B2DD20D243}" dt="2021-08-26T00:10:05.451" v="7877" actId="26606"/>
          <ac:spMkLst>
            <pc:docMk/>
            <pc:sldMk cId="4204110812" sldId="260"/>
            <ac:spMk id="23" creationId="{B81933D1-5615-42C7-9C0B-4EB7105CCE2D}"/>
          </ac:spMkLst>
        </pc:spChg>
        <pc:spChg chg="add del">
          <ac:chgData name="Yu-Hsien Jen" userId="6eb486cd-46ba-4f3a-9f9d-dcadd3d0a4e8" providerId="ADAL" clId="{624F0EF9-6AA0-394D-BFD2-56B2DD20D243}" dt="2021-08-25T21:48:43.016" v="6091" actId="26606"/>
          <ac:spMkLst>
            <pc:docMk/>
            <pc:sldMk cId="4204110812" sldId="260"/>
            <ac:spMk id="24" creationId="{50CEED20-A22C-4FC3-BC0E-F4FE53FDEB97}"/>
          </ac:spMkLst>
        </pc:spChg>
        <pc:spChg chg="add">
          <ac:chgData name="Yu-Hsien Jen" userId="6eb486cd-46ba-4f3a-9f9d-dcadd3d0a4e8" providerId="ADAL" clId="{624F0EF9-6AA0-394D-BFD2-56B2DD20D243}" dt="2021-08-26T00:10:05.451" v="7877" actId="26606"/>
          <ac:spMkLst>
            <pc:docMk/>
            <pc:sldMk cId="4204110812" sldId="260"/>
            <ac:spMk id="25" creationId="{19C9EAEA-39D0-4B0E-A0EB-51E7B26740B1}"/>
          </ac:spMkLst>
        </pc:spChg>
        <pc:spChg chg="add del">
          <ac:chgData name="Yu-Hsien Jen" userId="6eb486cd-46ba-4f3a-9f9d-dcadd3d0a4e8" providerId="ADAL" clId="{624F0EF9-6AA0-394D-BFD2-56B2DD20D243}" dt="2021-08-25T21:48:56.808" v="6093" actId="26606"/>
          <ac:spMkLst>
            <pc:docMk/>
            <pc:sldMk cId="4204110812" sldId="260"/>
            <ac:spMk id="30" creationId="{B429BAE5-B200-4FC0-BBC1-8D7C57D1D9F4}"/>
          </ac:spMkLst>
        </pc:spChg>
        <pc:spChg chg="add del">
          <ac:chgData name="Yu-Hsien Jen" userId="6eb486cd-46ba-4f3a-9f9d-dcadd3d0a4e8" providerId="ADAL" clId="{624F0EF9-6AA0-394D-BFD2-56B2DD20D243}" dt="2021-08-25T21:48:43.016" v="6091" actId="26606"/>
          <ac:spMkLst>
            <pc:docMk/>
            <pc:sldMk cId="4204110812" sldId="260"/>
            <ac:spMk id="31" creationId="{19C9EAEA-39D0-4B0E-A0EB-51E7B26740B1}"/>
          </ac:spMkLst>
        </pc:spChg>
        <pc:spChg chg="add del">
          <ac:chgData name="Yu-Hsien Jen" userId="6eb486cd-46ba-4f3a-9f9d-dcadd3d0a4e8" providerId="ADAL" clId="{624F0EF9-6AA0-394D-BFD2-56B2DD20D243}" dt="2021-08-25T21:48:43.016" v="6091" actId="26606"/>
          <ac:spMkLst>
            <pc:docMk/>
            <pc:sldMk cId="4204110812" sldId="260"/>
            <ac:spMk id="33" creationId="{3873B707-463F-40B0-8227-E8CC6C67EB25}"/>
          </ac:spMkLst>
        </pc:spChg>
        <pc:spChg chg="add del">
          <ac:chgData name="Yu-Hsien Jen" userId="6eb486cd-46ba-4f3a-9f9d-dcadd3d0a4e8" providerId="ADAL" clId="{624F0EF9-6AA0-394D-BFD2-56B2DD20D243}" dt="2021-08-25T21:48:56.808" v="6093" actId="26606"/>
          <ac:spMkLst>
            <pc:docMk/>
            <pc:sldMk cId="4204110812" sldId="260"/>
            <ac:spMk id="53" creationId="{826B4A43-2A34-4B22-882C-D7552FA9C7DB}"/>
          </ac:spMkLst>
        </pc:spChg>
        <pc:spChg chg="add del">
          <ac:chgData name="Yu-Hsien Jen" userId="6eb486cd-46ba-4f3a-9f9d-dcadd3d0a4e8" providerId="ADAL" clId="{624F0EF9-6AA0-394D-BFD2-56B2DD20D243}" dt="2021-08-25T21:48:56.808" v="6093" actId="26606"/>
          <ac:spMkLst>
            <pc:docMk/>
            <pc:sldMk cId="4204110812" sldId="260"/>
            <ac:spMk id="54" creationId="{A5271697-90F1-4A23-8EF2-0179F2EAFACB}"/>
          </ac:spMkLst>
        </pc:spChg>
        <pc:spChg chg="add del">
          <ac:chgData name="Yu-Hsien Jen" userId="6eb486cd-46ba-4f3a-9f9d-dcadd3d0a4e8" providerId="ADAL" clId="{624F0EF9-6AA0-394D-BFD2-56B2DD20D243}" dt="2021-08-25T21:48:56.808" v="6093" actId="26606"/>
          <ac:spMkLst>
            <pc:docMk/>
            <pc:sldMk cId="4204110812" sldId="260"/>
            <ac:spMk id="55" creationId="{D9F5512A-48E1-4C07-B75E-3CCC517B6804}"/>
          </ac:spMkLst>
        </pc:spChg>
        <pc:grpChg chg="add del">
          <ac:chgData name="Yu-Hsien Jen" userId="6eb486cd-46ba-4f3a-9f9d-dcadd3d0a4e8" providerId="ADAL" clId="{624F0EF9-6AA0-394D-BFD2-56B2DD20D243}" dt="2021-08-26T00:10:05.451" v="7877" actId="26606"/>
          <ac:grpSpMkLst>
            <pc:docMk/>
            <pc:sldMk cId="4204110812" sldId="260"/>
            <ac:grpSpMk id="12" creationId="{032D8612-31EB-44CF-A1D0-14FD4C705424}"/>
          </ac:grpSpMkLst>
        </pc:grpChg>
        <pc:grpChg chg="add">
          <ac:chgData name="Yu-Hsien Jen" userId="6eb486cd-46ba-4f3a-9f9d-dcadd3d0a4e8" providerId="ADAL" clId="{624F0EF9-6AA0-394D-BFD2-56B2DD20D243}" dt="2021-08-26T00:10:05.451" v="7877" actId="26606"/>
          <ac:grpSpMkLst>
            <pc:docMk/>
            <pc:sldMk cId="4204110812" sldId="260"/>
            <ac:grpSpMk id="22" creationId="{032D8612-31EB-44CF-A1D0-14FD4C705424}"/>
          </ac:grpSpMkLst>
        </pc:grpChg>
        <pc:grpChg chg="add del">
          <ac:chgData name="Yu-Hsien Jen" userId="6eb486cd-46ba-4f3a-9f9d-dcadd3d0a4e8" providerId="ADAL" clId="{624F0EF9-6AA0-394D-BFD2-56B2DD20D243}" dt="2021-08-25T21:48:43.016" v="6091" actId="26606"/>
          <ac:grpSpMkLst>
            <pc:docMk/>
            <pc:sldMk cId="4204110812" sldId="260"/>
            <ac:grpSpMk id="26" creationId="{032D8612-31EB-44CF-A1D0-14FD4C705424}"/>
          </ac:grpSpMkLst>
        </pc:grpChg>
        <pc:grpChg chg="add del">
          <ac:chgData name="Yu-Hsien Jen" userId="6eb486cd-46ba-4f3a-9f9d-dcadd3d0a4e8" providerId="ADAL" clId="{624F0EF9-6AA0-394D-BFD2-56B2DD20D243}" dt="2021-08-25T21:48:56.808" v="6093" actId="26606"/>
          <ac:grpSpMkLst>
            <pc:docMk/>
            <pc:sldMk cId="4204110812" sldId="260"/>
            <ac:grpSpMk id="32" creationId="{A9644633-5AE1-44D6-8F5F-6376DDA130CD}"/>
          </ac:grpSpMkLst>
        </pc:grpChg>
        <pc:picChg chg="add del mod">
          <ac:chgData name="Yu-Hsien Jen" userId="6eb486cd-46ba-4f3a-9f9d-dcadd3d0a4e8" providerId="ADAL" clId="{624F0EF9-6AA0-394D-BFD2-56B2DD20D243}" dt="2021-08-26T00:09:53.117" v="7874" actId="478"/>
          <ac:picMkLst>
            <pc:docMk/>
            <pc:sldMk cId="4204110812" sldId="260"/>
            <ac:picMk id="5" creationId="{2EEF8C60-C697-EB41-A543-8419A4028F87}"/>
          </ac:picMkLst>
        </pc:picChg>
        <pc:picChg chg="add mod">
          <ac:chgData name="Yu-Hsien Jen" userId="6eb486cd-46ba-4f3a-9f9d-dcadd3d0a4e8" providerId="ADAL" clId="{624F0EF9-6AA0-394D-BFD2-56B2DD20D243}" dt="2021-08-26T00:10:05.451" v="7877" actId="26606"/>
          <ac:picMkLst>
            <pc:docMk/>
            <pc:sldMk cId="4204110812" sldId="260"/>
            <ac:picMk id="7" creationId="{27C23781-87F1-AA49-80BC-DB1B4DA68311}"/>
          </ac:picMkLst>
        </pc:picChg>
      </pc:sldChg>
      <pc:sldChg chg="modTransition">
        <pc:chgData name="Yu-Hsien Jen" userId="6eb486cd-46ba-4f3a-9f9d-dcadd3d0a4e8" providerId="ADAL" clId="{624F0EF9-6AA0-394D-BFD2-56B2DD20D243}" dt="2021-08-26T05:36:44.244" v="19701"/>
        <pc:sldMkLst>
          <pc:docMk/>
          <pc:sldMk cId="3083237251" sldId="261"/>
        </pc:sldMkLst>
      </pc:sldChg>
      <pc:sldChg chg="modTransition">
        <pc:chgData name="Yu-Hsien Jen" userId="6eb486cd-46ba-4f3a-9f9d-dcadd3d0a4e8" providerId="ADAL" clId="{624F0EF9-6AA0-394D-BFD2-56B2DD20D243}" dt="2021-08-26T05:36:44.244" v="19701"/>
        <pc:sldMkLst>
          <pc:docMk/>
          <pc:sldMk cId="1378000994" sldId="262"/>
        </pc:sldMkLst>
      </pc:sldChg>
      <pc:sldChg chg="addSp delSp modSp del mod modTransition">
        <pc:chgData name="Yu-Hsien Jen" userId="6eb486cd-46ba-4f3a-9f9d-dcadd3d0a4e8" providerId="ADAL" clId="{624F0EF9-6AA0-394D-BFD2-56B2DD20D243}" dt="2021-08-26T20:21:46.331" v="28219" actId="2696"/>
        <pc:sldMkLst>
          <pc:docMk/>
          <pc:sldMk cId="1239868540" sldId="263"/>
        </pc:sldMkLst>
        <pc:spChg chg="mod">
          <ac:chgData name="Yu-Hsien Jen" userId="6eb486cd-46ba-4f3a-9f9d-dcadd3d0a4e8" providerId="ADAL" clId="{624F0EF9-6AA0-394D-BFD2-56B2DD20D243}" dt="2021-08-25T22:03:35.576" v="7453" actId="20577"/>
          <ac:spMkLst>
            <pc:docMk/>
            <pc:sldMk cId="1239868540" sldId="263"/>
            <ac:spMk id="2" creationId="{AE90F2C7-A217-1840-9865-0176A96ACE12}"/>
          </ac:spMkLst>
        </pc:spChg>
        <pc:spChg chg="mod">
          <ac:chgData name="Yu-Hsien Jen" userId="6eb486cd-46ba-4f3a-9f9d-dcadd3d0a4e8" providerId="ADAL" clId="{624F0EF9-6AA0-394D-BFD2-56B2DD20D243}" dt="2021-08-26T07:03:22.974" v="22999" actId="20577"/>
          <ac:spMkLst>
            <pc:docMk/>
            <pc:sldMk cId="1239868540" sldId="263"/>
            <ac:spMk id="3" creationId="{DF4CADA2-698F-224C-9B2D-3A9C2067C061}"/>
          </ac:spMkLst>
        </pc:spChg>
        <pc:spChg chg="add del mod">
          <ac:chgData name="Yu-Hsien Jen" userId="6eb486cd-46ba-4f3a-9f9d-dcadd3d0a4e8" providerId="ADAL" clId="{624F0EF9-6AA0-394D-BFD2-56B2DD20D243}" dt="2021-08-26T05:34:45.754" v="19617"/>
          <ac:spMkLst>
            <pc:docMk/>
            <pc:sldMk cId="1239868540" sldId="263"/>
            <ac:spMk id="5" creationId="{C811F693-823D-7F4F-A58A-5401BBD9CF42}"/>
          </ac:spMkLst>
        </pc:spChg>
      </pc:sldChg>
      <pc:sldChg chg="modTransition">
        <pc:chgData name="Yu-Hsien Jen" userId="6eb486cd-46ba-4f3a-9f9d-dcadd3d0a4e8" providerId="ADAL" clId="{624F0EF9-6AA0-394D-BFD2-56B2DD20D243}" dt="2021-08-26T05:36:44.244" v="19701"/>
        <pc:sldMkLst>
          <pc:docMk/>
          <pc:sldMk cId="2271080548" sldId="264"/>
        </pc:sldMkLst>
      </pc:sldChg>
      <pc:sldChg chg="modTransition">
        <pc:chgData name="Yu-Hsien Jen" userId="6eb486cd-46ba-4f3a-9f9d-dcadd3d0a4e8" providerId="ADAL" clId="{624F0EF9-6AA0-394D-BFD2-56B2DD20D243}" dt="2021-08-26T05:36:44.244" v="19701"/>
        <pc:sldMkLst>
          <pc:docMk/>
          <pc:sldMk cId="3024648520" sldId="265"/>
        </pc:sldMkLst>
      </pc:sldChg>
      <pc:sldChg chg="modSp mod ord modTransition">
        <pc:chgData name="Yu-Hsien Jen" userId="6eb486cd-46ba-4f3a-9f9d-dcadd3d0a4e8" providerId="ADAL" clId="{624F0EF9-6AA0-394D-BFD2-56B2DD20D243}" dt="2021-08-26T05:36:44.244" v="19701"/>
        <pc:sldMkLst>
          <pc:docMk/>
          <pc:sldMk cId="939563945" sldId="266"/>
        </pc:sldMkLst>
        <pc:spChg chg="mod">
          <ac:chgData name="Yu-Hsien Jen" userId="6eb486cd-46ba-4f3a-9f9d-dcadd3d0a4e8" providerId="ADAL" clId="{624F0EF9-6AA0-394D-BFD2-56B2DD20D243}" dt="2021-08-26T00:04:10.411" v="7713" actId="20577"/>
          <ac:spMkLst>
            <pc:docMk/>
            <pc:sldMk cId="939563945" sldId="266"/>
            <ac:spMk id="2" creationId="{27C423D4-05CF-8C44-82B3-CA1F97A45BD0}"/>
          </ac:spMkLst>
        </pc:spChg>
        <pc:spChg chg="mod">
          <ac:chgData name="Yu-Hsien Jen" userId="6eb486cd-46ba-4f3a-9f9d-dcadd3d0a4e8" providerId="ADAL" clId="{624F0EF9-6AA0-394D-BFD2-56B2DD20D243}" dt="2021-08-26T00:08:39.134" v="7872"/>
          <ac:spMkLst>
            <pc:docMk/>
            <pc:sldMk cId="939563945" sldId="266"/>
            <ac:spMk id="3" creationId="{BBE907B1-18F5-5741-BF68-D13B8C246575}"/>
          </ac:spMkLst>
        </pc:spChg>
      </pc:sldChg>
      <pc:sldChg chg="modTransition">
        <pc:chgData name="Yu-Hsien Jen" userId="6eb486cd-46ba-4f3a-9f9d-dcadd3d0a4e8" providerId="ADAL" clId="{624F0EF9-6AA0-394D-BFD2-56B2DD20D243}" dt="2021-08-26T05:36:44.244" v="19701"/>
        <pc:sldMkLst>
          <pc:docMk/>
          <pc:sldMk cId="3805305949" sldId="267"/>
        </pc:sldMkLst>
      </pc:sldChg>
      <pc:sldChg chg="modSp mod modTransition">
        <pc:chgData name="Yu-Hsien Jen" userId="6eb486cd-46ba-4f3a-9f9d-dcadd3d0a4e8" providerId="ADAL" clId="{624F0EF9-6AA0-394D-BFD2-56B2DD20D243}" dt="2021-08-26T05:36:44.244" v="19701"/>
        <pc:sldMkLst>
          <pc:docMk/>
          <pc:sldMk cId="2606496201" sldId="268"/>
        </pc:sldMkLst>
        <pc:spChg chg="mod">
          <ac:chgData name="Yu-Hsien Jen" userId="6eb486cd-46ba-4f3a-9f9d-dcadd3d0a4e8" providerId="ADAL" clId="{624F0EF9-6AA0-394D-BFD2-56B2DD20D243}" dt="2021-08-25T21:30:00.840" v="5120" actId="20577"/>
          <ac:spMkLst>
            <pc:docMk/>
            <pc:sldMk cId="2606496201" sldId="268"/>
            <ac:spMk id="2" creationId="{C3EAB7BB-5EAB-D543-86EA-C235FF16BA5D}"/>
          </ac:spMkLst>
        </pc:spChg>
        <pc:spChg chg="mod">
          <ac:chgData name="Yu-Hsien Jen" userId="6eb486cd-46ba-4f3a-9f9d-dcadd3d0a4e8" providerId="ADAL" clId="{624F0EF9-6AA0-394D-BFD2-56B2DD20D243}" dt="2021-08-25T21:32:44.824" v="5322" actId="20577"/>
          <ac:spMkLst>
            <pc:docMk/>
            <pc:sldMk cId="2606496201" sldId="268"/>
            <ac:spMk id="3" creationId="{FA0C0E7E-EDFC-2942-881A-231C1125F38D}"/>
          </ac:spMkLst>
        </pc:spChg>
      </pc:sldChg>
      <pc:sldChg chg="modSp mod modTransition">
        <pc:chgData name="Yu-Hsien Jen" userId="6eb486cd-46ba-4f3a-9f9d-dcadd3d0a4e8" providerId="ADAL" clId="{624F0EF9-6AA0-394D-BFD2-56B2DD20D243}" dt="2021-08-26T05:36:44.244" v="19701"/>
        <pc:sldMkLst>
          <pc:docMk/>
          <pc:sldMk cId="780123239" sldId="269"/>
        </pc:sldMkLst>
        <pc:spChg chg="mod">
          <ac:chgData name="Yu-Hsien Jen" userId="6eb486cd-46ba-4f3a-9f9d-dcadd3d0a4e8" providerId="ADAL" clId="{624F0EF9-6AA0-394D-BFD2-56B2DD20D243}" dt="2021-08-25T20:44:16.863" v="1303" actId="20577"/>
          <ac:spMkLst>
            <pc:docMk/>
            <pc:sldMk cId="780123239" sldId="269"/>
            <ac:spMk id="3" creationId="{52ECC035-D6C7-7744-B8D5-88700E15B6D5}"/>
          </ac:spMkLst>
        </pc:spChg>
      </pc:sldChg>
      <pc:sldChg chg="addSp delSp modSp new mod modTransition">
        <pc:chgData name="Yu-Hsien Jen" userId="6eb486cd-46ba-4f3a-9f9d-dcadd3d0a4e8" providerId="ADAL" clId="{624F0EF9-6AA0-394D-BFD2-56B2DD20D243}" dt="2021-08-26T05:36:44.244" v="19701"/>
        <pc:sldMkLst>
          <pc:docMk/>
          <pc:sldMk cId="2035037249" sldId="270"/>
        </pc:sldMkLst>
        <pc:spChg chg="mod">
          <ac:chgData name="Yu-Hsien Jen" userId="6eb486cd-46ba-4f3a-9f9d-dcadd3d0a4e8" providerId="ADAL" clId="{624F0EF9-6AA0-394D-BFD2-56B2DD20D243}" dt="2021-08-25T20:44:52.366" v="1363" actId="20577"/>
          <ac:spMkLst>
            <pc:docMk/>
            <pc:sldMk cId="2035037249" sldId="270"/>
            <ac:spMk id="2" creationId="{053064F7-08BB-9748-8114-29231E05C0AE}"/>
          </ac:spMkLst>
        </pc:spChg>
        <pc:spChg chg="del">
          <ac:chgData name="Yu-Hsien Jen" userId="6eb486cd-46ba-4f3a-9f9d-dcadd3d0a4e8" providerId="ADAL" clId="{624F0EF9-6AA0-394D-BFD2-56B2DD20D243}" dt="2021-08-25T20:45:21.521" v="1364" actId="3680"/>
          <ac:spMkLst>
            <pc:docMk/>
            <pc:sldMk cId="2035037249" sldId="270"/>
            <ac:spMk id="3" creationId="{DDD9BA1F-C183-344A-BA7D-C0728F467B41}"/>
          </ac:spMkLst>
        </pc:spChg>
        <pc:spChg chg="add mod">
          <ac:chgData name="Yu-Hsien Jen" userId="6eb486cd-46ba-4f3a-9f9d-dcadd3d0a4e8" providerId="ADAL" clId="{624F0EF9-6AA0-394D-BFD2-56B2DD20D243}" dt="2021-08-25T20:48:01.820" v="1734" actId="1076"/>
          <ac:spMkLst>
            <pc:docMk/>
            <pc:sldMk cId="2035037249" sldId="270"/>
            <ac:spMk id="5" creationId="{1DF9AA11-77BE-364D-B05A-4E3045B43685}"/>
          </ac:spMkLst>
        </pc:spChg>
        <pc:graphicFrameChg chg="add mod ord modGraphic">
          <ac:chgData name="Yu-Hsien Jen" userId="6eb486cd-46ba-4f3a-9f9d-dcadd3d0a4e8" providerId="ADAL" clId="{624F0EF9-6AA0-394D-BFD2-56B2DD20D243}" dt="2021-08-25T20:47:14.592" v="1587"/>
          <ac:graphicFrameMkLst>
            <pc:docMk/>
            <pc:sldMk cId="2035037249" sldId="270"/>
            <ac:graphicFrameMk id="4" creationId="{C8E2A176-89A5-3C4B-8CEC-3F5C3921398B}"/>
          </ac:graphicFrameMkLst>
        </pc:graphicFrameChg>
      </pc:sldChg>
      <pc:sldChg chg="modSp new mod modTransition">
        <pc:chgData name="Yu-Hsien Jen" userId="6eb486cd-46ba-4f3a-9f9d-dcadd3d0a4e8" providerId="ADAL" clId="{624F0EF9-6AA0-394D-BFD2-56B2DD20D243}" dt="2021-08-26T05:36:44.244" v="19701"/>
        <pc:sldMkLst>
          <pc:docMk/>
          <pc:sldMk cId="1254959467" sldId="271"/>
        </pc:sldMkLst>
        <pc:spChg chg="mod">
          <ac:chgData name="Yu-Hsien Jen" userId="6eb486cd-46ba-4f3a-9f9d-dcadd3d0a4e8" providerId="ADAL" clId="{624F0EF9-6AA0-394D-BFD2-56B2DD20D243}" dt="2021-08-25T20:48:21.525" v="1747" actId="20577"/>
          <ac:spMkLst>
            <pc:docMk/>
            <pc:sldMk cId="1254959467" sldId="271"/>
            <ac:spMk id="2" creationId="{3D82C43C-FEB3-4845-BD8F-EDA892AC2CB8}"/>
          </ac:spMkLst>
        </pc:spChg>
        <pc:spChg chg="mod">
          <ac:chgData name="Yu-Hsien Jen" userId="6eb486cd-46ba-4f3a-9f9d-dcadd3d0a4e8" providerId="ADAL" clId="{624F0EF9-6AA0-394D-BFD2-56B2DD20D243}" dt="2021-08-25T20:56:38.909" v="2315" actId="20577"/>
          <ac:spMkLst>
            <pc:docMk/>
            <pc:sldMk cId="1254959467" sldId="271"/>
            <ac:spMk id="3" creationId="{781F8FC6-B860-2941-AA09-C99CA4D6E455}"/>
          </ac:spMkLst>
        </pc:spChg>
      </pc:sldChg>
      <pc:sldChg chg="modSp new mod modTransition">
        <pc:chgData name="Yu-Hsien Jen" userId="6eb486cd-46ba-4f3a-9f9d-dcadd3d0a4e8" providerId="ADAL" clId="{624F0EF9-6AA0-394D-BFD2-56B2DD20D243}" dt="2021-08-26T05:36:44.244" v="19701"/>
        <pc:sldMkLst>
          <pc:docMk/>
          <pc:sldMk cId="1612001649" sldId="272"/>
        </pc:sldMkLst>
        <pc:spChg chg="mod">
          <ac:chgData name="Yu-Hsien Jen" userId="6eb486cd-46ba-4f3a-9f9d-dcadd3d0a4e8" providerId="ADAL" clId="{624F0EF9-6AA0-394D-BFD2-56B2DD20D243}" dt="2021-08-25T20:56:59.379" v="2384" actId="20577"/>
          <ac:spMkLst>
            <pc:docMk/>
            <pc:sldMk cId="1612001649" sldId="272"/>
            <ac:spMk id="2" creationId="{365C94B4-CE4F-7946-8B6A-A52C94BD7452}"/>
          </ac:spMkLst>
        </pc:spChg>
        <pc:spChg chg="mod">
          <ac:chgData name="Yu-Hsien Jen" userId="6eb486cd-46ba-4f3a-9f9d-dcadd3d0a4e8" providerId="ADAL" clId="{624F0EF9-6AA0-394D-BFD2-56B2DD20D243}" dt="2021-08-25T21:05:31.572" v="2812" actId="20577"/>
          <ac:spMkLst>
            <pc:docMk/>
            <pc:sldMk cId="1612001649" sldId="272"/>
            <ac:spMk id="3" creationId="{3D5DA2AD-AEAF-C247-9C1C-8F79E0C6F39D}"/>
          </ac:spMkLst>
        </pc:spChg>
      </pc:sldChg>
      <pc:sldChg chg="modSp new mod modTransition">
        <pc:chgData name="Yu-Hsien Jen" userId="6eb486cd-46ba-4f3a-9f9d-dcadd3d0a4e8" providerId="ADAL" clId="{624F0EF9-6AA0-394D-BFD2-56B2DD20D243}" dt="2021-08-26T05:36:44.244" v="19701"/>
        <pc:sldMkLst>
          <pc:docMk/>
          <pc:sldMk cId="3362605860" sldId="273"/>
        </pc:sldMkLst>
        <pc:spChg chg="mod">
          <ac:chgData name="Yu-Hsien Jen" userId="6eb486cd-46ba-4f3a-9f9d-dcadd3d0a4e8" providerId="ADAL" clId="{624F0EF9-6AA0-394D-BFD2-56B2DD20D243}" dt="2021-08-25T21:05:26.803" v="2811" actId="20577"/>
          <ac:spMkLst>
            <pc:docMk/>
            <pc:sldMk cId="3362605860" sldId="273"/>
            <ac:spMk id="2" creationId="{32422F38-E178-BF45-A7D7-5979000BB822}"/>
          </ac:spMkLst>
        </pc:spChg>
        <pc:spChg chg="mod">
          <ac:chgData name="Yu-Hsien Jen" userId="6eb486cd-46ba-4f3a-9f9d-dcadd3d0a4e8" providerId="ADAL" clId="{624F0EF9-6AA0-394D-BFD2-56B2DD20D243}" dt="2021-08-25T21:09:52.820" v="3180" actId="20577"/>
          <ac:spMkLst>
            <pc:docMk/>
            <pc:sldMk cId="3362605860" sldId="273"/>
            <ac:spMk id="3" creationId="{5BF3E242-A82B-314B-A79B-C8C7AFD72A02}"/>
          </ac:spMkLst>
        </pc:spChg>
      </pc:sldChg>
      <pc:sldChg chg="modSp new mod modTransition">
        <pc:chgData name="Yu-Hsien Jen" userId="6eb486cd-46ba-4f3a-9f9d-dcadd3d0a4e8" providerId="ADAL" clId="{624F0EF9-6AA0-394D-BFD2-56B2DD20D243}" dt="2021-08-26T05:36:44.244" v="19701"/>
        <pc:sldMkLst>
          <pc:docMk/>
          <pc:sldMk cId="830848991" sldId="274"/>
        </pc:sldMkLst>
        <pc:spChg chg="mod">
          <ac:chgData name="Yu-Hsien Jen" userId="6eb486cd-46ba-4f3a-9f9d-dcadd3d0a4e8" providerId="ADAL" clId="{624F0EF9-6AA0-394D-BFD2-56B2DD20D243}" dt="2021-08-25T21:11:01.918" v="3239" actId="20577"/>
          <ac:spMkLst>
            <pc:docMk/>
            <pc:sldMk cId="830848991" sldId="274"/>
            <ac:spMk id="2" creationId="{152C9661-8B9A-314C-8FDE-B0EE6DD1686B}"/>
          </ac:spMkLst>
        </pc:spChg>
        <pc:spChg chg="mod">
          <ac:chgData name="Yu-Hsien Jen" userId="6eb486cd-46ba-4f3a-9f9d-dcadd3d0a4e8" providerId="ADAL" clId="{624F0EF9-6AA0-394D-BFD2-56B2DD20D243}" dt="2021-08-25T21:17:39.026" v="4207" actId="20577"/>
          <ac:spMkLst>
            <pc:docMk/>
            <pc:sldMk cId="830848991" sldId="274"/>
            <ac:spMk id="3" creationId="{3EDC74B6-90C2-4C44-A0A6-624A9933A3FE}"/>
          </ac:spMkLst>
        </pc:spChg>
      </pc:sldChg>
      <pc:sldChg chg="modSp new mod modTransition">
        <pc:chgData name="Yu-Hsien Jen" userId="6eb486cd-46ba-4f3a-9f9d-dcadd3d0a4e8" providerId="ADAL" clId="{624F0EF9-6AA0-394D-BFD2-56B2DD20D243}" dt="2021-08-26T05:36:44.244" v="19701"/>
        <pc:sldMkLst>
          <pc:docMk/>
          <pc:sldMk cId="1979178349" sldId="275"/>
        </pc:sldMkLst>
        <pc:spChg chg="mod">
          <ac:chgData name="Yu-Hsien Jen" userId="6eb486cd-46ba-4f3a-9f9d-dcadd3d0a4e8" providerId="ADAL" clId="{624F0EF9-6AA0-394D-BFD2-56B2DD20D243}" dt="2021-08-25T21:18:26.200" v="4242" actId="20577"/>
          <ac:spMkLst>
            <pc:docMk/>
            <pc:sldMk cId="1979178349" sldId="275"/>
            <ac:spMk id="2" creationId="{B3425D9A-BDB9-1742-A66E-CEC08606EC6A}"/>
          </ac:spMkLst>
        </pc:spChg>
        <pc:spChg chg="mod">
          <ac:chgData name="Yu-Hsien Jen" userId="6eb486cd-46ba-4f3a-9f9d-dcadd3d0a4e8" providerId="ADAL" clId="{624F0EF9-6AA0-394D-BFD2-56B2DD20D243}" dt="2021-08-25T21:27:17.631" v="4760" actId="20577"/>
          <ac:spMkLst>
            <pc:docMk/>
            <pc:sldMk cId="1979178349" sldId="275"/>
            <ac:spMk id="3" creationId="{5D2201E2-9345-8D4A-A76E-12E75B467C0E}"/>
          </ac:spMkLst>
        </pc:spChg>
      </pc:sldChg>
      <pc:sldChg chg="addSp delSp modSp new mod modTransition setBg">
        <pc:chgData name="Yu-Hsien Jen" userId="6eb486cd-46ba-4f3a-9f9d-dcadd3d0a4e8" providerId="ADAL" clId="{624F0EF9-6AA0-394D-BFD2-56B2DD20D243}" dt="2021-08-26T05:36:44.244" v="19701"/>
        <pc:sldMkLst>
          <pc:docMk/>
          <pc:sldMk cId="3083500055" sldId="276"/>
        </pc:sldMkLst>
        <pc:spChg chg="add del mod">
          <ac:chgData name="Yu-Hsien Jen" userId="6eb486cd-46ba-4f3a-9f9d-dcadd3d0a4e8" providerId="ADAL" clId="{624F0EF9-6AA0-394D-BFD2-56B2DD20D243}" dt="2021-08-25T21:34:25.388" v="5402" actId="20577"/>
          <ac:spMkLst>
            <pc:docMk/>
            <pc:sldMk cId="3083500055" sldId="276"/>
            <ac:spMk id="2" creationId="{5DF21D2C-73CC-1C42-B295-889109838573}"/>
          </ac:spMkLst>
        </pc:spChg>
        <pc:spChg chg="del">
          <ac:chgData name="Yu-Hsien Jen" userId="6eb486cd-46ba-4f3a-9f9d-dcadd3d0a4e8" providerId="ADAL" clId="{624F0EF9-6AA0-394D-BFD2-56B2DD20D243}" dt="2021-08-25T21:33:15.343" v="5324"/>
          <ac:spMkLst>
            <pc:docMk/>
            <pc:sldMk cId="3083500055" sldId="276"/>
            <ac:spMk id="3" creationId="{72726411-A335-254B-B6FA-95F15F5EDA38}"/>
          </ac:spMkLst>
        </pc:spChg>
        <pc:spChg chg="add mod">
          <ac:chgData name="Yu-Hsien Jen" userId="6eb486cd-46ba-4f3a-9f9d-dcadd3d0a4e8" providerId="ADAL" clId="{624F0EF9-6AA0-394D-BFD2-56B2DD20D243}" dt="2021-08-25T21:34:33.493" v="5403" actId="1076"/>
          <ac:spMkLst>
            <pc:docMk/>
            <pc:sldMk cId="3083500055" sldId="276"/>
            <ac:spMk id="5" creationId="{7A7DAC93-3457-2648-9B7F-B9966EC94DAA}"/>
          </ac:spMkLst>
        </pc:spChg>
        <pc:spChg chg="add del">
          <ac:chgData name="Yu-Hsien Jen" userId="6eb486cd-46ba-4f3a-9f9d-dcadd3d0a4e8" providerId="ADAL" clId="{624F0EF9-6AA0-394D-BFD2-56B2DD20D243}" dt="2021-08-25T21:33:19.983" v="5327" actId="26606"/>
          <ac:spMkLst>
            <pc:docMk/>
            <pc:sldMk cId="3083500055" sldId="276"/>
            <ac:spMk id="9" creationId="{F3060C83-F051-4F0E-ABAD-AA0DFC48B218}"/>
          </ac:spMkLst>
        </pc:spChg>
        <pc:spChg chg="add del">
          <ac:chgData name="Yu-Hsien Jen" userId="6eb486cd-46ba-4f3a-9f9d-dcadd3d0a4e8" providerId="ADAL" clId="{624F0EF9-6AA0-394D-BFD2-56B2DD20D243}" dt="2021-08-25T21:33:19.983" v="5327" actId="26606"/>
          <ac:spMkLst>
            <pc:docMk/>
            <pc:sldMk cId="3083500055" sldId="276"/>
            <ac:spMk id="11" creationId="{83C98ABE-055B-441F-B07E-44F97F083C39}"/>
          </ac:spMkLst>
        </pc:spChg>
        <pc:spChg chg="add del">
          <ac:chgData name="Yu-Hsien Jen" userId="6eb486cd-46ba-4f3a-9f9d-dcadd3d0a4e8" providerId="ADAL" clId="{624F0EF9-6AA0-394D-BFD2-56B2DD20D243}" dt="2021-08-25T21:33:19.983" v="5327" actId="26606"/>
          <ac:spMkLst>
            <pc:docMk/>
            <pc:sldMk cId="3083500055" sldId="276"/>
            <ac:spMk id="13" creationId="{29FDB030-9B49-4CED-8CCD-4D99382388AC}"/>
          </ac:spMkLst>
        </pc:spChg>
        <pc:spChg chg="add del">
          <ac:chgData name="Yu-Hsien Jen" userId="6eb486cd-46ba-4f3a-9f9d-dcadd3d0a4e8" providerId="ADAL" clId="{624F0EF9-6AA0-394D-BFD2-56B2DD20D243}" dt="2021-08-25T21:33:19.983" v="5327" actId="26606"/>
          <ac:spMkLst>
            <pc:docMk/>
            <pc:sldMk cId="3083500055" sldId="276"/>
            <ac:spMk id="15" creationId="{3783CA14-24A1-485C-8B30-D6A5D87987AD}"/>
          </ac:spMkLst>
        </pc:spChg>
        <pc:spChg chg="add del">
          <ac:chgData name="Yu-Hsien Jen" userId="6eb486cd-46ba-4f3a-9f9d-dcadd3d0a4e8" providerId="ADAL" clId="{624F0EF9-6AA0-394D-BFD2-56B2DD20D243}" dt="2021-08-25T21:33:19.983" v="5327" actId="26606"/>
          <ac:spMkLst>
            <pc:docMk/>
            <pc:sldMk cId="3083500055" sldId="276"/>
            <ac:spMk id="17" creationId="{9A97C86A-04D6-40F7-AE84-31AB43E6A846}"/>
          </ac:spMkLst>
        </pc:spChg>
        <pc:spChg chg="add del">
          <ac:chgData name="Yu-Hsien Jen" userId="6eb486cd-46ba-4f3a-9f9d-dcadd3d0a4e8" providerId="ADAL" clId="{624F0EF9-6AA0-394D-BFD2-56B2DD20D243}" dt="2021-08-25T21:33:19.983" v="5327" actId="26606"/>
          <ac:spMkLst>
            <pc:docMk/>
            <pc:sldMk cId="3083500055" sldId="276"/>
            <ac:spMk id="19" creationId="{FF9F2414-84E8-453E-B1F3-389FDE8192D9}"/>
          </ac:spMkLst>
        </pc:spChg>
        <pc:spChg chg="add del">
          <ac:chgData name="Yu-Hsien Jen" userId="6eb486cd-46ba-4f3a-9f9d-dcadd3d0a4e8" providerId="ADAL" clId="{624F0EF9-6AA0-394D-BFD2-56B2DD20D243}" dt="2021-08-25T21:33:19.983" v="5327" actId="26606"/>
          <ac:spMkLst>
            <pc:docMk/>
            <pc:sldMk cId="3083500055" sldId="276"/>
            <ac:spMk id="21" creationId="{3ECA69A1-7536-43AC-85EF-C7106179F5ED}"/>
          </ac:spMkLst>
        </pc:spChg>
        <pc:graphicFrameChg chg="add mod modGraphic">
          <ac:chgData name="Yu-Hsien Jen" userId="6eb486cd-46ba-4f3a-9f9d-dcadd3d0a4e8" providerId="ADAL" clId="{624F0EF9-6AA0-394D-BFD2-56B2DD20D243}" dt="2021-08-25T21:33:19.983" v="5327" actId="26606"/>
          <ac:graphicFrameMkLst>
            <pc:docMk/>
            <pc:sldMk cId="3083500055" sldId="276"/>
            <ac:graphicFrameMk id="4" creationId="{3BFA0B0B-26F4-DD4D-82C0-2EDBE7D48052}"/>
          </ac:graphicFrameMkLst>
        </pc:graphicFrameChg>
      </pc:sldChg>
      <pc:sldChg chg="modSp new mod modTransition">
        <pc:chgData name="Yu-Hsien Jen" userId="6eb486cd-46ba-4f3a-9f9d-dcadd3d0a4e8" providerId="ADAL" clId="{624F0EF9-6AA0-394D-BFD2-56B2DD20D243}" dt="2021-08-26T05:36:44.244" v="19701"/>
        <pc:sldMkLst>
          <pc:docMk/>
          <pc:sldMk cId="2624953120" sldId="277"/>
        </pc:sldMkLst>
        <pc:spChg chg="mod">
          <ac:chgData name="Yu-Hsien Jen" userId="6eb486cd-46ba-4f3a-9f9d-dcadd3d0a4e8" providerId="ADAL" clId="{624F0EF9-6AA0-394D-BFD2-56B2DD20D243}" dt="2021-08-25T21:41:19.615" v="5420" actId="313"/>
          <ac:spMkLst>
            <pc:docMk/>
            <pc:sldMk cId="2624953120" sldId="277"/>
            <ac:spMk id="2" creationId="{330F920D-84D5-AD4D-B83C-B12CCE6A6725}"/>
          </ac:spMkLst>
        </pc:spChg>
        <pc:spChg chg="mod">
          <ac:chgData name="Yu-Hsien Jen" userId="6eb486cd-46ba-4f3a-9f9d-dcadd3d0a4e8" providerId="ADAL" clId="{624F0EF9-6AA0-394D-BFD2-56B2DD20D243}" dt="2021-08-25T21:48:09.978" v="6089" actId="27636"/>
          <ac:spMkLst>
            <pc:docMk/>
            <pc:sldMk cId="2624953120" sldId="277"/>
            <ac:spMk id="3" creationId="{E971487F-F8AA-4644-B2B2-A2D3EED798A9}"/>
          </ac:spMkLst>
        </pc:spChg>
      </pc:sldChg>
      <pc:sldChg chg="modSp new mod modTransition">
        <pc:chgData name="Yu-Hsien Jen" userId="6eb486cd-46ba-4f3a-9f9d-dcadd3d0a4e8" providerId="ADAL" clId="{624F0EF9-6AA0-394D-BFD2-56B2DD20D243}" dt="2021-08-26T05:36:44.244" v="19701"/>
        <pc:sldMkLst>
          <pc:docMk/>
          <pc:sldMk cId="110121307" sldId="278"/>
        </pc:sldMkLst>
        <pc:spChg chg="mod">
          <ac:chgData name="Yu-Hsien Jen" userId="6eb486cd-46ba-4f3a-9f9d-dcadd3d0a4e8" providerId="ADAL" clId="{624F0EF9-6AA0-394D-BFD2-56B2DD20D243}" dt="2021-08-25T21:46:56.687" v="5945" actId="20577"/>
          <ac:spMkLst>
            <pc:docMk/>
            <pc:sldMk cId="110121307" sldId="278"/>
            <ac:spMk id="2" creationId="{D37CD757-0CE9-A049-AC80-B21C276380B0}"/>
          </ac:spMkLst>
        </pc:spChg>
        <pc:spChg chg="mod">
          <ac:chgData name="Yu-Hsien Jen" userId="6eb486cd-46ba-4f3a-9f9d-dcadd3d0a4e8" providerId="ADAL" clId="{624F0EF9-6AA0-394D-BFD2-56B2DD20D243}" dt="2021-08-25T21:52:30.434" v="6574" actId="113"/>
          <ac:spMkLst>
            <pc:docMk/>
            <pc:sldMk cId="110121307" sldId="278"/>
            <ac:spMk id="3" creationId="{7284A09A-BBF0-A943-B268-B4B60E758B84}"/>
          </ac:spMkLst>
        </pc:spChg>
      </pc:sldChg>
      <pc:sldChg chg="modSp new mod modTransition">
        <pc:chgData name="Yu-Hsien Jen" userId="6eb486cd-46ba-4f3a-9f9d-dcadd3d0a4e8" providerId="ADAL" clId="{624F0EF9-6AA0-394D-BFD2-56B2DD20D243}" dt="2021-08-26T05:36:44.244" v="19701"/>
        <pc:sldMkLst>
          <pc:docMk/>
          <pc:sldMk cId="4073950124" sldId="279"/>
        </pc:sldMkLst>
        <pc:spChg chg="mod">
          <ac:chgData name="Yu-Hsien Jen" userId="6eb486cd-46ba-4f3a-9f9d-dcadd3d0a4e8" providerId="ADAL" clId="{624F0EF9-6AA0-394D-BFD2-56B2DD20D243}" dt="2021-08-25T21:55:22.323" v="6588" actId="20577"/>
          <ac:spMkLst>
            <pc:docMk/>
            <pc:sldMk cId="4073950124" sldId="279"/>
            <ac:spMk id="2" creationId="{BEC08673-3CD6-6C4A-BB33-62087BCCEE44}"/>
          </ac:spMkLst>
        </pc:spChg>
        <pc:spChg chg="mod">
          <ac:chgData name="Yu-Hsien Jen" userId="6eb486cd-46ba-4f3a-9f9d-dcadd3d0a4e8" providerId="ADAL" clId="{624F0EF9-6AA0-394D-BFD2-56B2DD20D243}" dt="2021-08-25T22:03:03.101" v="7451" actId="20577"/>
          <ac:spMkLst>
            <pc:docMk/>
            <pc:sldMk cId="4073950124" sldId="279"/>
            <ac:spMk id="3" creationId="{75A13FF5-C083-4540-8EF0-312EC68AD09F}"/>
          </ac:spMkLst>
        </pc:spChg>
      </pc:sldChg>
      <pc:sldChg chg="addSp delSp modSp new mod ord modTransition setBg">
        <pc:chgData name="Yu-Hsien Jen" userId="6eb486cd-46ba-4f3a-9f9d-dcadd3d0a4e8" providerId="ADAL" clId="{624F0EF9-6AA0-394D-BFD2-56B2DD20D243}" dt="2021-08-26T05:36:44.244" v="19701"/>
        <pc:sldMkLst>
          <pc:docMk/>
          <pc:sldMk cId="3923858469" sldId="280"/>
        </pc:sldMkLst>
        <pc:spChg chg="mod">
          <ac:chgData name="Yu-Hsien Jen" userId="6eb486cd-46ba-4f3a-9f9d-dcadd3d0a4e8" providerId="ADAL" clId="{624F0EF9-6AA0-394D-BFD2-56B2DD20D243}" dt="2021-08-25T22:11:30.935" v="7677" actId="26606"/>
          <ac:spMkLst>
            <pc:docMk/>
            <pc:sldMk cId="3923858469" sldId="280"/>
            <ac:spMk id="2" creationId="{A53AAD75-825F-314A-A55A-8C53798E2C70}"/>
          </ac:spMkLst>
        </pc:spChg>
        <pc:spChg chg="mod">
          <ac:chgData name="Yu-Hsien Jen" userId="6eb486cd-46ba-4f3a-9f9d-dcadd3d0a4e8" providerId="ADAL" clId="{624F0EF9-6AA0-394D-BFD2-56B2DD20D243}" dt="2021-08-25T22:12:00.286" v="7683" actId="14100"/>
          <ac:spMkLst>
            <pc:docMk/>
            <pc:sldMk cId="3923858469" sldId="280"/>
            <ac:spMk id="3" creationId="{0754FF5B-539C-C246-AF75-E2589FF0FD64}"/>
          </ac:spMkLst>
        </pc:spChg>
        <pc:spChg chg="add del">
          <ac:chgData name="Yu-Hsien Jen" userId="6eb486cd-46ba-4f3a-9f9d-dcadd3d0a4e8" providerId="ADAL" clId="{624F0EF9-6AA0-394D-BFD2-56B2DD20D243}" dt="2021-08-25T22:11:30.935" v="7677" actId="26606"/>
          <ac:spMkLst>
            <pc:docMk/>
            <pc:sldMk cId="3923858469" sldId="280"/>
            <ac:spMk id="10" creationId="{28D31E1B-0407-4223-9642-0B642CBF57D9}"/>
          </ac:spMkLst>
        </pc:spChg>
        <pc:spChg chg="add del">
          <ac:chgData name="Yu-Hsien Jen" userId="6eb486cd-46ba-4f3a-9f9d-dcadd3d0a4e8" providerId="ADAL" clId="{624F0EF9-6AA0-394D-BFD2-56B2DD20D243}" dt="2021-08-25T22:11:30.935" v="7677" actId="26606"/>
          <ac:spMkLst>
            <pc:docMk/>
            <pc:sldMk cId="3923858469" sldId="280"/>
            <ac:spMk id="17" creationId="{D5B0017B-2ECA-49AF-B397-DC140825DF8D}"/>
          </ac:spMkLst>
        </pc:spChg>
        <pc:spChg chg="add del">
          <ac:chgData name="Yu-Hsien Jen" userId="6eb486cd-46ba-4f3a-9f9d-dcadd3d0a4e8" providerId="ADAL" clId="{624F0EF9-6AA0-394D-BFD2-56B2DD20D243}" dt="2021-08-25T22:11:30.935" v="7677" actId="26606"/>
          <ac:spMkLst>
            <pc:docMk/>
            <pc:sldMk cId="3923858469" sldId="280"/>
            <ac:spMk id="19" creationId="{70E96339-907C-46C3-99AC-31179B6F0EBD}"/>
          </ac:spMkLst>
        </pc:spChg>
        <pc:grpChg chg="add del">
          <ac:chgData name="Yu-Hsien Jen" userId="6eb486cd-46ba-4f3a-9f9d-dcadd3d0a4e8" providerId="ADAL" clId="{624F0EF9-6AA0-394D-BFD2-56B2DD20D243}" dt="2021-08-25T22:11:30.935" v="7677" actId="26606"/>
          <ac:grpSpMkLst>
            <pc:docMk/>
            <pc:sldMk cId="3923858469" sldId="280"/>
            <ac:grpSpMk id="12" creationId="{AE1C45F0-260A-458C-96ED-C1F6D2151219}"/>
          </ac:grpSpMkLst>
        </pc:grpChg>
        <pc:picChg chg="add del mod">
          <ac:chgData name="Yu-Hsien Jen" userId="6eb486cd-46ba-4f3a-9f9d-dcadd3d0a4e8" providerId="ADAL" clId="{624F0EF9-6AA0-394D-BFD2-56B2DD20D243}" dt="2021-08-25T22:12:03.177" v="7684" actId="478"/>
          <ac:picMkLst>
            <pc:docMk/>
            <pc:sldMk cId="3923858469" sldId="280"/>
            <ac:picMk id="5" creationId="{0379F96A-7B8A-E045-8FAC-674AC914A7F4}"/>
          </ac:picMkLst>
        </pc:picChg>
        <pc:cxnChg chg="add del">
          <ac:chgData name="Yu-Hsien Jen" userId="6eb486cd-46ba-4f3a-9f9d-dcadd3d0a4e8" providerId="ADAL" clId="{624F0EF9-6AA0-394D-BFD2-56B2DD20D243}" dt="2021-08-25T22:11:30.935" v="7677" actId="26606"/>
          <ac:cxnSpMkLst>
            <pc:docMk/>
            <pc:sldMk cId="3923858469" sldId="280"/>
            <ac:cxnSpMk id="21" creationId="{6CF1BAF6-AD41-4082-B212-8A1F9A2E8779}"/>
          </ac:cxnSpMkLst>
        </pc:cxnChg>
      </pc:sldChg>
      <pc:sldChg chg="addSp modSp new mod modTransition setBg">
        <pc:chgData name="Yu-Hsien Jen" userId="6eb486cd-46ba-4f3a-9f9d-dcadd3d0a4e8" providerId="ADAL" clId="{624F0EF9-6AA0-394D-BFD2-56B2DD20D243}" dt="2021-08-26T05:36:44.244" v="19701"/>
        <pc:sldMkLst>
          <pc:docMk/>
          <pc:sldMk cId="1512623314" sldId="281"/>
        </pc:sldMkLst>
        <pc:spChg chg="mod">
          <ac:chgData name="Yu-Hsien Jen" userId="6eb486cd-46ba-4f3a-9f9d-dcadd3d0a4e8" providerId="ADAL" clId="{624F0EF9-6AA0-394D-BFD2-56B2DD20D243}" dt="2021-08-26T00:11:28.537" v="7917" actId="26606"/>
          <ac:spMkLst>
            <pc:docMk/>
            <pc:sldMk cId="1512623314" sldId="281"/>
            <ac:spMk id="2" creationId="{F4D1F9EB-9B19-9841-9585-A18D3675C135}"/>
          </ac:spMkLst>
        </pc:spChg>
        <pc:spChg chg="mod">
          <ac:chgData name="Yu-Hsien Jen" userId="6eb486cd-46ba-4f3a-9f9d-dcadd3d0a4e8" providerId="ADAL" clId="{624F0EF9-6AA0-394D-BFD2-56B2DD20D243}" dt="2021-08-26T00:11:28.537" v="7917" actId="26606"/>
          <ac:spMkLst>
            <pc:docMk/>
            <pc:sldMk cId="1512623314" sldId="281"/>
            <ac:spMk id="3" creationId="{0DC268A1-F369-5747-A0D7-98B631752E38}"/>
          </ac:spMkLst>
        </pc:spChg>
        <pc:spChg chg="add">
          <ac:chgData name="Yu-Hsien Jen" userId="6eb486cd-46ba-4f3a-9f9d-dcadd3d0a4e8" providerId="ADAL" clId="{624F0EF9-6AA0-394D-BFD2-56B2DD20D243}" dt="2021-08-26T00:11:28.537" v="7917" actId="26606"/>
          <ac:spMkLst>
            <pc:docMk/>
            <pc:sldMk cId="1512623314" sldId="281"/>
            <ac:spMk id="10" creationId="{47942995-B07F-4636-9A06-C6A104B260A8}"/>
          </ac:spMkLst>
        </pc:spChg>
        <pc:spChg chg="add">
          <ac:chgData name="Yu-Hsien Jen" userId="6eb486cd-46ba-4f3a-9f9d-dcadd3d0a4e8" providerId="ADAL" clId="{624F0EF9-6AA0-394D-BFD2-56B2DD20D243}" dt="2021-08-26T00:11:28.537" v="7917" actId="26606"/>
          <ac:spMkLst>
            <pc:docMk/>
            <pc:sldMk cId="1512623314" sldId="281"/>
            <ac:spMk id="17" creationId="{B81933D1-5615-42C7-9C0B-4EB7105CCE2D}"/>
          </ac:spMkLst>
        </pc:spChg>
        <pc:spChg chg="add">
          <ac:chgData name="Yu-Hsien Jen" userId="6eb486cd-46ba-4f3a-9f9d-dcadd3d0a4e8" providerId="ADAL" clId="{624F0EF9-6AA0-394D-BFD2-56B2DD20D243}" dt="2021-08-26T00:11:28.537" v="7917" actId="26606"/>
          <ac:spMkLst>
            <pc:docMk/>
            <pc:sldMk cId="1512623314" sldId="281"/>
            <ac:spMk id="19" creationId="{19C9EAEA-39D0-4B0E-A0EB-51E7B26740B1}"/>
          </ac:spMkLst>
        </pc:spChg>
        <pc:grpChg chg="add">
          <ac:chgData name="Yu-Hsien Jen" userId="6eb486cd-46ba-4f3a-9f9d-dcadd3d0a4e8" providerId="ADAL" clId="{624F0EF9-6AA0-394D-BFD2-56B2DD20D243}" dt="2021-08-26T00:11:28.537" v="7917" actId="26606"/>
          <ac:grpSpMkLst>
            <pc:docMk/>
            <pc:sldMk cId="1512623314" sldId="281"/>
            <ac:grpSpMk id="12" creationId="{032D8612-31EB-44CF-A1D0-14FD4C705424}"/>
          </ac:grpSpMkLst>
        </pc:grpChg>
        <pc:picChg chg="add mod">
          <ac:chgData name="Yu-Hsien Jen" userId="6eb486cd-46ba-4f3a-9f9d-dcadd3d0a4e8" providerId="ADAL" clId="{624F0EF9-6AA0-394D-BFD2-56B2DD20D243}" dt="2021-08-26T00:11:28.537" v="7917" actId="26606"/>
          <ac:picMkLst>
            <pc:docMk/>
            <pc:sldMk cId="1512623314" sldId="281"/>
            <ac:picMk id="5" creationId="{9A5F922E-16A9-6945-A238-31744B3D2057}"/>
          </ac:picMkLst>
        </pc:picChg>
      </pc:sldChg>
      <pc:sldChg chg="new del">
        <pc:chgData name="Yu-Hsien Jen" userId="6eb486cd-46ba-4f3a-9f9d-dcadd3d0a4e8" providerId="ADAL" clId="{624F0EF9-6AA0-394D-BFD2-56B2DD20D243}" dt="2021-08-26T00:10:23.600" v="7878" actId="2696"/>
        <pc:sldMkLst>
          <pc:docMk/>
          <pc:sldMk cId="3637712637" sldId="281"/>
        </pc:sldMkLst>
      </pc:sldChg>
      <pc:sldChg chg="modSp new mod modTransition">
        <pc:chgData name="Yu-Hsien Jen" userId="6eb486cd-46ba-4f3a-9f9d-dcadd3d0a4e8" providerId="ADAL" clId="{624F0EF9-6AA0-394D-BFD2-56B2DD20D243}" dt="2021-08-26T05:36:44.244" v="19701"/>
        <pc:sldMkLst>
          <pc:docMk/>
          <pc:sldMk cId="1872250255" sldId="282"/>
        </pc:sldMkLst>
        <pc:spChg chg="mod">
          <ac:chgData name="Yu-Hsien Jen" userId="6eb486cd-46ba-4f3a-9f9d-dcadd3d0a4e8" providerId="ADAL" clId="{624F0EF9-6AA0-394D-BFD2-56B2DD20D243}" dt="2021-08-26T00:11:42.882" v="7937" actId="20577"/>
          <ac:spMkLst>
            <pc:docMk/>
            <pc:sldMk cId="1872250255" sldId="282"/>
            <ac:spMk id="2" creationId="{5EDF308C-F521-5345-BE0C-149867A0A572}"/>
          </ac:spMkLst>
        </pc:spChg>
        <pc:spChg chg="mod">
          <ac:chgData name="Yu-Hsien Jen" userId="6eb486cd-46ba-4f3a-9f9d-dcadd3d0a4e8" providerId="ADAL" clId="{624F0EF9-6AA0-394D-BFD2-56B2DD20D243}" dt="2021-08-26T00:24:17.786" v="8637" actId="27636"/>
          <ac:spMkLst>
            <pc:docMk/>
            <pc:sldMk cId="1872250255" sldId="282"/>
            <ac:spMk id="3" creationId="{14D4F80E-C084-9B40-8525-7AEEB2901B63}"/>
          </ac:spMkLst>
        </pc:spChg>
      </pc:sldChg>
      <pc:sldChg chg="modSp new mod modTransition">
        <pc:chgData name="Yu-Hsien Jen" userId="6eb486cd-46ba-4f3a-9f9d-dcadd3d0a4e8" providerId="ADAL" clId="{624F0EF9-6AA0-394D-BFD2-56B2DD20D243}" dt="2021-08-26T05:36:44.244" v="19701"/>
        <pc:sldMkLst>
          <pc:docMk/>
          <pc:sldMk cId="4107653944" sldId="283"/>
        </pc:sldMkLst>
        <pc:spChg chg="mod">
          <ac:chgData name="Yu-Hsien Jen" userId="6eb486cd-46ba-4f3a-9f9d-dcadd3d0a4e8" providerId="ADAL" clId="{624F0EF9-6AA0-394D-BFD2-56B2DD20D243}" dt="2021-08-26T00:24:28.614" v="8672" actId="20577"/>
          <ac:spMkLst>
            <pc:docMk/>
            <pc:sldMk cId="4107653944" sldId="283"/>
            <ac:spMk id="2" creationId="{DFB501B2-8AD9-994D-ADEB-486F6AB86ADC}"/>
          </ac:spMkLst>
        </pc:spChg>
        <pc:spChg chg="mod">
          <ac:chgData name="Yu-Hsien Jen" userId="6eb486cd-46ba-4f3a-9f9d-dcadd3d0a4e8" providerId="ADAL" clId="{624F0EF9-6AA0-394D-BFD2-56B2DD20D243}" dt="2021-08-26T00:28:51.144" v="9069" actId="20577"/>
          <ac:spMkLst>
            <pc:docMk/>
            <pc:sldMk cId="4107653944" sldId="283"/>
            <ac:spMk id="3" creationId="{543BDD1E-001F-A346-A10B-C0F3745DBDC1}"/>
          </ac:spMkLst>
        </pc:spChg>
      </pc:sldChg>
      <pc:sldChg chg="addSp delSp modSp new mod modTransition">
        <pc:chgData name="Yu-Hsien Jen" userId="6eb486cd-46ba-4f3a-9f9d-dcadd3d0a4e8" providerId="ADAL" clId="{624F0EF9-6AA0-394D-BFD2-56B2DD20D243}" dt="2021-08-26T05:36:44.244" v="19701"/>
        <pc:sldMkLst>
          <pc:docMk/>
          <pc:sldMk cId="846773497" sldId="284"/>
        </pc:sldMkLst>
        <pc:spChg chg="mod">
          <ac:chgData name="Yu-Hsien Jen" userId="6eb486cd-46ba-4f3a-9f9d-dcadd3d0a4e8" providerId="ADAL" clId="{624F0EF9-6AA0-394D-BFD2-56B2DD20D243}" dt="2021-08-26T00:42:57.289" v="9844" actId="20577"/>
          <ac:spMkLst>
            <pc:docMk/>
            <pc:sldMk cId="846773497" sldId="284"/>
            <ac:spMk id="2" creationId="{1FFBDF10-B873-3349-981E-FC83ADD700F3}"/>
          </ac:spMkLst>
        </pc:spChg>
        <pc:spChg chg="del">
          <ac:chgData name="Yu-Hsien Jen" userId="6eb486cd-46ba-4f3a-9f9d-dcadd3d0a4e8" providerId="ADAL" clId="{624F0EF9-6AA0-394D-BFD2-56B2DD20D243}" dt="2021-08-26T00:29:54.239" v="9125" actId="3680"/>
          <ac:spMkLst>
            <pc:docMk/>
            <pc:sldMk cId="846773497" sldId="284"/>
            <ac:spMk id="3" creationId="{83B37DEB-19C2-B044-B022-3298DECC80AE}"/>
          </ac:spMkLst>
        </pc:spChg>
        <pc:graphicFrameChg chg="add mod ord modGraphic">
          <ac:chgData name="Yu-Hsien Jen" userId="6eb486cd-46ba-4f3a-9f9d-dcadd3d0a4e8" providerId="ADAL" clId="{624F0EF9-6AA0-394D-BFD2-56B2DD20D243}" dt="2021-08-26T00:36:46.467" v="9506" actId="20577"/>
          <ac:graphicFrameMkLst>
            <pc:docMk/>
            <pc:sldMk cId="846773497" sldId="284"/>
            <ac:graphicFrameMk id="4" creationId="{B218DA72-EC8F-0E41-8129-163F9E7CFAE6}"/>
          </ac:graphicFrameMkLst>
        </pc:graphicFrameChg>
      </pc:sldChg>
      <pc:sldChg chg="modSp new mod modTransition">
        <pc:chgData name="Yu-Hsien Jen" userId="6eb486cd-46ba-4f3a-9f9d-dcadd3d0a4e8" providerId="ADAL" clId="{624F0EF9-6AA0-394D-BFD2-56B2DD20D243}" dt="2021-08-26T05:36:44.244" v="19701"/>
        <pc:sldMkLst>
          <pc:docMk/>
          <pc:sldMk cId="3977256245" sldId="285"/>
        </pc:sldMkLst>
        <pc:spChg chg="mod">
          <ac:chgData name="Yu-Hsien Jen" userId="6eb486cd-46ba-4f3a-9f9d-dcadd3d0a4e8" providerId="ADAL" clId="{624F0EF9-6AA0-394D-BFD2-56B2DD20D243}" dt="2021-08-26T00:39:08.881" v="9667" actId="20577"/>
          <ac:spMkLst>
            <pc:docMk/>
            <pc:sldMk cId="3977256245" sldId="285"/>
            <ac:spMk id="2" creationId="{E090BD46-E448-704E-B45A-EC7661E01560}"/>
          </ac:spMkLst>
        </pc:spChg>
        <pc:spChg chg="mod">
          <ac:chgData name="Yu-Hsien Jen" userId="6eb486cd-46ba-4f3a-9f9d-dcadd3d0a4e8" providerId="ADAL" clId="{624F0EF9-6AA0-394D-BFD2-56B2DD20D243}" dt="2021-08-26T00:42:32.697" v="9816" actId="20577"/>
          <ac:spMkLst>
            <pc:docMk/>
            <pc:sldMk cId="3977256245" sldId="285"/>
            <ac:spMk id="3" creationId="{ACA00C78-EFBC-E548-B826-DF3F6EFCA7D2}"/>
          </ac:spMkLst>
        </pc:spChg>
      </pc:sldChg>
      <pc:sldChg chg="addSp delSp modSp new mod modTransition">
        <pc:chgData name="Yu-Hsien Jen" userId="6eb486cd-46ba-4f3a-9f9d-dcadd3d0a4e8" providerId="ADAL" clId="{624F0EF9-6AA0-394D-BFD2-56B2DD20D243}" dt="2021-08-26T05:36:44.244" v="19701"/>
        <pc:sldMkLst>
          <pc:docMk/>
          <pc:sldMk cId="1788384033" sldId="286"/>
        </pc:sldMkLst>
        <pc:spChg chg="mod">
          <ac:chgData name="Yu-Hsien Jen" userId="6eb486cd-46ba-4f3a-9f9d-dcadd3d0a4e8" providerId="ADAL" clId="{624F0EF9-6AA0-394D-BFD2-56B2DD20D243}" dt="2021-08-26T00:43:05.682" v="9845"/>
          <ac:spMkLst>
            <pc:docMk/>
            <pc:sldMk cId="1788384033" sldId="286"/>
            <ac:spMk id="2" creationId="{D857DA80-98F7-584C-9952-B7BD46174D39}"/>
          </ac:spMkLst>
        </pc:spChg>
        <pc:spChg chg="del">
          <ac:chgData name="Yu-Hsien Jen" userId="6eb486cd-46ba-4f3a-9f9d-dcadd3d0a4e8" providerId="ADAL" clId="{624F0EF9-6AA0-394D-BFD2-56B2DD20D243}" dt="2021-08-26T00:43:14.985" v="9846" actId="3680"/>
          <ac:spMkLst>
            <pc:docMk/>
            <pc:sldMk cId="1788384033" sldId="286"/>
            <ac:spMk id="3" creationId="{D80C0DE1-B65F-9846-B6E7-205C0C6C5FEE}"/>
          </ac:spMkLst>
        </pc:spChg>
        <pc:spChg chg="add mod">
          <ac:chgData name="Yu-Hsien Jen" userId="6eb486cd-46ba-4f3a-9f9d-dcadd3d0a4e8" providerId="ADAL" clId="{624F0EF9-6AA0-394D-BFD2-56B2DD20D243}" dt="2021-08-26T00:46:28.830" v="10021" actId="1076"/>
          <ac:spMkLst>
            <pc:docMk/>
            <pc:sldMk cId="1788384033" sldId="286"/>
            <ac:spMk id="5" creationId="{7CDF9ACF-6F8D-A64E-8C47-39F35F6CC297}"/>
          </ac:spMkLst>
        </pc:spChg>
        <pc:graphicFrameChg chg="add mod ord modGraphic">
          <ac:chgData name="Yu-Hsien Jen" userId="6eb486cd-46ba-4f3a-9f9d-dcadd3d0a4e8" providerId="ADAL" clId="{624F0EF9-6AA0-394D-BFD2-56B2DD20D243}" dt="2021-08-26T00:49:51.627" v="10024" actId="14100"/>
          <ac:graphicFrameMkLst>
            <pc:docMk/>
            <pc:sldMk cId="1788384033" sldId="286"/>
            <ac:graphicFrameMk id="4" creationId="{E81BC508-A6EA-8D43-8513-5C07A112B689}"/>
          </ac:graphicFrameMkLst>
        </pc:graphicFrameChg>
      </pc:sldChg>
      <pc:sldChg chg="modSp new mod modTransition">
        <pc:chgData name="Yu-Hsien Jen" userId="6eb486cd-46ba-4f3a-9f9d-dcadd3d0a4e8" providerId="ADAL" clId="{624F0EF9-6AA0-394D-BFD2-56B2DD20D243}" dt="2021-08-26T05:36:44.244" v="19701"/>
        <pc:sldMkLst>
          <pc:docMk/>
          <pc:sldMk cId="958555294" sldId="287"/>
        </pc:sldMkLst>
        <pc:spChg chg="mod">
          <ac:chgData name="Yu-Hsien Jen" userId="6eb486cd-46ba-4f3a-9f9d-dcadd3d0a4e8" providerId="ADAL" clId="{624F0EF9-6AA0-394D-BFD2-56B2DD20D243}" dt="2021-08-26T00:50:00.637" v="10041" actId="20577"/>
          <ac:spMkLst>
            <pc:docMk/>
            <pc:sldMk cId="958555294" sldId="287"/>
            <ac:spMk id="2" creationId="{9675DB35-5D50-6B4A-AAB8-54E84B222C0F}"/>
          </ac:spMkLst>
        </pc:spChg>
        <pc:spChg chg="mod">
          <ac:chgData name="Yu-Hsien Jen" userId="6eb486cd-46ba-4f3a-9f9d-dcadd3d0a4e8" providerId="ADAL" clId="{624F0EF9-6AA0-394D-BFD2-56B2DD20D243}" dt="2021-08-26T00:52:12.495" v="10234" actId="122"/>
          <ac:spMkLst>
            <pc:docMk/>
            <pc:sldMk cId="958555294" sldId="287"/>
            <ac:spMk id="3" creationId="{DF227B05-ADAE-F54A-A9B2-5F2A164C1161}"/>
          </ac:spMkLst>
        </pc:spChg>
      </pc:sldChg>
      <pc:sldChg chg="modSp new mod modTransition">
        <pc:chgData name="Yu-Hsien Jen" userId="6eb486cd-46ba-4f3a-9f9d-dcadd3d0a4e8" providerId="ADAL" clId="{624F0EF9-6AA0-394D-BFD2-56B2DD20D243}" dt="2021-08-26T05:36:44.244" v="19701"/>
        <pc:sldMkLst>
          <pc:docMk/>
          <pc:sldMk cId="3775050124" sldId="288"/>
        </pc:sldMkLst>
        <pc:spChg chg="mod">
          <ac:chgData name="Yu-Hsien Jen" userId="6eb486cd-46ba-4f3a-9f9d-dcadd3d0a4e8" providerId="ADAL" clId="{624F0EF9-6AA0-394D-BFD2-56B2DD20D243}" dt="2021-08-26T00:54:16.993" v="10238" actId="20577"/>
          <ac:spMkLst>
            <pc:docMk/>
            <pc:sldMk cId="3775050124" sldId="288"/>
            <ac:spMk id="2" creationId="{18EE5427-4788-FA4F-BA46-FAE92FB93569}"/>
          </ac:spMkLst>
        </pc:spChg>
        <pc:spChg chg="mod">
          <ac:chgData name="Yu-Hsien Jen" userId="6eb486cd-46ba-4f3a-9f9d-dcadd3d0a4e8" providerId="ADAL" clId="{624F0EF9-6AA0-394D-BFD2-56B2DD20D243}" dt="2021-08-26T00:55:04.869" v="10260" actId="122"/>
          <ac:spMkLst>
            <pc:docMk/>
            <pc:sldMk cId="3775050124" sldId="288"/>
            <ac:spMk id="3" creationId="{0AFB7A74-EF1D-604B-8C5E-EF160123FE9B}"/>
          </ac:spMkLst>
        </pc:spChg>
      </pc:sldChg>
      <pc:sldChg chg="modSp new mod modTransition">
        <pc:chgData name="Yu-Hsien Jen" userId="6eb486cd-46ba-4f3a-9f9d-dcadd3d0a4e8" providerId="ADAL" clId="{624F0EF9-6AA0-394D-BFD2-56B2DD20D243}" dt="2021-08-26T05:36:44.244" v="19701"/>
        <pc:sldMkLst>
          <pc:docMk/>
          <pc:sldMk cId="2530174069" sldId="289"/>
        </pc:sldMkLst>
        <pc:spChg chg="mod">
          <ac:chgData name="Yu-Hsien Jen" userId="6eb486cd-46ba-4f3a-9f9d-dcadd3d0a4e8" providerId="ADAL" clId="{624F0EF9-6AA0-394D-BFD2-56B2DD20D243}" dt="2021-08-26T00:58:08.290" v="10266" actId="20577"/>
          <ac:spMkLst>
            <pc:docMk/>
            <pc:sldMk cId="2530174069" sldId="289"/>
            <ac:spMk id="2" creationId="{2570491D-326D-374F-988F-0B602C4BC994}"/>
          </ac:spMkLst>
        </pc:spChg>
        <pc:spChg chg="mod">
          <ac:chgData name="Yu-Hsien Jen" userId="6eb486cd-46ba-4f3a-9f9d-dcadd3d0a4e8" providerId="ADAL" clId="{624F0EF9-6AA0-394D-BFD2-56B2DD20D243}" dt="2021-08-26T00:58:52.658" v="10289" actId="20577"/>
          <ac:spMkLst>
            <pc:docMk/>
            <pc:sldMk cId="2530174069" sldId="289"/>
            <ac:spMk id="3" creationId="{2DAA3AD7-3F0D-DE4C-AB92-3DB262D5035A}"/>
          </ac:spMkLst>
        </pc:spChg>
      </pc:sldChg>
      <pc:sldChg chg="modSp new mod modTransition">
        <pc:chgData name="Yu-Hsien Jen" userId="6eb486cd-46ba-4f3a-9f9d-dcadd3d0a4e8" providerId="ADAL" clId="{624F0EF9-6AA0-394D-BFD2-56B2DD20D243}" dt="2021-08-26T05:36:44.244" v="19701"/>
        <pc:sldMkLst>
          <pc:docMk/>
          <pc:sldMk cId="1384012965" sldId="290"/>
        </pc:sldMkLst>
        <pc:spChg chg="mod">
          <ac:chgData name="Yu-Hsien Jen" userId="6eb486cd-46ba-4f3a-9f9d-dcadd3d0a4e8" providerId="ADAL" clId="{624F0EF9-6AA0-394D-BFD2-56B2DD20D243}" dt="2021-08-26T01:04:54.175" v="10293" actId="20577"/>
          <ac:spMkLst>
            <pc:docMk/>
            <pc:sldMk cId="1384012965" sldId="290"/>
            <ac:spMk id="2" creationId="{36F3656D-EA4A-004C-8D83-BA41C2189C6D}"/>
          </ac:spMkLst>
        </pc:spChg>
        <pc:spChg chg="mod">
          <ac:chgData name="Yu-Hsien Jen" userId="6eb486cd-46ba-4f3a-9f9d-dcadd3d0a4e8" providerId="ADAL" clId="{624F0EF9-6AA0-394D-BFD2-56B2DD20D243}" dt="2021-08-26T01:06:13.527" v="10339" actId="20577"/>
          <ac:spMkLst>
            <pc:docMk/>
            <pc:sldMk cId="1384012965" sldId="290"/>
            <ac:spMk id="3" creationId="{9AE2230D-3C20-EB43-86DC-D8AB22291D35}"/>
          </ac:spMkLst>
        </pc:spChg>
      </pc:sldChg>
      <pc:sldChg chg="modSp new mod modTransition">
        <pc:chgData name="Yu-Hsien Jen" userId="6eb486cd-46ba-4f3a-9f9d-dcadd3d0a4e8" providerId="ADAL" clId="{624F0EF9-6AA0-394D-BFD2-56B2DD20D243}" dt="2021-08-26T05:36:44.244" v="19701"/>
        <pc:sldMkLst>
          <pc:docMk/>
          <pc:sldMk cId="2395216907" sldId="291"/>
        </pc:sldMkLst>
        <pc:spChg chg="mod">
          <ac:chgData name="Yu-Hsien Jen" userId="6eb486cd-46ba-4f3a-9f9d-dcadd3d0a4e8" providerId="ADAL" clId="{624F0EF9-6AA0-394D-BFD2-56B2DD20D243}" dt="2021-08-26T01:10:23.246" v="10370" actId="20577"/>
          <ac:spMkLst>
            <pc:docMk/>
            <pc:sldMk cId="2395216907" sldId="291"/>
            <ac:spMk id="2" creationId="{8856B410-2C91-9D43-98F2-A754E0D16330}"/>
          </ac:spMkLst>
        </pc:spChg>
        <pc:spChg chg="mod">
          <ac:chgData name="Yu-Hsien Jen" userId="6eb486cd-46ba-4f3a-9f9d-dcadd3d0a4e8" providerId="ADAL" clId="{624F0EF9-6AA0-394D-BFD2-56B2DD20D243}" dt="2021-08-26T01:16:09.160" v="10893" actId="20577"/>
          <ac:spMkLst>
            <pc:docMk/>
            <pc:sldMk cId="2395216907" sldId="291"/>
            <ac:spMk id="3" creationId="{9F015DE0-61E2-194C-9793-5A96A0F5A6FE}"/>
          </ac:spMkLst>
        </pc:spChg>
      </pc:sldChg>
      <pc:sldChg chg="addSp delSp modSp new mod modTransition setBg">
        <pc:chgData name="Yu-Hsien Jen" userId="6eb486cd-46ba-4f3a-9f9d-dcadd3d0a4e8" providerId="ADAL" clId="{624F0EF9-6AA0-394D-BFD2-56B2DD20D243}" dt="2021-08-26T05:36:44.244" v="19701"/>
        <pc:sldMkLst>
          <pc:docMk/>
          <pc:sldMk cId="256620919" sldId="292"/>
        </pc:sldMkLst>
        <pc:spChg chg="add del mod">
          <ac:chgData name="Yu-Hsien Jen" userId="6eb486cd-46ba-4f3a-9f9d-dcadd3d0a4e8" providerId="ADAL" clId="{624F0EF9-6AA0-394D-BFD2-56B2DD20D243}" dt="2021-08-26T01:17:18.322" v="10975" actId="20577"/>
          <ac:spMkLst>
            <pc:docMk/>
            <pc:sldMk cId="256620919" sldId="292"/>
            <ac:spMk id="2" creationId="{EA8FC21F-6FB7-C042-A819-DC3499FDB0E8}"/>
          </ac:spMkLst>
        </pc:spChg>
        <pc:spChg chg="del">
          <ac:chgData name="Yu-Hsien Jen" userId="6eb486cd-46ba-4f3a-9f9d-dcadd3d0a4e8" providerId="ADAL" clId="{624F0EF9-6AA0-394D-BFD2-56B2DD20D243}" dt="2021-08-26T01:16:03.156" v="10889"/>
          <ac:spMkLst>
            <pc:docMk/>
            <pc:sldMk cId="256620919" sldId="292"/>
            <ac:spMk id="3" creationId="{4D5D0803-06F6-194A-B127-40DBE9DB08F8}"/>
          </ac:spMkLst>
        </pc:spChg>
        <pc:spChg chg="add del mod">
          <ac:chgData name="Yu-Hsien Jen" userId="6eb486cd-46ba-4f3a-9f9d-dcadd3d0a4e8" providerId="ADAL" clId="{624F0EF9-6AA0-394D-BFD2-56B2DD20D243}" dt="2021-08-26T01:16:08.664" v="10892"/>
          <ac:spMkLst>
            <pc:docMk/>
            <pc:sldMk cId="256620919" sldId="292"/>
            <ac:spMk id="5" creationId="{5BC6C7A3-7BBB-544E-BC0A-A70275D73C10}"/>
          </ac:spMkLst>
        </pc:spChg>
        <pc:spChg chg="add del mod">
          <ac:chgData name="Yu-Hsien Jen" userId="6eb486cd-46ba-4f3a-9f9d-dcadd3d0a4e8" providerId="ADAL" clId="{624F0EF9-6AA0-394D-BFD2-56B2DD20D243}" dt="2021-08-26T01:16:08.664" v="10892"/>
          <ac:spMkLst>
            <pc:docMk/>
            <pc:sldMk cId="256620919" sldId="292"/>
            <ac:spMk id="6" creationId="{0C539C31-D5D7-E649-B882-9803C3A939BA}"/>
          </ac:spMkLst>
        </pc:spChg>
        <pc:spChg chg="add del mod">
          <ac:chgData name="Yu-Hsien Jen" userId="6eb486cd-46ba-4f3a-9f9d-dcadd3d0a4e8" providerId="ADAL" clId="{624F0EF9-6AA0-394D-BFD2-56B2DD20D243}" dt="2021-08-26T01:16:08.664" v="10892"/>
          <ac:spMkLst>
            <pc:docMk/>
            <pc:sldMk cId="256620919" sldId="292"/>
            <ac:spMk id="7" creationId="{02C21690-BA2D-B349-A60B-60C5A0453EBF}"/>
          </ac:spMkLst>
        </pc:spChg>
        <pc:spChg chg="add del mod">
          <ac:chgData name="Yu-Hsien Jen" userId="6eb486cd-46ba-4f3a-9f9d-dcadd3d0a4e8" providerId="ADAL" clId="{624F0EF9-6AA0-394D-BFD2-56B2DD20D243}" dt="2021-08-26T01:16:08.664" v="10892"/>
          <ac:spMkLst>
            <pc:docMk/>
            <pc:sldMk cId="256620919" sldId="292"/>
            <ac:spMk id="8" creationId="{BA987C24-E311-3B46-9B5E-424DD2EDC430}"/>
          </ac:spMkLst>
        </pc:spChg>
        <pc:spChg chg="add del mod">
          <ac:chgData name="Yu-Hsien Jen" userId="6eb486cd-46ba-4f3a-9f9d-dcadd3d0a4e8" providerId="ADAL" clId="{624F0EF9-6AA0-394D-BFD2-56B2DD20D243}" dt="2021-08-26T01:16:08.664" v="10892"/>
          <ac:spMkLst>
            <pc:docMk/>
            <pc:sldMk cId="256620919" sldId="292"/>
            <ac:spMk id="9" creationId="{071C4182-6008-D949-991F-DE3699F6E8E1}"/>
          </ac:spMkLst>
        </pc:spChg>
        <pc:spChg chg="add del mod">
          <ac:chgData name="Yu-Hsien Jen" userId="6eb486cd-46ba-4f3a-9f9d-dcadd3d0a4e8" providerId="ADAL" clId="{624F0EF9-6AA0-394D-BFD2-56B2DD20D243}" dt="2021-08-26T01:16:08.664" v="10892"/>
          <ac:spMkLst>
            <pc:docMk/>
            <pc:sldMk cId="256620919" sldId="292"/>
            <ac:spMk id="10" creationId="{FDA958CC-7415-DF40-AA27-786F59B33162}"/>
          </ac:spMkLst>
        </pc:spChg>
        <pc:spChg chg="add del mod">
          <ac:chgData name="Yu-Hsien Jen" userId="6eb486cd-46ba-4f3a-9f9d-dcadd3d0a4e8" providerId="ADAL" clId="{624F0EF9-6AA0-394D-BFD2-56B2DD20D243}" dt="2021-08-26T01:16:08.664" v="10892"/>
          <ac:spMkLst>
            <pc:docMk/>
            <pc:sldMk cId="256620919" sldId="292"/>
            <ac:spMk id="11" creationId="{686775BF-DB36-094E-A739-F012458CC5BD}"/>
          </ac:spMkLst>
        </pc:spChg>
        <pc:spChg chg="add del mod">
          <ac:chgData name="Yu-Hsien Jen" userId="6eb486cd-46ba-4f3a-9f9d-dcadd3d0a4e8" providerId="ADAL" clId="{624F0EF9-6AA0-394D-BFD2-56B2DD20D243}" dt="2021-08-26T01:16:08.664" v="10892"/>
          <ac:spMkLst>
            <pc:docMk/>
            <pc:sldMk cId="256620919" sldId="292"/>
            <ac:spMk id="12" creationId="{0ECB9576-8563-4E42-B984-71B95B03FD07}"/>
          </ac:spMkLst>
        </pc:spChg>
        <pc:spChg chg="add del mod">
          <ac:chgData name="Yu-Hsien Jen" userId="6eb486cd-46ba-4f3a-9f9d-dcadd3d0a4e8" providerId="ADAL" clId="{624F0EF9-6AA0-394D-BFD2-56B2DD20D243}" dt="2021-08-26T01:16:35.990" v="10896" actId="931"/>
          <ac:spMkLst>
            <pc:docMk/>
            <pc:sldMk cId="256620919" sldId="292"/>
            <ac:spMk id="14" creationId="{36D2F5B6-CF89-2E4C-BF1D-386709726878}"/>
          </ac:spMkLst>
        </pc:spChg>
        <pc:spChg chg="add del">
          <ac:chgData name="Yu-Hsien Jen" userId="6eb486cd-46ba-4f3a-9f9d-dcadd3d0a4e8" providerId="ADAL" clId="{624F0EF9-6AA0-394D-BFD2-56B2DD20D243}" dt="2021-08-26T01:16:07.548" v="10891" actId="26606"/>
          <ac:spMkLst>
            <pc:docMk/>
            <pc:sldMk cId="256620919" sldId="292"/>
            <ac:spMk id="17" creationId="{F3060C83-F051-4F0E-ABAD-AA0DFC48B218}"/>
          </ac:spMkLst>
        </pc:spChg>
        <pc:spChg chg="add mod">
          <ac:chgData name="Yu-Hsien Jen" userId="6eb486cd-46ba-4f3a-9f9d-dcadd3d0a4e8" providerId="ADAL" clId="{624F0EF9-6AA0-394D-BFD2-56B2DD20D243}" dt="2021-08-26T01:19:27.095" v="11260" actId="20577"/>
          <ac:spMkLst>
            <pc:docMk/>
            <pc:sldMk cId="256620919" sldId="292"/>
            <ac:spMk id="18" creationId="{F5B92AE8-114A-BE44-85B4-5AE4B4602874}"/>
          </ac:spMkLst>
        </pc:spChg>
        <pc:spChg chg="add del">
          <ac:chgData name="Yu-Hsien Jen" userId="6eb486cd-46ba-4f3a-9f9d-dcadd3d0a4e8" providerId="ADAL" clId="{624F0EF9-6AA0-394D-BFD2-56B2DD20D243}" dt="2021-08-26T01:16:07.548" v="10891" actId="26606"/>
          <ac:spMkLst>
            <pc:docMk/>
            <pc:sldMk cId="256620919" sldId="292"/>
            <ac:spMk id="19" creationId="{83C98ABE-055B-441F-B07E-44F97F083C39}"/>
          </ac:spMkLst>
        </pc:spChg>
        <pc:spChg chg="add del">
          <ac:chgData name="Yu-Hsien Jen" userId="6eb486cd-46ba-4f3a-9f9d-dcadd3d0a4e8" providerId="ADAL" clId="{624F0EF9-6AA0-394D-BFD2-56B2DD20D243}" dt="2021-08-26T01:16:07.548" v="10891" actId="26606"/>
          <ac:spMkLst>
            <pc:docMk/>
            <pc:sldMk cId="256620919" sldId="292"/>
            <ac:spMk id="21" creationId="{29FDB030-9B49-4CED-8CCD-4D99382388AC}"/>
          </ac:spMkLst>
        </pc:spChg>
        <pc:spChg chg="add del">
          <ac:chgData name="Yu-Hsien Jen" userId="6eb486cd-46ba-4f3a-9f9d-dcadd3d0a4e8" providerId="ADAL" clId="{624F0EF9-6AA0-394D-BFD2-56B2DD20D243}" dt="2021-08-26T01:16:07.548" v="10891" actId="26606"/>
          <ac:spMkLst>
            <pc:docMk/>
            <pc:sldMk cId="256620919" sldId="292"/>
            <ac:spMk id="23" creationId="{3783CA14-24A1-485C-8B30-D6A5D87987AD}"/>
          </ac:spMkLst>
        </pc:spChg>
        <pc:spChg chg="add del">
          <ac:chgData name="Yu-Hsien Jen" userId="6eb486cd-46ba-4f3a-9f9d-dcadd3d0a4e8" providerId="ADAL" clId="{624F0EF9-6AA0-394D-BFD2-56B2DD20D243}" dt="2021-08-26T01:16:07.548" v="10891" actId="26606"/>
          <ac:spMkLst>
            <pc:docMk/>
            <pc:sldMk cId="256620919" sldId="292"/>
            <ac:spMk id="25" creationId="{9A97C86A-04D6-40F7-AE84-31AB43E6A846}"/>
          </ac:spMkLst>
        </pc:spChg>
        <pc:spChg chg="add del">
          <ac:chgData name="Yu-Hsien Jen" userId="6eb486cd-46ba-4f3a-9f9d-dcadd3d0a4e8" providerId="ADAL" clId="{624F0EF9-6AA0-394D-BFD2-56B2DD20D243}" dt="2021-08-26T01:16:07.548" v="10891" actId="26606"/>
          <ac:spMkLst>
            <pc:docMk/>
            <pc:sldMk cId="256620919" sldId="292"/>
            <ac:spMk id="27" creationId="{FF9F2414-84E8-453E-B1F3-389FDE8192D9}"/>
          </ac:spMkLst>
        </pc:spChg>
        <pc:spChg chg="add del">
          <ac:chgData name="Yu-Hsien Jen" userId="6eb486cd-46ba-4f3a-9f9d-dcadd3d0a4e8" providerId="ADAL" clId="{624F0EF9-6AA0-394D-BFD2-56B2DD20D243}" dt="2021-08-26T01:16:07.548" v="10891" actId="26606"/>
          <ac:spMkLst>
            <pc:docMk/>
            <pc:sldMk cId="256620919" sldId="292"/>
            <ac:spMk id="29" creationId="{3ECA69A1-7536-43AC-85EF-C7106179F5ED}"/>
          </ac:spMkLst>
        </pc:spChg>
        <pc:graphicFrameChg chg="add del mod ord">
          <ac:chgData name="Yu-Hsien Jen" userId="6eb486cd-46ba-4f3a-9f9d-dcadd3d0a4e8" providerId="ADAL" clId="{624F0EF9-6AA0-394D-BFD2-56B2DD20D243}" dt="2021-08-26T01:16:16.611" v="10894" actId="478"/>
          <ac:graphicFrameMkLst>
            <pc:docMk/>
            <pc:sldMk cId="256620919" sldId="292"/>
            <ac:graphicFrameMk id="4" creationId="{CEB5BFBB-A955-8D4F-AF0F-C2EEDCF81407}"/>
          </ac:graphicFrameMkLst>
        </pc:graphicFrameChg>
        <pc:picChg chg="add mod ord">
          <ac:chgData name="Yu-Hsien Jen" userId="6eb486cd-46ba-4f3a-9f9d-dcadd3d0a4e8" providerId="ADAL" clId="{624F0EF9-6AA0-394D-BFD2-56B2DD20D243}" dt="2021-08-26T01:18:06.179" v="10984" actId="1076"/>
          <ac:picMkLst>
            <pc:docMk/>
            <pc:sldMk cId="256620919" sldId="292"/>
            <ac:picMk id="16" creationId="{8D3A2949-363E-AB46-8261-23D97CD291D1}"/>
          </ac:picMkLst>
        </pc:picChg>
      </pc:sldChg>
      <pc:sldChg chg="modSp new mod modTransition">
        <pc:chgData name="Yu-Hsien Jen" userId="6eb486cd-46ba-4f3a-9f9d-dcadd3d0a4e8" providerId="ADAL" clId="{624F0EF9-6AA0-394D-BFD2-56B2DD20D243}" dt="2021-08-26T05:36:44.244" v="19701"/>
        <pc:sldMkLst>
          <pc:docMk/>
          <pc:sldMk cId="286805960" sldId="293"/>
        </pc:sldMkLst>
        <pc:spChg chg="mod">
          <ac:chgData name="Yu-Hsien Jen" userId="6eb486cd-46ba-4f3a-9f9d-dcadd3d0a4e8" providerId="ADAL" clId="{624F0EF9-6AA0-394D-BFD2-56B2DD20D243}" dt="2021-08-26T01:22:19.120" v="11290" actId="20577"/>
          <ac:spMkLst>
            <pc:docMk/>
            <pc:sldMk cId="286805960" sldId="293"/>
            <ac:spMk id="2" creationId="{11FF8B74-D6F7-6944-BDF6-C5A25F90D2FF}"/>
          </ac:spMkLst>
        </pc:spChg>
        <pc:spChg chg="mod">
          <ac:chgData name="Yu-Hsien Jen" userId="6eb486cd-46ba-4f3a-9f9d-dcadd3d0a4e8" providerId="ADAL" clId="{624F0EF9-6AA0-394D-BFD2-56B2DD20D243}" dt="2021-08-26T01:22:12.997" v="11273" actId="122"/>
          <ac:spMkLst>
            <pc:docMk/>
            <pc:sldMk cId="286805960" sldId="293"/>
            <ac:spMk id="3" creationId="{70ECB51C-4A63-8844-99FD-3C1FECCF2560}"/>
          </ac:spMkLst>
        </pc:spChg>
      </pc:sldChg>
      <pc:sldChg chg="addSp delSp modSp add mod modTransition setBg delDesignElem">
        <pc:chgData name="Yu-Hsien Jen" userId="6eb486cd-46ba-4f3a-9f9d-dcadd3d0a4e8" providerId="ADAL" clId="{624F0EF9-6AA0-394D-BFD2-56B2DD20D243}" dt="2021-08-26T05:36:44.244" v="19701"/>
        <pc:sldMkLst>
          <pc:docMk/>
          <pc:sldMk cId="328728648" sldId="294"/>
        </pc:sldMkLst>
        <pc:spChg chg="mod">
          <ac:chgData name="Yu-Hsien Jen" userId="6eb486cd-46ba-4f3a-9f9d-dcadd3d0a4e8" providerId="ADAL" clId="{624F0EF9-6AA0-394D-BFD2-56B2DD20D243}" dt="2021-08-26T01:33:43.651" v="11835" actId="20577"/>
          <ac:spMkLst>
            <pc:docMk/>
            <pc:sldMk cId="328728648" sldId="294"/>
            <ac:spMk id="2" creationId="{F4D1F9EB-9B19-9841-9585-A18D3675C135}"/>
          </ac:spMkLst>
        </pc:spChg>
        <pc:spChg chg="del">
          <ac:chgData name="Yu-Hsien Jen" userId="6eb486cd-46ba-4f3a-9f9d-dcadd3d0a4e8" providerId="ADAL" clId="{624F0EF9-6AA0-394D-BFD2-56B2DD20D243}" dt="2021-08-26T01:27:11.591" v="11310"/>
          <ac:spMkLst>
            <pc:docMk/>
            <pc:sldMk cId="328728648" sldId="294"/>
            <ac:spMk id="10" creationId="{47942995-B07F-4636-9A06-C6A104B260A8}"/>
          </ac:spMkLst>
        </pc:spChg>
        <pc:spChg chg="add">
          <ac:chgData name="Yu-Hsien Jen" userId="6eb486cd-46ba-4f3a-9f9d-dcadd3d0a4e8" providerId="ADAL" clId="{624F0EF9-6AA0-394D-BFD2-56B2DD20D243}" dt="2021-08-26T01:28:03.213" v="11315" actId="26606"/>
          <ac:spMkLst>
            <pc:docMk/>
            <pc:sldMk cId="328728648" sldId="294"/>
            <ac:spMk id="11" creationId="{47942995-B07F-4636-9A06-C6A104B260A8}"/>
          </ac:spMkLst>
        </pc:spChg>
        <pc:spChg chg="del">
          <ac:chgData name="Yu-Hsien Jen" userId="6eb486cd-46ba-4f3a-9f9d-dcadd3d0a4e8" providerId="ADAL" clId="{624F0EF9-6AA0-394D-BFD2-56B2DD20D243}" dt="2021-08-26T01:27:11.591" v="11310"/>
          <ac:spMkLst>
            <pc:docMk/>
            <pc:sldMk cId="328728648" sldId="294"/>
            <ac:spMk id="17" creationId="{B81933D1-5615-42C7-9C0B-4EB7105CCE2D}"/>
          </ac:spMkLst>
        </pc:spChg>
        <pc:spChg chg="add">
          <ac:chgData name="Yu-Hsien Jen" userId="6eb486cd-46ba-4f3a-9f9d-dcadd3d0a4e8" providerId="ADAL" clId="{624F0EF9-6AA0-394D-BFD2-56B2DD20D243}" dt="2021-08-26T01:28:03.213" v="11315" actId="26606"/>
          <ac:spMkLst>
            <pc:docMk/>
            <pc:sldMk cId="328728648" sldId="294"/>
            <ac:spMk id="18" creationId="{B81933D1-5615-42C7-9C0B-4EB7105CCE2D}"/>
          </ac:spMkLst>
        </pc:spChg>
        <pc:spChg chg="del">
          <ac:chgData name="Yu-Hsien Jen" userId="6eb486cd-46ba-4f3a-9f9d-dcadd3d0a4e8" providerId="ADAL" clId="{624F0EF9-6AA0-394D-BFD2-56B2DD20D243}" dt="2021-08-26T01:27:11.591" v="11310"/>
          <ac:spMkLst>
            <pc:docMk/>
            <pc:sldMk cId="328728648" sldId="294"/>
            <ac:spMk id="19" creationId="{19C9EAEA-39D0-4B0E-A0EB-51E7B26740B1}"/>
          </ac:spMkLst>
        </pc:spChg>
        <pc:spChg chg="add">
          <ac:chgData name="Yu-Hsien Jen" userId="6eb486cd-46ba-4f3a-9f9d-dcadd3d0a4e8" providerId="ADAL" clId="{624F0EF9-6AA0-394D-BFD2-56B2DD20D243}" dt="2021-08-26T01:28:03.213" v="11315" actId="26606"/>
          <ac:spMkLst>
            <pc:docMk/>
            <pc:sldMk cId="328728648" sldId="294"/>
            <ac:spMk id="20" creationId="{19C9EAEA-39D0-4B0E-A0EB-51E7B26740B1}"/>
          </ac:spMkLst>
        </pc:spChg>
        <pc:grpChg chg="del">
          <ac:chgData name="Yu-Hsien Jen" userId="6eb486cd-46ba-4f3a-9f9d-dcadd3d0a4e8" providerId="ADAL" clId="{624F0EF9-6AA0-394D-BFD2-56B2DD20D243}" dt="2021-08-26T01:27:11.591" v="11310"/>
          <ac:grpSpMkLst>
            <pc:docMk/>
            <pc:sldMk cId="328728648" sldId="294"/>
            <ac:grpSpMk id="12" creationId="{032D8612-31EB-44CF-A1D0-14FD4C705424}"/>
          </ac:grpSpMkLst>
        </pc:grpChg>
        <pc:grpChg chg="add">
          <ac:chgData name="Yu-Hsien Jen" userId="6eb486cd-46ba-4f3a-9f9d-dcadd3d0a4e8" providerId="ADAL" clId="{624F0EF9-6AA0-394D-BFD2-56B2DD20D243}" dt="2021-08-26T01:28:03.213" v="11315" actId="26606"/>
          <ac:grpSpMkLst>
            <pc:docMk/>
            <pc:sldMk cId="328728648" sldId="294"/>
            <ac:grpSpMk id="13" creationId="{032D8612-31EB-44CF-A1D0-14FD4C705424}"/>
          </ac:grpSpMkLst>
        </pc:grpChg>
        <pc:picChg chg="del">
          <ac:chgData name="Yu-Hsien Jen" userId="6eb486cd-46ba-4f3a-9f9d-dcadd3d0a4e8" providerId="ADAL" clId="{624F0EF9-6AA0-394D-BFD2-56B2DD20D243}" dt="2021-08-26T01:27:48.055" v="11313" actId="478"/>
          <ac:picMkLst>
            <pc:docMk/>
            <pc:sldMk cId="328728648" sldId="294"/>
            <ac:picMk id="5" creationId="{9A5F922E-16A9-6945-A238-31744B3D2057}"/>
          </ac:picMkLst>
        </pc:picChg>
        <pc:picChg chg="add mod">
          <ac:chgData name="Yu-Hsien Jen" userId="6eb486cd-46ba-4f3a-9f9d-dcadd3d0a4e8" providerId="ADAL" clId="{624F0EF9-6AA0-394D-BFD2-56B2DD20D243}" dt="2021-08-26T01:28:03.213" v="11315" actId="26606"/>
          <ac:picMkLst>
            <pc:docMk/>
            <pc:sldMk cId="328728648" sldId="294"/>
            <ac:picMk id="6" creationId="{09AB4259-F471-0E4E-9D38-ECEAD43E0148}"/>
          </ac:picMkLst>
        </pc:picChg>
      </pc:sldChg>
      <pc:sldChg chg="new del">
        <pc:chgData name="Yu-Hsien Jen" userId="6eb486cd-46ba-4f3a-9f9d-dcadd3d0a4e8" providerId="ADAL" clId="{624F0EF9-6AA0-394D-BFD2-56B2DD20D243}" dt="2021-08-26T01:25:29.706" v="11292" actId="2696"/>
        <pc:sldMkLst>
          <pc:docMk/>
          <pc:sldMk cId="537218544" sldId="294"/>
        </pc:sldMkLst>
      </pc:sldChg>
      <pc:sldChg chg="new del">
        <pc:chgData name="Yu-Hsien Jen" userId="6eb486cd-46ba-4f3a-9f9d-dcadd3d0a4e8" providerId="ADAL" clId="{624F0EF9-6AA0-394D-BFD2-56B2DD20D243}" dt="2021-08-26T01:25:34.317" v="11294" actId="2696"/>
        <pc:sldMkLst>
          <pc:docMk/>
          <pc:sldMk cId="1778675110" sldId="294"/>
        </pc:sldMkLst>
      </pc:sldChg>
      <pc:sldChg chg="modSp new mod modTransition">
        <pc:chgData name="Yu-Hsien Jen" userId="6eb486cd-46ba-4f3a-9f9d-dcadd3d0a4e8" providerId="ADAL" clId="{624F0EF9-6AA0-394D-BFD2-56B2DD20D243}" dt="2021-08-26T05:36:44.244" v="19701"/>
        <pc:sldMkLst>
          <pc:docMk/>
          <pc:sldMk cId="2261313339" sldId="295"/>
        </pc:sldMkLst>
        <pc:spChg chg="mod">
          <ac:chgData name="Yu-Hsien Jen" userId="6eb486cd-46ba-4f3a-9f9d-dcadd3d0a4e8" providerId="ADAL" clId="{624F0EF9-6AA0-394D-BFD2-56B2DD20D243}" dt="2021-08-26T01:29:31.502" v="11423" actId="20577"/>
          <ac:spMkLst>
            <pc:docMk/>
            <pc:sldMk cId="2261313339" sldId="295"/>
            <ac:spMk id="2" creationId="{6D073038-5A30-DC49-AA0F-3843EAF309B4}"/>
          </ac:spMkLst>
        </pc:spChg>
        <pc:spChg chg="mod">
          <ac:chgData name="Yu-Hsien Jen" userId="6eb486cd-46ba-4f3a-9f9d-dcadd3d0a4e8" providerId="ADAL" clId="{624F0EF9-6AA0-394D-BFD2-56B2DD20D243}" dt="2021-08-26T01:37:06.070" v="12186" actId="27636"/>
          <ac:spMkLst>
            <pc:docMk/>
            <pc:sldMk cId="2261313339" sldId="295"/>
            <ac:spMk id="3" creationId="{715C80BD-6338-224F-BB5A-B8222C2909AF}"/>
          </ac:spMkLst>
        </pc:spChg>
      </pc:sldChg>
      <pc:sldChg chg="modSp new mod modTransition">
        <pc:chgData name="Yu-Hsien Jen" userId="6eb486cd-46ba-4f3a-9f9d-dcadd3d0a4e8" providerId="ADAL" clId="{624F0EF9-6AA0-394D-BFD2-56B2DD20D243}" dt="2021-08-26T18:07:27.632" v="24997" actId="20577"/>
        <pc:sldMkLst>
          <pc:docMk/>
          <pc:sldMk cId="2184620097" sldId="296"/>
        </pc:sldMkLst>
        <pc:spChg chg="mod">
          <ac:chgData name="Yu-Hsien Jen" userId="6eb486cd-46ba-4f3a-9f9d-dcadd3d0a4e8" providerId="ADAL" clId="{624F0EF9-6AA0-394D-BFD2-56B2DD20D243}" dt="2021-08-26T18:07:27.632" v="24997" actId="20577"/>
          <ac:spMkLst>
            <pc:docMk/>
            <pc:sldMk cId="2184620097" sldId="296"/>
            <ac:spMk id="2" creationId="{B88D179C-E7F4-7145-9C0A-FED9F4E7B64F}"/>
          </ac:spMkLst>
        </pc:spChg>
        <pc:spChg chg="mod">
          <ac:chgData name="Yu-Hsien Jen" userId="6eb486cd-46ba-4f3a-9f9d-dcadd3d0a4e8" providerId="ADAL" clId="{624F0EF9-6AA0-394D-BFD2-56B2DD20D243}" dt="2021-08-26T18:07:26.667" v="24995" actId="20577"/>
          <ac:spMkLst>
            <pc:docMk/>
            <pc:sldMk cId="2184620097" sldId="296"/>
            <ac:spMk id="3" creationId="{D3738DCE-186F-7A4A-93BB-1C871B134DB8}"/>
          </ac:spMkLst>
        </pc:spChg>
      </pc:sldChg>
      <pc:sldChg chg="modSp new mod modTransition">
        <pc:chgData name="Yu-Hsien Jen" userId="6eb486cd-46ba-4f3a-9f9d-dcadd3d0a4e8" providerId="ADAL" clId="{624F0EF9-6AA0-394D-BFD2-56B2DD20D243}" dt="2021-08-26T18:20:24.693" v="26040" actId="20577"/>
        <pc:sldMkLst>
          <pc:docMk/>
          <pc:sldMk cId="1044900463" sldId="297"/>
        </pc:sldMkLst>
        <pc:spChg chg="mod">
          <ac:chgData name="Yu-Hsien Jen" userId="6eb486cd-46ba-4f3a-9f9d-dcadd3d0a4e8" providerId="ADAL" clId="{624F0EF9-6AA0-394D-BFD2-56B2DD20D243}" dt="2021-08-26T01:46:21.218" v="12929" actId="20577"/>
          <ac:spMkLst>
            <pc:docMk/>
            <pc:sldMk cId="1044900463" sldId="297"/>
            <ac:spMk id="2" creationId="{991C6D35-832A-F747-9409-6C52E980B9A2}"/>
          </ac:spMkLst>
        </pc:spChg>
        <pc:spChg chg="mod">
          <ac:chgData name="Yu-Hsien Jen" userId="6eb486cd-46ba-4f3a-9f9d-dcadd3d0a4e8" providerId="ADAL" clId="{624F0EF9-6AA0-394D-BFD2-56B2DD20D243}" dt="2021-08-26T18:20:24.693" v="26040" actId="20577"/>
          <ac:spMkLst>
            <pc:docMk/>
            <pc:sldMk cId="1044900463" sldId="297"/>
            <ac:spMk id="3" creationId="{F52EB4D5-2677-FE41-80B7-10BF230B8897}"/>
          </ac:spMkLst>
        </pc:spChg>
      </pc:sldChg>
      <pc:sldChg chg="modSp new mod modTransition">
        <pc:chgData name="Yu-Hsien Jen" userId="6eb486cd-46ba-4f3a-9f9d-dcadd3d0a4e8" providerId="ADAL" clId="{624F0EF9-6AA0-394D-BFD2-56B2DD20D243}" dt="2021-08-26T18:23:46.797" v="26401" actId="20577"/>
        <pc:sldMkLst>
          <pc:docMk/>
          <pc:sldMk cId="1121698933" sldId="298"/>
        </pc:sldMkLst>
        <pc:spChg chg="mod">
          <ac:chgData name="Yu-Hsien Jen" userId="6eb486cd-46ba-4f3a-9f9d-dcadd3d0a4e8" providerId="ADAL" clId="{624F0EF9-6AA0-394D-BFD2-56B2DD20D243}" dt="2021-08-26T18:19:52.984" v="25958" actId="20577"/>
          <ac:spMkLst>
            <pc:docMk/>
            <pc:sldMk cId="1121698933" sldId="298"/>
            <ac:spMk id="2" creationId="{057E14B3-B09B-7F41-A798-F749CF9F78A0}"/>
          </ac:spMkLst>
        </pc:spChg>
        <pc:spChg chg="mod">
          <ac:chgData name="Yu-Hsien Jen" userId="6eb486cd-46ba-4f3a-9f9d-dcadd3d0a4e8" providerId="ADAL" clId="{624F0EF9-6AA0-394D-BFD2-56B2DD20D243}" dt="2021-08-26T18:23:46.797" v="26401" actId="20577"/>
          <ac:spMkLst>
            <pc:docMk/>
            <pc:sldMk cId="1121698933" sldId="298"/>
            <ac:spMk id="3" creationId="{D97FDF60-33A2-6D47-80F6-16697E8FB424}"/>
          </ac:spMkLst>
        </pc:spChg>
      </pc:sldChg>
      <pc:sldChg chg="modSp new mod modTransition">
        <pc:chgData name="Yu-Hsien Jen" userId="6eb486cd-46ba-4f3a-9f9d-dcadd3d0a4e8" providerId="ADAL" clId="{624F0EF9-6AA0-394D-BFD2-56B2DD20D243}" dt="2021-08-26T05:36:44.244" v="19701"/>
        <pc:sldMkLst>
          <pc:docMk/>
          <pc:sldMk cId="2077951131" sldId="299"/>
        </pc:sldMkLst>
        <pc:spChg chg="mod">
          <ac:chgData name="Yu-Hsien Jen" userId="6eb486cd-46ba-4f3a-9f9d-dcadd3d0a4e8" providerId="ADAL" clId="{624F0EF9-6AA0-394D-BFD2-56B2DD20D243}" dt="2021-08-26T02:15:56.086" v="14340" actId="20577"/>
          <ac:spMkLst>
            <pc:docMk/>
            <pc:sldMk cId="2077951131" sldId="299"/>
            <ac:spMk id="2" creationId="{181F4D2A-83C9-6946-BBA7-D6D7E7CF8B30}"/>
          </ac:spMkLst>
        </pc:spChg>
        <pc:spChg chg="mod">
          <ac:chgData name="Yu-Hsien Jen" userId="6eb486cd-46ba-4f3a-9f9d-dcadd3d0a4e8" providerId="ADAL" clId="{624F0EF9-6AA0-394D-BFD2-56B2DD20D243}" dt="2021-08-26T02:20:33.331" v="14950" actId="20577"/>
          <ac:spMkLst>
            <pc:docMk/>
            <pc:sldMk cId="2077951131" sldId="299"/>
            <ac:spMk id="3" creationId="{8F6E5C76-E454-4C4F-9028-F012D1D63CE9}"/>
          </ac:spMkLst>
        </pc:spChg>
      </pc:sldChg>
      <pc:sldChg chg="modSp new mod modTransition">
        <pc:chgData name="Yu-Hsien Jen" userId="6eb486cd-46ba-4f3a-9f9d-dcadd3d0a4e8" providerId="ADAL" clId="{624F0EF9-6AA0-394D-BFD2-56B2DD20D243}" dt="2021-08-26T05:36:44.244" v="19701"/>
        <pc:sldMkLst>
          <pc:docMk/>
          <pc:sldMk cId="2670547830" sldId="300"/>
        </pc:sldMkLst>
        <pc:spChg chg="mod">
          <ac:chgData name="Yu-Hsien Jen" userId="6eb486cd-46ba-4f3a-9f9d-dcadd3d0a4e8" providerId="ADAL" clId="{624F0EF9-6AA0-394D-BFD2-56B2DD20D243}" dt="2021-08-26T02:20:52.010" v="14952"/>
          <ac:spMkLst>
            <pc:docMk/>
            <pc:sldMk cId="2670547830" sldId="300"/>
            <ac:spMk id="2" creationId="{521FC4B5-3E57-1542-987B-67A57D5AF074}"/>
          </ac:spMkLst>
        </pc:spChg>
        <pc:spChg chg="mod">
          <ac:chgData name="Yu-Hsien Jen" userId="6eb486cd-46ba-4f3a-9f9d-dcadd3d0a4e8" providerId="ADAL" clId="{624F0EF9-6AA0-394D-BFD2-56B2DD20D243}" dt="2021-08-26T02:24:33.300" v="15562" actId="404"/>
          <ac:spMkLst>
            <pc:docMk/>
            <pc:sldMk cId="2670547830" sldId="300"/>
            <ac:spMk id="3" creationId="{E8E5D767-F8F3-0044-B54F-14BB4B61FDDE}"/>
          </ac:spMkLst>
        </pc:spChg>
      </pc:sldChg>
      <pc:sldChg chg="modSp new mod modTransition">
        <pc:chgData name="Yu-Hsien Jen" userId="6eb486cd-46ba-4f3a-9f9d-dcadd3d0a4e8" providerId="ADAL" clId="{624F0EF9-6AA0-394D-BFD2-56B2DD20D243}" dt="2021-08-26T05:36:44.244" v="19701"/>
        <pc:sldMkLst>
          <pc:docMk/>
          <pc:sldMk cId="1562952602" sldId="301"/>
        </pc:sldMkLst>
        <pc:spChg chg="mod">
          <ac:chgData name="Yu-Hsien Jen" userId="6eb486cd-46ba-4f3a-9f9d-dcadd3d0a4e8" providerId="ADAL" clId="{624F0EF9-6AA0-394D-BFD2-56B2DD20D243}" dt="2021-08-26T02:27:59.698" v="15584" actId="20577"/>
          <ac:spMkLst>
            <pc:docMk/>
            <pc:sldMk cId="1562952602" sldId="301"/>
            <ac:spMk id="2" creationId="{3EE837B8-68CC-F945-ABD2-0C80959632C2}"/>
          </ac:spMkLst>
        </pc:spChg>
        <pc:spChg chg="mod">
          <ac:chgData name="Yu-Hsien Jen" userId="6eb486cd-46ba-4f3a-9f9d-dcadd3d0a4e8" providerId="ADAL" clId="{624F0EF9-6AA0-394D-BFD2-56B2DD20D243}" dt="2021-08-26T05:12:40.874" v="18984" actId="20577"/>
          <ac:spMkLst>
            <pc:docMk/>
            <pc:sldMk cId="1562952602" sldId="301"/>
            <ac:spMk id="3" creationId="{AA1EC97E-B361-674F-A5BA-C7031C56B511}"/>
          </ac:spMkLst>
        </pc:spChg>
      </pc:sldChg>
      <pc:sldChg chg="modSp new mod modTransition">
        <pc:chgData name="Yu-Hsien Jen" userId="6eb486cd-46ba-4f3a-9f9d-dcadd3d0a4e8" providerId="ADAL" clId="{624F0EF9-6AA0-394D-BFD2-56B2DD20D243}" dt="2021-08-26T05:36:44.244" v="19701"/>
        <pc:sldMkLst>
          <pc:docMk/>
          <pc:sldMk cId="1022488434" sldId="302"/>
        </pc:sldMkLst>
        <pc:spChg chg="mod">
          <ac:chgData name="Yu-Hsien Jen" userId="6eb486cd-46ba-4f3a-9f9d-dcadd3d0a4e8" providerId="ADAL" clId="{624F0EF9-6AA0-394D-BFD2-56B2DD20D243}" dt="2021-08-26T02:34:23.213" v="16129" actId="20577"/>
          <ac:spMkLst>
            <pc:docMk/>
            <pc:sldMk cId="1022488434" sldId="302"/>
            <ac:spMk id="2" creationId="{82140DA0-A3EB-F242-AFA3-28175C207120}"/>
          </ac:spMkLst>
        </pc:spChg>
        <pc:spChg chg="mod">
          <ac:chgData name="Yu-Hsien Jen" userId="6eb486cd-46ba-4f3a-9f9d-dcadd3d0a4e8" providerId="ADAL" clId="{624F0EF9-6AA0-394D-BFD2-56B2DD20D243}" dt="2021-08-26T05:13:01.778" v="19040" actId="20577"/>
          <ac:spMkLst>
            <pc:docMk/>
            <pc:sldMk cId="1022488434" sldId="302"/>
            <ac:spMk id="3" creationId="{0EB1E963-765C-6D4F-A98F-6F580A60A73F}"/>
          </ac:spMkLst>
        </pc:spChg>
      </pc:sldChg>
      <pc:sldChg chg="modSp new mod modTransition">
        <pc:chgData name="Yu-Hsien Jen" userId="6eb486cd-46ba-4f3a-9f9d-dcadd3d0a4e8" providerId="ADAL" clId="{624F0EF9-6AA0-394D-BFD2-56B2DD20D243}" dt="2021-08-26T05:36:44.244" v="19701"/>
        <pc:sldMkLst>
          <pc:docMk/>
          <pc:sldMk cId="2657894790" sldId="303"/>
        </pc:sldMkLst>
        <pc:spChg chg="mod">
          <ac:chgData name="Yu-Hsien Jen" userId="6eb486cd-46ba-4f3a-9f9d-dcadd3d0a4e8" providerId="ADAL" clId="{624F0EF9-6AA0-394D-BFD2-56B2DD20D243}" dt="2021-08-26T02:36:47.613" v="16366" actId="20577"/>
          <ac:spMkLst>
            <pc:docMk/>
            <pc:sldMk cId="2657894790" sldId="303"/>
            <ac:spMk id="2" creationId="{BB8FBFF9-34DB-CA41-BDF1-F04B261BFE54}"/>
          </ac:spMkLst>
        </pc:spChg>
        <pc:spChg chg="mod">
          <ac:chgData name="Yu-Hsien Jen" userId="6eb486cd-46ba-4f3a-9f9d-dcadd3d0a4e8" providerId="ADAL" clId="{624F0EF9-6AA0-394D-BFD2-56B2DD20D243}" dt="2021-08-26T05:15:41.085" v="19147" actId="20577"/>
          <ac:spMkLst>
            <pc:docMk/>
            <pc:sldMk cId="2657894790" sldId="303"/>
            <ac:spMk id="3" creationId="{9785914B-489B-3341-977F-692A9DCC9A2D}"/>
          </ac:spMkLst>
        </pc:spChg>
      </pc:sldChg>
      <pc:sldChg chg="modSp new mod modTransition">
        <pc:chgData name="Yu-Hsien Jen" userId="6eb486cd-46ba-4f3a-9f9d-dcadd3d0a4e8" providerId="ADAL" clId="{624F0EF9-6AA0-394D-BFD2-56B2DD20D243}" dt="2021-08-26T05:36:44.244" v="19701"/>
        <pc:sldMkLst>
          <pc:docMk/>
          <pc:sldMk cId="2073296989" sldId="304"/>
        </pc:sldMkLst>
        <pc:spChg chg="mod">
          <ac:chgData name="Yu-Hsien Jen" userId="6eb486cd-46ba-4f3a-9f9d-dcadd3d0a4e8" providerId="ADAL" clId="{624F0EF9-6AA0-394D-BFD2-56B2DD20D243}" dt="2021-08-26T02:40:40.151" v="16580" actId="20577"/>
          <ac:spMkLst>
            <pc:docMk/>
            <pc:sldMk cId="2073296989" sldId="304"/>
            <ac:spMk id="2" creationId="{D29FB71B-9D04-0D4A-8EFA-4720C5571599}"/>
          </ac:spMkLst>
        </pc:spChg>
        <pc:spChg chg="mod">
          <ac:chgData name="Yu-Hsien Jen" userId="6eb486cd-46ba-4f3a-9f9d-dcadd3d0a4e8" providerId="ADAL" clId="{624F0EF9-6AA0-394D-BFD2-56B2DD20D243}" dt="2021-08-26T05:18:40.186" v="19260" actId="20577"/>
          <ac:spMkLst>
            <pc:docMk/>
            <pc:sldMk cId="2073296989" sldId="304"/>
            <ac:spMk id="3" creationId="{58969A17-68EB-0843-AAE4-135BCCB272A2}"/>
          </ac:spMkLst>
        </pc:spChg>
      </pc:sldChg>
      <pc:sldChg chg="modSp new mod modTransition">
        <pc:chgData name="Yu-Hsien Jen" userId="6eb486cd-46ba-4f3a-9f9d-dcadd3d0a4e8" providerId="ADAL" clId="{624F0EF9-6AA0-394D-BFD2-56B2DD20D243}" dt="2021-08-26T05:36:44.244" v="19701"/>
        <pc:sldMkLst>
          <pc:docMk/>
          <pc:sldMk cId="2861938862" sldId="305"/>
        </pc:sldMkLst>
        <pc:spChg chg="mod">
          <ac:chgData name="Yu-Hsien Jen" userId="6eb486cd-46ba-4f3a-9f9d-dcadd3d0a4e8" providerId="ADAL" clId="{624F0EF9-6AA0-394D-BFD2-56B2DD20D243}" dt="2021-08-26T02:44:28.851" v="17007" actId="20577"/>
          <ac:spMkLst>
            <pc:docMk/>
            <pc:sldMk cId="2861938862" sldId="305"/>
            <ac:spMk id="2" creationId="{8D1D83C7-5A01-F741-B275-DBBB9C694E4D}"/>
          </ac:spMkLst>
        </pc:spChg>
        <pc:spChg chg="mod">
          <ac:chgData name="Yu-Hsien Jen" userId="6eb486cd-46ba-4f3a-9f9d-dcadd3d0a4e8" providerId="ADAL" clId="{624F0EF9-6AA0-394D-BFD2-56B2DD20D243}" dt="2021-08-26T05:17:00.306" v="19185" actId="20577"/>
          <ac:spMkLst>
            <pc:docMk/>
            <pc:sldMk cId="2861938862" sldId="305"/>
            <ac:spMk id="3" creationId="{08F3C3AC-2F47-7346-9E03-20B2FCDB2BCD}"/>
          </ac:spMkLst>
        </pc:spChg>
      </pc:sldChg>
      <pc:sldChg chg="modSp new mod modTransition">
        <pc:chgData name="Yu-Hsien Jen" userId="6eb486cd-46ba-4f3a-9f9d-dcadd3d0a4e8" providerId="ADAL" clId="{624F0EF9-6AA0-394D-BFD2-56B2DD20D243}" dt="2021-08-26T05:36:44.244" v="19701"/>
        <pc:sldMkLst>
          <pc:docMk/>
          <pc:sldMk cId="3354079690" sldId="306"/>
        </pc:sldMkLst>
        <pc:spChg chg="mod">
          <ac:chgData name="Yu-Hsien Jen" userId="6eb486cd-46ba-4f3a-9f9d-dcadd3d0a4e8" providerId="ADAL" clId="{624F0EF9-6AA0-394D-BFD2-56B2DD20D243}" dt="2021-08-26T04:19:07.157" v="17302" actId="20577"/>
          <ac:spMkLst>
            <pc:docMk/>
            <pc:sldMk cId="3354079690" sldId="306"/>
            <ac:spMk id="2" creationId="{E7A6D9D3-1894-3145-8CB7-FA3B1B66A988}"/>
          </ac:spMkLst>
        </pc:spChg>
        <pc:spChg chg="mod">
          <ac:chgData name="Yu-Hsien Jen" userId="6eb486cd-46ba-4f3a-9f9d-dcadd3d0a4e8" providerId="ADAL" clId="{624F0EF9-6AA0-394D-BFD2-56B2DD20D243}" dt="2021-08-26T04:21:37.953" v="17874" actId="20577"/>
          <ac:spMkLst>
            <pc:docMk/>
            <pc:sldMk cId="3354079690" sldId="306"/>
            <ac:spMk id="3" creationId="{31A82085-BF13-6B4C-A29A-1A302E3EE662}"/>
          </ac:spMkLst>
        </pc:spChg>
      </pc:sldChg>
      <pc:sldChg chg="modSp new mod modTransition">
        <pc:chgData name="Yu-Hsien Jen" userId="6eb486cd-46ba-4f3a-9f9d-dcadd3d0a4e8" providerId="ADAL" clId="{624F0EF9-6AA0-394D-BFD2-56B2DD20D243}" dt="2021-08-26T05:46:49.561" v="19869" actId="20577"/>
        <pc:sldMkLst>
          <pc:docMk/>
          <pc:sldMk cId="3249412365" sldId="307"/>
        </pc:sldMkLst>
        <pc:spChg chg="mod">
          <ac:chgData name="Yu-Hsien Jen" userId="6eb486cd-46ba-4f3a-9f9d-dcadd3d0a4e8" providerId="ADAL" clId="{624F0EF9-6AA0-394D-BFD2-56B2DD20D243}" dt="2021-08-26T04:23:03.463" v="17889" actId="20577"/>
          <ac:spMkLst>
            <pc:docMk/>
            <pc:sldMk cId="3249412365" sldId="307"/>
            <ac:spMk id="2" creationId="{618031E6-D9B9-5348-B5F0-228DFC49B030}"/>
          </ac:spMkLst>
        </pc:spChg>
        <pc:spChg chg="mod">
          <ac:chgData name="Yu-Hsien Jen" userId="6eb486cd-46ba-4f3a-9f9d-dcadd3d0a4e8" providerId="ADAL" clId="{624F0EF9-6AA0-394D-BFD2-56B2DD20D243}" dt="2021-08-26T05:46:49.561" v="19869" actId="20577"/>
          <ac:spMkLst>
            <pc:docMk/>
            <pc:sldMk cId="3249412365" sldId="307"/>
            <ac:spMk id="3" creationId="{D3975A2C-7192-5B41-86AD-352ED97BEFF9}"/>
          </ac:spMkLst>
        </pc:spChg>
      </pc:sldChg>
      <pc:sldChg chg="modSp new mod modTransition">
        <pc:chgData name="Yu-Hsien Jen" userId="6eb486cd-46ba-4f3a-9f9d-dcadd3d0a4e8" providerId="ADAL" clId="{624F0EF9-6AA0-394D-BFD2-56B2DD20D243}" dt="2021-08-26T05:36:44.244" v="19701"/>
        <pc:sldMkLst>
          <pc:docMk/>
          <pc:sldMk cId="2321573208" sldId="308"/>
        </pc:sldMkLst>
        <pc:spChg chg="mod">
          <ac:chgData name="Yu-Hsien Jen" userId="6eb486cd-46ba-4f3a-9f9d-dcadd3d0a4e8" providerId="ADAL" clId="{624F0EF9-6AA0-394D-BFD2-56B2DD20D243}" dt="2021-08-26T05:00:55.466" v="18383" actId="20577"/>
          <ac:spMkLst>
            <pc:docMk/>
            <pc:sldMk cId="2321573208" sldId="308"/>
            <ac:spMk id="2" creationId="{D037B8AA-B1CE-CA41-B204-C2C02CDF8D39}"/>
          </ac:spMkLst>
        </pc:spChg>
        <pc:spChg chg="mod">
          <ac:chgData name="Yu-Hsien Jen" userId="6eb486cd-46ba-4f3a-9f9d-dcadd3d0a4e8" providerId="ADAL" clId="{624F0EF9-6AA0-394D-BFD2-56B2DD20D243}" dt="2021-08-26T05:06:40.428" v="18817" actId="20577"/>
          <ac:spMkLst>
            <pc:docMk/>
            <pc:sldMk cId="2321573208" sldId="308"/>
            <ac:spMk id="3" creationId="{42663AE9-6084-D540-9A26-955350BF61A2}"/>
          </ac:spMkLst>
        </pc:spChg>
      </pc:sldChg>
      <pc:sldChg chg="addSp delSp modSp add mod modTransition setBg delDesignElem">
        <pc:chgData name="Yu-Hsien Jen" userId="6eb486cd-46ba-4f3a-9f9d-dcadd3d0a4e8" providerId="ADAL" clId="{624F0EF9-6AA0-394D-BFD2-56B2DD20D243}" dt="2021-08-26T05:36:44.244" v="19701"/>
        <pc:sldMkLst>
          <pc:docMk/>
          <pc:sldMk cId="167478098" sldId="309"/>
        </pc:sldMkLst>
        <pc:spChg chg="mod">
          <ac:chgData name="Yu-Hsien Jen" userId="6eb486cd-46ba-4f3a-9f9d-dcadd3d0a4e8" providerId="ADAL" clId="{624F0EF9-6AA0-394D-BFD2-56B2DD20D243}" dt="2021-08-26T05:09:36.764" v="18843" actId="20577"/>
          <ac:spMkLst>
            <pc:docMk/>
            <pc:sldMk cId="167478098" sldId="309"/>
            <ac:spMk id="2" creationId="{F4D1F9EB-9B19-9841-9585-A18D3675C135}"/>
          </ac:spMkLst>
        </pc:spChg>
        <pc:spChg chg="add">
          <ac:chgData name="Yu-Hsien Jen" userId="6eb486cd-46ba-4f3a-9f9d-dcadd3d0a4e8" providerId="ADAL" clId="{624F0EF9-6AA0-394D-BFD2-56B2DD20D243}" dt="2021-08-26T05:19:29.617" v="19262" actId="26606"/>
          <ac:spMkLst>
            <pc:docMk/>
            <pc:sldMk cId="167478098" sldId="309"/>
            <ac:spMk id="10" creationId="{47942995-B07F-4636-9A06-C6A104B260A8}"/>
          </ac:spMkLst>
        </pc:spChg>
        <pc:spChg chg="del">
          <ac:chgData name="Yu-Hsien Jen" userId="6eb486cd-46ba-4f3a-9f9d-dcadd3d0a4e8" providerId="ADAL" clId="{624F0EF9-6AA0-394D-BFD2-56B2DD20D243}" dt="2021-08-26T05:09:26.310" v="18821"/>
          <ac:spMkLst>
            <pc:docMk/>
            <pc:sldMk cId="167478098" sldId="309"/>
            <ac:spMk id="11" creationId="{47942995-B07F-4636-9A06-C6A104B260A8}"/>
          </ac:spMkLst>
        </pc:spChg>
        <pc:spChg chg="add">
          <ac:chgData name="Yu-Hsien Jen" userId="6eb486cd-46ba-4f3a-9f9d-dcadd3d0a4e8" providerId="ADAL" clId="{624F0EF9-6AA0-394D-BFD2-56B2DD20D243}" dt="2021-08-26T05:19:29.617" v="19262" actId="26606"/>
          <ac:spMkLst>
            <pc:docMk/>
            <pc:sldMk cId="167478098" sldId="309"/>
            <ac:spMk id="17" creationId="{B81933D1-5615-42C7-9C0B-4EB7105CCE2D}"/>
          </ac:spMkLst>
        </pc:spChg>
        <pc:spChg chg="del">
          <ac:chgData name="Yu-Hsien Jen" userId="6eb486cd-46ba-4f3a-9f9d-dcadd3d0a4e8" providerId="ADAL" clId="{624F0EF9-6AA0-394D-BFD2-56B2DD20D243}" dt="2021-08-26T05:09:26.310" v="18821"/>
          <ac:spMkLst>
            <pc:docMk/>
            <pc:sldMk cId="167478098" sldId="309"/>
            <ac:spMk id="18" creationId="{B81933D1-5615-42C7-9C0B-4EB7105CCE2D}"/>
          </ac:spMkLst>
        </pc:spChg>
        <pc:spChg chg="add">
          <ac:chgData name="Yu-Hsien Jen" userId="6eb486cd-46ba-4f3a-9f9d-dcadd3d0a4e8" providerId="ADAL" clId="{624F0EF9-6AA0-394D-BFD2-56B2DD20D243}" dt="2021-08-26T05:19:29.617" v="19262" actId="26606"/>
          <ac:spMkLst>
            <pc:docMk/>
            <pc:sldMk cId="167478098" sldId="309"/>
            <ac:spMk id="19" creationId="{19C9EAEA-39D0-4B0E-A0EB-51E7B26740B1}"/>
          </ac:spMkLst>
        </pc:spChg>
        <pc:spChg chg="del">
          <ac:chgData name="Yu-Hsien Jen" userId="6eb486cd-46ba-4f3a-9f9d-dcadd3d0a4e8" providerId="ADAL" clId="{624F0EF9-6AA0-394D-BFD2-56B2DD20D243}" dt="2021-08-26T05:09:26.310" v="18821"/>
          <ac:spMkLst>
            <pc:docMk/>
            <pc:sldMk cId="167478098" sldId="309"/>
            <ac:spMk id="20" creationId="{19C9EAEA-39D0-4B0E-A0EB-51E7B26740B1}"/>
          </ac:spMkLst>
        </pc:spChg>
        <pc:grpChg chg="add">
          <ac:chgData name="Yu-Hsien Jen" userId="6eb486cd-46ba-4f3a-9f9d-dcadd3d0a4e8" providerId="ADAL" clId="{624F0EF9-6AA0-394D-BFD2-56B2DD20D243}" dt="2021-08-26T05:19:29.617" v="19262" actId="26606"/>
          <ac:grpSpMkLst>
            <pc:docMk/>
            <pc:sldMk cId="167478098" sldId="309"/>
            <ac:grpSpMk id="12" creationId="{032D8612-31EB-44CF-A1D0-14FD4C705424}"/>
          </ac:grpSpMkLst>
        </pc:grpChg>
        <pc:grpChg chg="del">
          <ac:chgData name="Yu-Hsien Jen" userId="6eb486cd-46ba-4f3a-9f9d-dcadd3d0a4e8" providerId="ADAL" clId="{624F0EF9-6AA0-394D-BFD2-56B2DD20D243}" dt="2021-08-26T05:09:26.310" v="18821"/>
          <ac:grpSpMkLst>
            <pc:docMk/>
            <pc:sldMk cId="167478098" sldId="309"/>
            <ac:grpSpMk id="13" creationId="{032D8612-31EB-44CF-A1D0-14FD4C705424}"/>
          </ac:grpSpMkLst>
        </pc:grpChg>
        <pc:picChg chg="add mod">
          <ac:chgData name="Yu-Hsien Jen" userId="6eb486cd-46ba-4f3a-9f9d-dcadd3d0a4e8" providerId="ADAL" clId="{624F0EF9-6AA0-394D-BFD2-56B2DD20D243}" dt="2021-08-26T05:19:29.617" v="19262" actId="26606"/>
          <ac:picMkLst>
            <pc:docMk/>
            <pc:sldMk cId="167478098" sldId="309"/>
            <ac:picMk id="5" creationId="{BDB21F6B-A1AA-7247-B8BC-F7DA99CE57AD}"/>
          </ac:picMkLst>
        </pc:picChg>
        <pc:picChg chg="del">
          <ac:chgData name="Yu-Hsien Jen" userId="6eb486cd-46ba-4f3a-9f9d-dcadd3d0a4e8" providerId="ADAL" clId="{624F0EF9-6AA0-394D-BFD2-56B2DD20D243}" dt="2021-08-26T05:10:02.432" v="18844" actId="478"/>
          <ac:picMkLst>
            <pc:docMk/>
            <pc:sldMk cId="167478098" sldId="309"/>
            <ac:picMk id="6" creationId="{09AB4259-F471-0E4E-9D38-ECEAD43E0148}"/>
          </ac:picMkLst>
        </pc:picChg>
      </pc:sldChg>
      <pc:sldChg chg="new del">
        <pc:chgData name="Yu-Hsien Jen" userId="6eb486cd-46ba-4f3a-9f9d-dcadd3d0a4e8" providerId="ADAL" clId="{624F0EF9-6AA0-394D-BFD2-56B2DD20D243}" dt="2021-08-26T05:09:20.292" v="18819" actId="2696"/>
        <pc:sldMkLst>
          <pc:docMk/>
          <pc:sldMk cId="2705497251" sldId="309"/>
        </pc:sldMkLst>
      </pc:sldChg>
      <pc:sldChg chg="new del">
        <pc:chgData name="Yu-Hsien Jen" userId="6eb486cd-46ba-4f3a-9f9d-dcadd3d0a4e8" providerId="ADAL" clId="{624F0EF9-6AA0-394D-BFD2-56B2DD20D243}" dt="2021-08-26T05:18:12.646" v="19187" actId="2696"/>
        <pc:sldMkLst>
          <pc:docMk/>
          <pc:sldMk cId="69352130" sldId="310"/>
        </pc:sldMkLst>
      </pc:sldChg>
      <pc:sldChg chg="modSp new mod modTransition">
        <pc:chgData name="Yu-Hsien Jen" userId="6eb486cd-46ba-4f3a-9f9d-dcadd3d0a4e8" providerId="ADAL" clId="{624F0EF9-6AA0-394D-BFD2-56B2DD20D243}" dt="2021-08-26T05:42:14.292" v="19865" actId="27636"/>
        <pc:sldMkLst>
          <pc:docMk/>
          <pc:sldMk cId="1929320569" sldId="310"/>
        </pc:sldMkLst>
        <pc:spChg chg="mod">
          <ac:chgData name="Yu-Hsien Jen" userId="6eb486cd-46ba-4f3a-9f9d-dcadd3d0a4e8" providerId="ADAL" clId="{624F0EF9-6AA0-394D-BFD2-56B2DD20D243}" dt="2021-08-26T05:31:51.091" v="19307" actId="20577"/>
          <ac:spMkLst>
            <pc:docMk/>
            <pc:sldMk cId="1929320569" sldId="310"/>
            <ac:spMk id="2" creationId="{00DDED2E-2C2F-8C4E-8047-46D38E6D9C67}"/>
          </ac:spMkLst>
        </pc:spChg>
        <pc:spChg chg="mod">
          <ac:chgData name="Yu-Hsien Jen" userId="6eb486cd-46ba-4f3a-9f9d-dcadd3d0a4e8" providerId="ADAL" clId="{624F0EF9-6AA0-394D-BFD2-56B2DD20D243}" dt="2021-08-26T05:42:14.292" v="19865" actId="27636"/>
          <ac:spMkLst>
            <pc:docMk/>
            <pc:sldMk cId="1929320569" sldId="310"/>
            <ac:spMk id="3" creationId="{C3A6090A-15A6-D245-AD17-423BA760C711}"/>
          </ac:spMkLst>
        </pc:spChg>
      </pc:sldChg>
      <pc:sldChg chg="modSp new mod">
        <pc:chgData name="Yu-Hsien Jen" userId="6eb486cd-46ba-4f3a-9f9d-dcadd3d0a4e8" providerId="ADAL" clId="{624F0EF9-6AA0-394D-BFD2-56B2DD20D243}" dt="2021-08-26T20:15:44.706" v="27787" actId="20577"/>
        <pc:sldMkLst>
          <pc:docMk/>
          <pc:sldMk cId="2131844422" sldId="311"/>
        </pc:sldMkLst>
        <pc:spChg chg="mod">
          <ac:chgData name="Yu-Hsien Jen" userId="6eb486cd-46ba-4f3a-9f9d-dcadd3d0a4e8" providerId="ADAL" clId="{624F0EF9-6AA0-394D-BFD2-56B2DD20D243}" dt="2021-08-26T05:47:56.328" v="19896" actId="20577"/>
          <ac:spMkLst>
            <pc:docMk/>
            <pc:sldMk cId="2131844422" sldId="311"/>
            <ac:spMk id="2" creationId="{A43315B1-ADC3-7048-980E-1A6D33697D7A}"/>
          </ac:spMkLst>
        </pc:spChg>
        <pc:spChg chg="mod">
          <ac:chgData name="Yu-Hsien Jen" userId="6eb486cd-46ba-4f3a-9f9d-dcadd3d0a4e8" providerId="ADAL" clId="{624F0EF9-6AA0-394D-BFD2-56B2DD20D243}" dt="2021-08-26T20:15:44.706" v="27787" actId="20577"/>
          <ac:spMkLst>
            <pc:docMk/>
            <pc:sldMk cId="2131844422" sldId="311"/>
            <ac:spMk id="3" creationId="{E45B9D89-C5AC-3346-AEBE-81AA2ADB1352}"/>
          </ac:spMkLst>
        </pc:spChg>
      </pc:sldChg>
      <pc:sldChg chg="modSp new mod">
        <pc:chgData name="Yu-Hsien Jen" userId="6eb486cd-46ba-4f3a-9f9d-dcadd3d0a4e8" providerId="ADAL" clId="{624F0EF9-6AA0-394D-BFD2-56B2DD20D243}" dt="2021-08-26T05:57:32.152" v="20427" actId="122"/>
        <pc:sldMkLst>
          <pc:docMk/>
          <pc:sldMk cId="2174666275" sldId="312"/>
        </pc:sldMkLst>
        <pc:spChg chg="mod">
          <ac:chgData name="Yu-Hsien Jen" userId="6eb486cd-46ba-4f3a-9f9d-dcadd3d0a4e8" providerId="ADAL" clId="{624F0EF9-6AA0-394D-BFD2-56B2DD20D243}" dt="2021-08-26T05:54:28.410" v="20207" actId="20577"/>
          <ac:spMkLst>
            <pc:docMk/>
            <pc:sldMk cId="2174666275" sldId="312"/>
            <ac:spMk id="2" creationId="{BF02DE2E-1684-CE4C-949D-1EFE851B4D17}"/>
          </ac:spMkLst>
        </pc:spChg>
        <pc:spChg chg="mod">
          <ac:chgData name="Yu-Hsien Jen" userId="6eb486cd-46ba-4f3a-9f9d-dcadd3d0a4e8" providerId="ADAL" clId="{624F0EF9-6AA0-394D-BFD2-56B2DD20D243}" dt="2021-08-26T05:57:32.152" v="20427" actId="122"/>
          <ac:spMkLst>
            <pc:docMk/>
            <pc:sldMk cId="2174666275" sldId="312"/>
            <ac:spMk id="3" creationId="{0695B17E-5F73-1B45-B1EF-43F1E9BEDF19}"/>
          </ac:spMkLst>
        </pc:spChg>
      </pc:sldChg>
      <pc:sldChg chg="modSp new mod">
        <pc:chgData name="Yu-Hsien Jen" userId="6eb486cd-46ba-4f3a-9f9d-dcadd3d0a4e8" providerId="ADAL" clId="{624F0EF9-6AA0-394D-BFD2-56B2DD20D243}" dt="2021-08-26T08:23:38.649" v="24269" actId="20577"/>
        <pc:sldMkLst>
          <pc:docMk/>
          <pc:sldMk cId="1794315075" sldId="313"/>
        </pc:sldMkLst>
        <pc:spChg chg="mod">
          <ac:chgData name="Yu-Hsien Jen" userId="6eb486cd-46ba-4f3a-9f9d-dcadd3d0a4e8" providerId="ADAL" clId="{624F0EF9-6AA0-394D-BFD2-56B2DD20D243}" dt="2021-08-26T07:17:11.447" v="23239" actId="20577"/>
          <ac:spMkLst>
            <pc:docMk/>
            <pc:sldMk cId="1794315075" sldId="313"/>
            <ac:spMk id="2" creationId="{20291DD8-DD83-BC4D-929C-68E14663365A}"/>
          </ac:spMkLst>
        </pc:spChg>
        <pc:spChg chg="mod">
          <ac:chgData name="Yu-Hsien Jen" userId="6eb486cd-46ba-4f3a-9f9d-dcadd3d0a4e8" providerId="ADAL" clId="{624F0EF9-6AA0-394D-BFD2-56B2DD20D243}" dt="2021-08-26T08:23:38.649" v="24269" actId="20577"/>
          <ac:spMkLst>
            <pc:docMk/>
            <pc:sldMk cId="1794315075" sldId="313"/>
            <ac:spMk id="3" creationId="{E96DA87B-10DF-854C-A177-712F303FEB41}"/>
          </ac:spMkLst>
        </pc:spChg>
      </pc:sldChg>
      <pc:sldChg chg="modSp new mod">
        <pc:chgData name="Yu-Hsien Jen" userId="6eb486cd-46ba-4f3a-9f9d-dcadd3d0a4e8" providerId="ADAL" clId="{624F0EF9-6AA0-394D-BFD2-56B2DD20D243}" dt="2021-08-26T18:26:18.243" v="26428" actId="20577"/>
        <pc:sldMkLst>
          <pc:docMk/>
          <pc:sldMk cId="2437067326" sldId="314"/>
        </pc:sldMkLst>
        <pc:spChg chg="mod">
          <ac:chgData name="Yu-Hsien Jen" userId="6eb486cd-46ba-4f3a-9f9d-dcadd3d0a4e8" providerId="ADAL" clId="{624F0EF9-6AA0-394D-BFD2-56B2DD20D243}" dt="2021-08-26T06:14:39.729" v="20794" actId="20577"/>
          <ac:spMkLst>
            <pc:docMk/>
            <pc:sldMk cId="2437067326" sldId="314"/>
            <ac:spMk id="2" creationId="{32B9E4AC-D1A4-5A48-853A-AB217234F943}"/>
          </ac:spMkLst>
        </pc:spChg>
        <pc:spChg chg="mod">
          <ac:chgData name="Yu-Hsien Jen" userId="6eb486cd-46ba-4f3a-9f9d-dcadd3d0a4e8" providerId="ADAL" clId="{624F0EF9-6AA0-394D-BFD2-56B2DD20D243}" dt="2021-08-26T18:26:18.243" v="26428" actId="20577"/>
          <ac:spMkLst>
            <pc:docMk/>
            <pc:sldMk cId="2437067326" sldId="314"/>
            <ac:spMk id="3" creationId="{0CC99463-8ECA-3A48-8C87-0A90069D965D}"/>
          </ac:spMkLst>
        </pc:spChg>
      </pc:sldChg>
      <pc:sldChg chg="modSp new del mod">
        <pc:chgData name="Yu-Hsien Jen" userId="6eb486cd-46ba-4f3a-9f9d-dcadd3d0a4e8" providerId="ADAL" clId="{624F0EF9-6AA0-394D-BFD2-56B2DD20D243}" dt="2021-08-26T06:04:29.613" v="20778" actId="2696"/>
        <pc:sldMkLst>
          <pc:docMk/>
          <pc:sldMk cId="3719062711" sldId="314"/>
        </pc:sldMkLst>
        <pc:spChg chg="mod">
          <ac:chgData name="Yu-Hsien Jen" userId="6eb486cd-46ba-4f3a-9f9d-dcadd3d0a4e8" providerId="ADAL" clId="{624F0EF9-6AA0-394D-BFD2-56B2DD20D243}" dt="2021-08-26T06:02:10.536" v="20775" actId="20577"/>
          <ac:spMkLst>
            <pc:docMk/>
            <pc:sldMk cId="3719062711" sldId="314"/>
            <ac:spMk id="2" creationId="{98C62A80-D2CC-6643-848E-23EA263B7EB7}"/>
          </ac:spMkLst>
        </pc:spChg>
        <pc:spChg chg="mod">
          <ac:chgData name="Yu-Hsien Jen" userId="6eb486cd-46ba-4f3a-9f9d-dcadd3d0a4e8" providerId="ADAL" clId="{624F0EF9-6AA0-394D-BFD2-56B2DD20D243}" dt="2021-08-26T06:04:27.409" v="20777" actId="20577"/>
          <ac:spMkLst>
            <pc:docMk/>
            <pc:sldMk cId="3719062711" sldId="314"/>
            <ac:spMk id="3" creationId="{F8EB20C0-0E54-C645-A2FC-F9F93AB6D1EE}"/>
          </ac:spMkLst>
        </pc:spChg>
      </pc:sldChg>
      <pc:sldChg chg="modSp new mod">
        <pc:chgData name="Yu-Hsien Jen" userId="6eb486cd-46ba-4f3a-9f9d-dcadd3d0a4e8" providerId="ADAL" clId="{624F0EF9-6AA0-394D-BFD2-56B2DD20D243}" dt="2021-08-26T08:36:56.481" v="24360" actId="20577"/>
        <pc:sldMkLst>
          <pc:docMk/>
          <pc:sldMk cId="4147040518" sldId="315"/>
        </pc:sldMkLst>
        <pc:spChg chg="mod">
          <ac:chgData name="Yu-Hsien Jen" userId="6eb486cd-46ba-4f3a-9f9d-dcadd3d0a4e8" providerId="ADAL" clId="{624F0EF9-6AA0-394D-BFD2-56B2DD20D243}" dt="2021-08-26T07:19:46.105" v="23477" actId="20577"/>
          <ac:spMkLst>
            <pc:docMk/>
            <pc:sldMk cId="4147040518" sldId="315"/>
            <ac:spMk id="2" creationId="{CA438190-D898-B64D-8610-C16E8CFE5070}"/>
          </ac:spMkLst>
        </pc:spChg>
        <pc:spChg chg="mod">
          <ac:chgData name="Yu-Hsien Jen" userId="6eb486cd-46ba-4f3a-9f9d-dcadd3d0a4e8" providerId="ADAL" clId="{624F0EF9-6AA0-394D-BFD2-56B2DD20D243}" dt="2021-08-26T08:36:56.481" v="24360" actId="20577"/>
          <ac:spMkLst>
            <pc:docMk/>
            <pc:sldMk cId="4147040518" sldId="315"/>
            <ac:spMk id="3" creationId="{26986194-CB33-2145-AEE9-21D4B1547CEA}"/>
          </ac:spMkLst>
        </pc:spChg>
      </pc:sldChg>
      <pc:sldChg chg="modSp new mod">
        <pc:chgData name="Yu-Hsien Jen" userId="6eb486cd-46ba-4f3a-9f9d-dcadd3d0a4e8" providerId="ADAL" clId="{624F0EF9-6AA0-394D-BFD2-56B2DD20D243}" dt="2021-08-26T20:05:17.675" v="27562" actId="20577"/>
        <pc:sldMkLst>
          <pc:docMk/>
          <pc:sldMk cId="2640877657" sldId="316"/>
        </pc:sldMkLst>
        <pc:spChg chg="mod">
          <ac:chgData name="Yu-Hsien Jen" userId="6eb486cd-46ba-4f3a-9f9d-dcadd3d0a4e8" providerId="ADAL" clId="{624F0EF9-6AA0-394D-BFD2-56B2DD20D243}" dt="2021-08-26T08:45:23.723" v="24372" actId="20577"/>
          <ac:spMkLst>
            <pc:docMk/>
            <pc:sldMk cId="2640877657" sldId="316"/>
            <ac:spMk id="2" creationId="{D50CCDC9-ED5C-224C-BFC0-F267E63A1180}"/>
          </ac:spMkLst>
        </pc:spChg>
        <pc:spChg chg="mod">
          <ac:chgData name="Yu-Hsien Jen" userId="6eb486cd-46ba-4f3a-9f9d-dcadd3d0a4e8" providerId="ADAL" clId="{624F0EF9-6AA0-394D-BFD2-56B2DD20D243}" dt="2021-08-26T20:05:17.675" v="27562" actId="20577"/>
          <ac:spMkLst>
            <pc:docMk/>
            <pc:sldMk cId="2640877657" sldId="316"/>
            <ac:spMk id="3" creationId="{395C94D5-3D31-4B46-95F5-D374B181F825}"/>
          </ac:spMkLst>
        </pc:spChg>
      </pc:sldChg>
      <pc:sldChg chg="modSp new mod">
        <pc:chgData name="Yu-Hsien Jen" userId="6eb486cd-46ba-4f3a-9f9d-dcadd3d0a4e8" providerId="ADAL" clId="{624F0EF9-6AA0-394D-BFD2-56B2DD20D243}" dt="2021-08-26T18:09:38.817" v="25010" actId="20577"/>
        <pc:sldMkLst>
          <pc:docMk/>
          <pc:sldMk cId="1765253959" sldId="317"/>
        </pc:sldMkLst>
        <pc:spChg chg="mod">
          <ac:chgData name="Yu-Hsien Jen" userId="6eb486cd-46ba-4f3a-9f9d-dcadd3d0a4e8" providerId="ADAL" clId="{624F0EF9-6AA0-394D-BFD2-56B2DD20D243}" dt="2021-08-26T17:45:54.153" v="24410" actId="20577"/>
          <ac:spMkLst>
            <pc:docMk/>
            <pc:sldMk cId="1765253959" sldId="317"/>
            <ac:spMk id="2" creationId="{C3332967-EC83-EB41-BBFD-704FA920E7C8}"/>
          </ac:spMkLst>
        </pc:spChg>
        <pc:spChg chg="mod">
          <ac:chgData name="Yu-Hsien Jen" userId="6eb486cd-46ba-4f3a-9f9d-dcadd3d0a4e8" providerId="ADAL" clId="{624F0EF9-6AA0-394D-BFD2-56B2DD20D243}" dt="2021-08-26T18:09:38.817" v="25010" actId="20577"/>
          <ac:spMkLst>
            <pc:docMk/>
            <pc:sldMk cId="1765253959" sldId="317"/>
            <ac:spMk id="3" creationId="{813223A3-6110-B745-A9E6-B9C2A4000428}"/>
          </ac:spMkLst>
        </pc:spChg>
      </pc:sldChg>
      <pc:sldChg chg="modSp new mod ord">
        <pc:chgData name="Yu-Hsien Jen" userId="6eb486cd-46ba-4f3a-9f9d-dcadd3d0a4e8" providerId="ADAL" clId="{624F0EF9-6AA0-394D-BFD2-56B2DD20D243}" dt="2021-08-26T18:30:21.350" v="26559" actId="20577"/>
        <pc:sldMkLst>
          <pc:docMk/>
          <pc:sldMk cId="1218580288" sldId="318"/>
        </pc:sldMkLst>
        <pc:spChg chg="mod">
          <ac:chgData name="Yu-Hsien Jen" userId="6eb486cd-46ba-4f3a-9f9d-dcadd3d0a4e8" providerId="ADAL" clId="{624F0EF9-6AA0-394D-BFD2-56B2DD20D243}" dt="2021-08-26T18:10:19.832" v="25104" actId="20577"/>
          <ac:spMkLst>
            <pc:docMk/>
            <pc:sldMk cId="1218580288" sldId="318"/>
            <ac:spMk id="2" creationId="{8EE494AF-2CBB-FA4E-A451-4BAED67982AA}"/>
          </ac:spMkLst>
        </pc:spChg>
        <pc:spChg chg="mod">
          <ac:chgData name="Yu-Hsien Jen" userId="6eb486cd-46ba-4f3a-9f9d-dcadd3d0a4e8" providerId="ADAL" clId="{624F0EF9-6AA0-394D-BFD2-56B2DD20D243}" dt="2021-08-26T18:30:21.350" v="26559" actId="20577"/>
          <ac:spMkLst>
            <pc:docMk/>
            <pc:sldMk cId="1218580288" sldId="318"/>
            <ac:spMk id="3" creationId="{0F461C9A-4BFB-9949-82A8-425BB9046B58}"/>
          </ac:spMkLst>
        </pc:spChg>
      </pc:sldChg>
      <pc:sldChg chg="modSp new del mod">
        <pc:chgData name="Yu-Hsien Jen" userId="6eb486cd-46ba-4f3a-9f9d-dcadd3d0a4e8" providerId="ADAL" clId="{624F0EF9-6AA0-394D-BFD2-56B2DD20D243}" dt="2021-08-26T18:19:28.362" v="25907" actId="2696"/>
        <pc:sldMkLst>
          <pc:docMk/>
          <pc:sldMk cId="575065715" sldId="319"/>
        </pc:sldMkLst>
        <pc:spChg chg="mod">
          <ac:chgData name="Yu-Hsien Jen" userId="6eb486cd-46ba-4f3a-9f9d-dcadd3d0a4e8" providerId="ADAL" clId="{624F0EF9-6AA0-394D-BFD2-56B2DD20D243}" dt="2021-08-26T18:19:18.782" v="25906" actId="20577"/>
          <ac:spMkLst>
            <pc:docMk/>
            <pc:sldMk cId="575065715" sldId="319"/>
            <ac:spMk id="2" creationId="{AC388AA4-866E-6E4E-BCFA-38E1D32D19AA}"/>
          </ac:spMkLst>
        </pc:spChg>
      </pc:sldChg>
      <pc:sldChg chg="modSp new mod">
        <pc:chgData name="Yu-Hsien Jen" userId="6eb486cd-46ba-4f3a-9f9d-dcadd3d0a4e8" providerId="ADAL" clId="{624F0EF9-6AA0-394D-BFD2-56B2DD20D243}" dt="2021-08-26T18:40:20.870" v="26662" actId="122"/>
        <pc:sldMkLst>
          <pc:docMk/>
          <pc:sldMk cId="987180127" sldId="319"/>
        </pc:sldMkLst>
        <pc:spChg chg="mod">
          <ac:chgData name="Yu-Hsien Jen" userId="6eb486cd-46ba-4f3a-9f9d-dcadd3d0a4e8" providerId="ADAL" clId="{624F0EF9-6AA0-394D-BFD2-56B2DD20D243}" dt="2021-08-26T18:38:35.532" v="26561"/>
          <ac:spMkLst>
            <pc:docMk/>
            <pc:sldMk cId="987180127" sldId="319"/>
            <ac:spMk id="2" creationId="{75C19FF9-5EB0-8645-90F4-37D17827EDA6}"/>
          </ac:spMkLst>
        </pc:spChg>
        <pc:spChg chg="mod">
          <ac:chgData name="Yu-Hsien Jen" userId="6eb486cd-46ba-4f3a-9f9d-dcadd3d0a4e8" providerId="ADAL" clId="{624F0EF9-6AA0-394D-BFD2-56B2DD20D243}" dt="2021-08-26T18:40:20.870" v="26662" actId="122"/>
          <ac:spMkLst>
            <pc:docMk/>
            <pc:sldMk cId="987180127" sldId="319"/>
            <ac:spMk id="3" creationId="{BCE3D0AD-3F86-C445-A2CF-6725C4DBE719}"/>
          </ac:spMkLst>
        </pc:spChg>
      </pc:sldChg>
      <pc:sldChg chg="modSp new mod">
        <pc:chgData name="Yu-Hsien Jen" userId="6eb486cd-46ba-4f3a-9f9d-dcadd3d0a4e8" providerId="ADAL" clId="{624F0EF9-6AA0-394D-BFD2-56B2DD20D243}" dt="2021-08-26T18:45:14.903" v="27553" actId="20577"/>
        <pc:sldMkLst>
          <pc:docMk/>
          <pc:sldMk cId="561552340" sldId="320"/>
        </pc:sldMkLst>
        <pc:spChg chg="mod">
          <ac:chgData name="Yu-Hsien Jen" userId="6eb486cd-46ba-4f3a-9f9d-dcadd3d0a4e8" providerId="ADAL" clId="{624F0EF9-6AA0-394D-BFD2-56B2DD20D243}" dt="2021-08-26T18:41:01.027" v="26716" actId="20577"/>
          <ac:spMkLst>
            <pc:docMk/>
            <pc:sldMk cId="561552340" sldId="320"/>
            <ac:spMk id="2" creationId="{789C7CA3-DF90-FE48-B2C5-E34587C1943C}"/>
          </ac:spMkLst>
        </pc:spChg>
        <pc:spChg chg="mod">
          <ac:chgData name="Yu-Hsien Jen" userId="6eb486cd-46ba-4f3a-9f9d-dcadd3d0a4e8" providerId="ADAL" clId="{624F0EF9-6AA0-394D-BFD2-56B2DD20D243}" dt="2021-08-26T18:45:14.903" v="27553" actId="20577"/>
          <ac:spMkLst>
            <pc:docMk/>
            <pc:sldMk cId="561552340" sldId="320"/>
            <ac:spMk id="3" creationId="{CCF4714C-6D69-B641-AD7E-D90FF1EB2067}"/>
          </ac:spMkLst>
        </pc:spChg>
      </pc:sldChg>
      <pc:sldChg chg="modSp new mod">
        <pc:chgData name="Yu-Hsien Jen" userId="6eb486cd-46ba-4f3a-9f9d-dcadd3d0a4e8" providerId="ADAL" clId="{624F0EF9-6AA0-394D-BFD2-56B2DD20D243}" dt="2021-08-26T20:17:57.096" v="27861" actId="122"/>
        <pc:sldMkLst>
          <pc:docMk/>
          <pc:sldMk cId="4245829667" sldId="321"/>
        </pc:sldMkLst>
        <pc:spChg chg="mod">
          <ac:chgData name="Yu-Hsien Jen" userId="6eb486cd-46ba-4f3a-9f9d-dcadd3d0a4e8" providerId="ADAL" clId="{624F0EF9-6AA0-394D-BFD2-56B2DD20D243}" dt="2021-08-26T20:08:59.659" v="27567" actId="20577"/>
          <ac:spMkLst>
            <pc:docMk/>
            <pc:sldMk cId="4245829667" sldId="321"/>
            <ac:spMk id="2" creationId="{6A526459-C8C6-114E-AED9-71273C1328EB}"/>
          </ac:spMkLst>
        </pc:spChg>
        <pc:spChg chg="mod">
          <ac:chgData name="Yu-Hsien Jen" userId="6eb486cd-46ba-4f3a-9f9d-dcadd3d0a4e8" providerId="ADAL" clId="{624F0EF9-6AA0-394D-BFD2-56B2DD20D243}" dt="2021-08-26T20:17:57.096" v="27861" actId="122"/>
          <ac:spMkLst>
            <pc:docMk/>
            <pc:sldMk cId="4245829667" sldId="321"/>
            <ac:spMk id="3" creationId="{3F244D6F-892B-0B40-8E27-9848C8C1300D}"/>
          </ac:spMkLst>
        </pc:spChg>
      </pc:sldChg>
      <pc:sldChg chg="modSp new mod">
        <pc:chgData name="Yu-Hsien Jen" userId="6eb486cd-46ba-4f3a-9f9d-dcadd3d0a4e8" providerId="ADAL" clId="{624F0EF9-6AA0-394D-BFD2-56B2DD20D243}" dt="2021-08-26T20:21:13.276" v="28218" actId="122"/>
        <pc:sldMkLst>
          <pc:docMk/>
          <pc:sldMk cId="1003905640" sldId="322"/>
        </pc:sldMkLst>
        <pc:spChg chg="mod">
          <ac:chgData name="Yu-Hsien Jen" userId="6eb486cd-46ba-4f3a-9f9d-dcadd3d0a4e8" providerId="ADAL" clId="{624F0EF9-6AA0-394D-BFD2-56B2DD20D243}" dt="2021-08-26T20:18:30.591" v="27865" actId="20577"/>
          <ac:spMkLst>
            <pc:docMk/>
            <pc:sldMk cId="1003905640" sldId="322"/>
            <ac:spMk id="2" creationId="{36E2F14B-8E9B-B041-81E4-34B0E32315AC}"/>
          </ac:spMkLst>
        </pc:spChg>
        <pc:spChg chg="mod">
          <ac:chgData name="Yu-Hsien Jen" userId="6eb486cd-46ba-4f3a-9f9d-dcadd3d0a4e8" providerId="ADAL" clId="{624F0EF9-6AA0-394D-BFD2-56B2DD20D243}" dt="2021-08-26T20:21:13.276" v="28218" actId="122"/>
          <ac:spMkLst>
            <pc:docMk/>
            <pc:sldMk cId="1003905640" sldId="322"/>
            <ac:spMk id="3" creationId="{9A18AF93-AF98-294C-96F3-8CA4A534CF82}"/>
          </ac:spMkLst>
        </pc:spChg>
      </pc:sldChg>
      <pc:sldMasterChg chg="addSp delSp modSp mod setBg">
        <pc:chgData name="Yu-Hsien Jen" userId="6eb486cd-46ba-4f3a-9f9d-dcadd3d0a4e8" providerId="ADAL" clId="{624F0EF9-6AA0-394D-BFD2-56B2DD20D243}" dt="2021-08-25T21:04:02.130" v="2722"/>
        <pc:sldMasterMkLst>
          <pc:docMk/>
          <pc:sldMasterMk cId="39595640" sldId="2147483648"/>
        </pc:sldMasterMkLst>
        <pc:spChg chg="mod">
          <ac:chgData name="Yu-Hsien Jen" userId="6eb486cd-46ba-4f3a-9f9d-dcadd3d0a4e8" providerId="ADAL" clId="{624F0EF9-6AA0-394D-BFD2-56B2DD20D243}" dt="2021-08-25T21:03:47.732" v="2719" actId="20577"/>
          <ac:spMkLst>
            <pc:docMk/>
            <pc:sldMasterMk cId="39595640" sldId="2147483648"/>
            <ac:spMk id="5" creationId="{3CD8A4B8-1AEF-3940-9FA7-5B8DE0671513}"/>
          </ac:spMkLst>
        </pc:spChg>
        <pc:spChg chg="add del mod">
          <ac:chgData name="Yu-Hsien Jen" userId="6eb486cd-46ba-4f3a-9f9d-dcadd3d0a4e8" providerId="ADAL" clId="{624F0EF9-6AA0-394D-BFD2-56B2DD20D243}" dt="2021-08-25T21:03:45.971" v="2716" actId="767"/>
          <ac:spMkLst>
            <pc:docMk/>
            <pc:sldMasterMk cId="39595640" sldId="2147483648"/>
            <ac:spMk id="7" creationId="{09A41BE6-3CFE-7E4E-9FBB-5EF4E3F2ED9F}"/>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B9E59-7D1F-DB41-A018-CC1F188F6F30}" type="datetimeFigureOut">
              <a:rPr lang="en-TW" smtClean="0"/>
              <a:t>04/03/2022</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338FF-50C9-7A4B-85DC-4C835DD681DD}" type="slidenum">
              <a:rPr lang="en-TW" smtClean="0"/>
              <a:t>‹#›</a:t>
            </a:fld>
            <a:endParaRPr lang="en-TW"/>
          </a:p>
        </p:txBody>
      </p:sp>
    </p:spTree>
    <p:extLst>
      <p:ext uri="{BB962C8B-B14F-4D97-AF65-F5344CB8AC3E}">
        <p14:creationId xmlns:p14="http://schemas.microsoft.com/office/powerpoint/2010/main" val="851722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075F-921B-FC48-BD92-B76EC3325D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2FA1AC8D-D5AC-DC4A-9556-119B62D9A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1BE43936-DBA5-7147-BB85-82256D9DC6E4}"/>
              </a:ext>
            </a:extLst>
          </p:cNvPr>
          <p:cNvSpPr>
            <a:spLocks noGrp="1"/>
          </p:cNvSpPr>
          <p:nvPr>
            <p:ph type="dt" sz="half" idx="10"/>
          </p:nvPr>
        </p:nvSpPr>
        <p:spPr/>
        <p:txBody>
          <a:bodyPr/>
          <a:lstStyle/>
          <a:p>
            <a:fld id="{77ADDA99-BF79-8B4D-AA69-9577DFF4E30D}" type="datetimeFigureOut">
              <a:rPr lang="en-TW" smtClean="0"/>
              <a:t>04/03/2022</a:t>
            </a:fld>
            <a:endParaRPr lang="en-TW"/>
          </a:p>
        </p:txBody>
      </p:sp>
      <p:sp>
        <p:nvSpPr>
          <p:cNvPr id="5" name="Footer Placeholder 4">
            <a:extLst>
              <a:ext uri="{FF2B5EF4-FFF2-40B4-BE49-F238E27FC236}">
                <a16:creationId xmlns:a16="http://schemas.microsoft.com/office/drawing/2014/main" id="{07ABD0E3-9FBC-C74E-953D-45B38D0325DA}"/>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D1D8F5C6-DE03-8D41-981C-9B1F62A74A8A}"/>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3067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7BF6-58D9-9840-BBFE-A5A914943197}"/>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E6AA470F-011C-FF4D-97D2-26443161C5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B469CAD4-C62E-B64B-A5ED-15C3D993BADD}"/>
              </a:ext>
            </a:extLst>
          </p:cNvPr>
          <p:cNvSpPr>
            <a:spLocks noGrp="1"/>
          </p:cNvSpPr>
          <p:nvPr>
            <p:ph type="dt" sz="half" idx="10"/>
          </p:nvPr>
        </p:nvSpPr>
        <p:spPr/>
        <p:txBody>
          <a:bodyPr/>
          <a:lstStyle/>
          <a:p>
            <a:fld id="{77ADDA99-BF79-8B4D-AA69-9577DFF4E30D}" type="datetimeFigureOut">
              <a:rPr lang="en-TW" smtClean="0"/>
              <a:t>04/03/2022</a:t>
            </a:fld>
            <a:endParaRPr lang="en-TW"/>
          </a:p>
        </p:txBody>
      </p:sp>
      <p:sp>
        <p:nvSpPr>
          <p:cNvPr id="5" name="Footer Placeholder 4">
            <a:extLst>
              <a:ext uri="{FF2B5EF4-FFF2-40B4-BE49-F238E27FC236}">
                <a16:creationId xmlns:a16="http://schemas.microsoft.com/office/drawing/2014/main" id="{5FB01BD6-0D60-3843-9E10-97EE12000075}"/>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9CA67B94-7554-884C-90DA-CE1400AB0E2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63246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D4B2BE-CF09-D048-A51F-3839804C83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791084ED-E40D-A841-BAD4-0BAAB63AA2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4DFBE898-4D9D-8A43-9E0C-1489F7B94B67}"/>
              </a:ext>
            </a:extLst>
          </p:cNvPr>
          <p:cNvSpPr>
            <a:spLocks noGrp="1"/>
          </p:cNvSpPr>
          <p:nvPr>
            <p:ph type="dt" sz="half" idx="10"/>
          </p:nvPr>
        </p:nvSpPr>
        <p:spPr/>
        <p:txBody>
          <a:bodyPr/>
          <a:lstStyle/>
          <a:p>
            <a:fld id="{77ADDA99-BF79-8B4D-AA69-9577DFF4E30D}" type="datetimeFigureOut">
              <a:rPr lang="en-TW" smtClean="0"/>
              <a:t>04/03/2022</a:t>
            </a:fld>
            <a:endParaRPr lang="en-TW"/>
          </a:p>
        </p:txBody>
      </p:sp>
      <p:sp>
        <p:nvSpPr>
          <p:cNvPr id="5" name="Footer Placeholder 4">
            <a:extLst>
              <a:ext uri="{FF2B5EF4-FFF2-40B4-BE49-F238E27FC236}">
                <a16:creationId xmlns:a16="http://schemas.microsoft.com/office/drawing/2014/main" id="{C162A423-AB4E-284A-A4D9-B6483C156DB7}"/>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F2198117-24FF-7142-9283-741903AED58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90408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A8DB-2F8B-E548-9B91-836E35CA509D}"/>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BC4BCE3D-474F-9142-B4C5-59D1E6BA0F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22CACF6A-E906-6643-BA19-50B9D4AC9F31}"/>
              </a:ext>
            </a:extLst>
          </p:cNvPr>
          <p:cNvSpPr>
            <a:spLocks noGrp="1"/>
          </p:cNvSpPr>
          <p:nvPr>
            <p:ph type="dt" sz="half" idx="10"/>
          </p:nvPr>
        </p:nvSpPr>
        <p:spPr/>
        <p:txBody>
          <a:bodyPr/>
          <a:lstStyle/>
          <a:p>
            <a:fld id="{77ADDA99-BF79-8B4D-AA69-9577DFF4E30D}" type="datetimeFigureOut">
              <a:rPr lang="en-TW" smtClean="0"/>
              <a:t>04/03/2022</a:t>
            </a:fld>
            <a:endParaRPr lang="en-TW"/>
          </a:p>
        </p:txBody>
      </p:sp>
      <p:sp>
        <p:nvSpPr>
          <p:cNvPr id="5" name="Footer Placeholder 4">
            <a:extLst>
              <a:ext uri="{FF2B5EF4-FFF2-40B4-BE49-F238E27FC236}">
                <a16:creationId xmlns:a16="http://schemas.microsoft.com/office/drawing/2014/main" id="{61131D35-5332-CD49-A8AA-7C5893BAF85B}"/>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4342BE9C-CCC2-C54F-9F92-2242CED51E26}"/>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88558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88F7-1167-D749-8ACC-C74DB9DA1F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9B084AFD-A37C-414A-A5E8-2C27BA3B30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3AA46C-DE32-5146-82A4-5416DED2C81E}"/>
              </a:ext>
            </a:extLst>
          </p:cNvPr>
          <p:cNvSpPr>
            <a:spLocks noGrp="1"/>
          </p:cNvSpPr>
          <p:nvPr>
            <p:ph type="dt" sz="half" idx="10"/>
          </p:nvPr>
        </p:nvSpPr>
        <p:spPr/>
        <p:txBody>
          <a:bodyPr/>
          <a:lstStyle/>
          <a:p>
            <a:fld id="{77ADDA99-BF79-8B4D-AA69-9577DFF4E30D}" type="datetimeFigureOut">
              <a:rPr lang="en-TW" smtClean="0"/>
              <a:t>04/03/2022</a:t>
            </a:fld>
            <a:endParaRPr lang="en-TW"/>
          </a:p>
        </p:txBody>
      </p:sp>
      <p:sp>
        <p:nvSpPr>
          <p:cNvPr id="5" name="Footer Placeholder 4">
            <a:extLst>
              <a:ext uri="{FF2B5EF4-FFF2-40B4-BE49-F238E27FC236}">
                <a16:creationId xmlns:a16="http://schemas.microsoft.com/office/drawing/2014/main" id="{F41D595D-A8BF-FF46-A027-172AAE94E6CD}"/>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ABD9D7F5-9ECF-9147-9B83-A13F7B5B3E5C}"/>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834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2E9D-AC29-674D-A78C-CE482A5EEDB5}"/>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0C0A0B13-7A56-9443-AB5F-5D30FE6AD4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A540A0B1-D5CF-BD45-B3A6-B686814BF3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D68CFE3F-BA22-8042-AB86-52FB7D05AA35}"/>
              </a:ext>
            </a:extLst>
          </p:cNvPr>
          <p:cNvSpPr>
            <a:spLocks noGrp="1"/>
          </p:cNvSpPr>
          <p:nvPr>
            <p:ph type="dt" sz="half" idx="10"/>
          </p:nvPr>
        </p:nvSpPr>
        <p:spPr/>
        <p:txBody>
          <a:bodyPr/>
          <a:lstStyle/>
          <a:p>
            <a:fld id="{77ADDA99-BF79-8B4D-AA69-9577DFF4E30D}" type="datetimeFigureOut">
              <a:rPr lang="en-TW" smtClean="0"/>
              <a:t>04/03/2022</a:t>
            </a:fld>
            <a:endParaRPr lang="en-TW"/>
          </a:p>
        </p:txBody>
      </p:sp>
      <p:sp>
        <p:nvSpPr>
          <p:cNvPr id="6" name="Footer Placeholder 5">
            <a:extLst>
              <a:ext uri="{FF2B5EF4-FFF2-40B4-BE49-F238E27FC236}">
                <a16:creationId xmlns:a16="http://schemas.microsoft.com/office/drawing/2014/main" id="{14AF6D90-4AEB-464F-B47E-41BDDCB4F11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8737A25E-162E-534E-B7F4-A2617E5B107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42414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C839B-CD96-614A-B4BC-75030623789A}"/>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8C9E0C42-A069-924B-81A0-CDF1819AE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0CC63E-1A47-7D4F-98B1-45E7C51A98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346445C9-9D95-8F47-AC7E-5AC151288C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4D5D57-543F-D749-84DE-FA39B244C3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8087D321-B11C-C84D-AFFC-17F4CDC6B375}"/>
              </a:ext>
            </a:extLst>
          </p:cNvPr>
          <p:cNvSpPr>
            <a:spLocks noGrp="1"/>
          </p:cNvSpPr>
          <p:nvPr>
            <p:ph type="dt" sz="half" idx="10"/>
          </p:nvPr>
        </p:nvSpPr>
        <p:spPr/>
        <p:txBody>
          <a:bodyPr/>
          <a:lstStyle/>
          <a:p>
            <a:fld id="{77ADDA99-BF79-8B4D-AA69-9577DFF4E30D}" type="datetimeFigureOut">
              <a:rPr lang="en-TW" smtClean="0"/>
              <a:t>04/03/2022</a:t>
            </a:fld>
            <a:endParaRPr lang="en-TW"/>
          </a:p>
        </p:txBody>
      </p:sp>
      <p:sp>
        <p:nvSpPr>
          <p:cNvPr id="8" name="Footer Placeholder 7">
            <a:extLst>
              <a:ext uri="{FF2B5EF4-FFF2-40B4-BE49-F238E27FC236}">
                <a16:creationId xmlns:a16="http://schemas.microsoft.com/office/drawing/2014/main" id="{C601BB12-A0B4-D543-9B48-E2D52D08360B}"/>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0DDA7ABE-30BE-5340-B1B4-4C0C9BC45A52}"/>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89348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5438-C6C4-EB48-A49E-5B3676AD3417}"/>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420919AA-D6D1-AB4D-BC18-092A780B0F35}"/>
              </a:ext>
            </a:extLst>
          </p:cNvPr>
          <p:cNvSpPr>
            <a:spLocks noGrp="1"/>
          </p:cNvSpPr>
          <p:nvPr>
            <p:ph type="dt" sz="half" idx="10"/>
          </p:nvPr>
        </p:nvSpPr>
        <p:spPr/>
        <p:txBody>
          <a:bodyPr/>
          <a:lstStyle/>
          <a:p>
            <a:fld id="{77ADDA99-BF79-8B4D-AA69-9577DFF4E30D}" type="datetimeFigureOut">
              <a:rPr lang="en-TW" smtClean="0"/>
              <a:t>04/03/2022</a:t>
            </a:fld>
            <a:endParaRPr lang="en-TW"/>
          </a:p>
        </p:txBody>
      </p:sp>
      <p:sp>
        <p:nvSpPr>
          <p:cNvPr id="4" name="Footer Placeholder 3">
            <a:extLst>
              <a:ext uri="{FF2B5EF4-FFF2-40B4-BE49-F238E27FC236}">
                <a16:creationId xmlns:a16="http://schemas.microsoft.com/office/drawing/2014/main" id="{E527A56D-A1D1-8340-8F2D-3188DA0AD3C0}"/>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A02DF010-2362-C346-AC8E-E2532A1A8A4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50720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ED9A85-44AE-494C-BAC8-23BA247718D8}"/>
              </a:ext>
            </a:extLst>
          </p:cNvPr>
          <p:cNvSpPr>
            <a:spLocks noGrp="1"/>
          </p:cNvSpPr>
          <p:nvPr>
            <p:ph type="dt" sz="half" idx="10"/>
          </p:nvPr>
        </p:nvSpPr>
        <p:spPr/>
        <p:txBody>
          <a:bodyPr/>
          <a:lstStyle/>
          <a:p>
            <a:fld id="{77ADDA99-BF79-8B4D-AA69-9577DFF4E30D}" type="datetimeFigureOut">
              <a:rPr lang="en-TW" smtClean="0"/>
              <a:t>04/03/2022</a:t>
            </a:fld>
            <a:endParaRPr lang="en-TW"/>
          </a:p>
        </p:txBody>
      </p:sp>
      <p:sp>
        <p:nvSpPr>
          <p:cNvPr id="3" name="Footer Placeholder 2">
            <a:extLst>
              <a:ext uri="{FF2B5EF4-FFF2-40B4-BE49-F238E27FC236}">
                <a16:creationId xmlns:a16="http://schemas.microsoft.com/office/drawing/2014/main" id="{FE3645D7-7E65-BA4A-B130-1BF0E59BF596}"/>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435D7D4E-8180-3347-8191-FD4A1A1301D3}"/>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6832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34AF-35AA-5E49-B919-279DC1635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ABCBDD56-5BB5-0B42-A363-C5EF6D4141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11EEE181-C73E-FC44-A082-87B56D559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783CE-5BAA-CA47-8D9B-A8924354BBD9}"/>
              </a:ext>
            </a:extLst>
          </p:cNvPr>
          <p:cNvSpPr>
            <a:spLocks noGrp="1"/>
          </p:cNvSpPr>
          <p:nvPr>
            <p:ph type="dt" sz="half" idx="10"/>
          </p:nvPr>
        </p:nvSpPr>
        <p:spPr/>
        <p:txBody>
          <a:bodyPr/>
          <a:lstStyle/>
          <a:p>
            <a:fld id="{77ADDA99-BF79-8B4D-AA69-9577DFF4E30D}" type="datetimeFigureOut">
              <a:rPr lang="en-TW" smtClean="0"/>
              <a:t>04/03/2022</a:t>
            </a:fld>
            <a:endParaRPr lang="en-TW"/>
          </a:p>
        </p:txBody>
      </p:sp>
      <p:sp>
        <p:nvSpPr>
          <p:cNvPr id="6" name="Footer Placeholder 5">
            <a:extLst>
              <a:ext uri="{FF2B5EF4-FFF2-40B4-BE49-F238E27FC236}">
                <a16:creationId xmlns:a16="http://schemas.microsoft.com/office/drawing/2014/main" id="{C1989BDA-128A-8840-A72B-16CC52FC86CC}"/>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BC0256C5-E423-E74E-9754-F9DE7A9B9AB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28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6CF6-11E7-E54C-8975-86D19DCDC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9E9E9176-2C5D-FC4E-A400-EC5A4AE14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96CA6D8C-02A1-3D47-9DB3-6ED6F3CD3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EBA67-0371-5548-BEEC-2B5BB77377B3}"/>
              </a:ext>
            </a:extLst>
          </p:cNvPr>
          <p:cNvSpPr>
            <a:spLocks noGrp="1"/>
          </p:cNvSpPr>
          <p:nvPr>
            <p:ph type="dt" sz="half" idx="10"/>
          </p:nvPr>
        </p:nvSpPr>
        <p:spPr/>
        <p:txBody>
          <a:bodyPr/>
          <a:lstStyle/>
          <a:p>
            <a:fld id="{77ADDA99-BF79-8B4D-AA69-9577DFF4E30D}" type="datetimeFigureOut">
              <a:rPr lang="en-TW" smtClean="0"/>
              <a:t>04/03/2022</a:t>
            </a:fld>
            <a:endParaRPr lang="en-TW"/>
          </a:p>
        </p:txBody>
      </p:sp>
      <p:sp>
        <p:nvSpPr>
          <p:cNvPr id="6" name="Footer Placeholder 5">
            <a:extLst>
              <a:ext uri="{FF2B5EF4-FFF2-40B4-BE49-F238E27FC236}">
                <a16:creationId xmlns:a16="http://schemas.microsoft.com/office/drawing/2014/main" id="{4EADE9C8-8E86-A044-8179-0CDEE261FF6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06411D00-CF9B-D044-B1CB-3C6602C636E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720445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89EAC1-0725-EB49-9378-C4B0DF2927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C1DC3D9D-E4A2-364A-A1F2-039E5E8DE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W" dirty="0"/>
          </a:p>
        </p:txBody>
      </p:sp>
      <p:sp>
        <p:nvSpPr>
          <p:cNvPr id="4" name="Date Placeholder 3">
            <a:extLst>
              <a:ext uri="{FF2B5EF4-FFF2-40B4-BE49-F238E27FC236}">
                <a16:creationId xmlns:a16="http://schemas.microsoft.com/office/drawing/2014/main" id="{FD928E5B-A6E1-CC4E-9BDD-59347EAE4D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DDA99-BF79-8B4D-AA69-9577DFF4E30D}" type="datetimeFigureOut">
              <a:rPr lang="en-TW" smtClean="0"/>
              <a:t>04/03/2022</a:t>
            </a:fld>
            <a:endParaRPr lang="en-TW"/>
          </a:p>
        </p:txBody>
      </p:sp>
      <p:sp>
        <p:nvSpPr>
          <p:cNvPr id="5" name="Footer Placeholder 4">
            <a:extLst>
              <a:ext uri="{FF2B5EF4-FFF2-40B4-BE49-F238E27FC236}">
                <a16:creationId xmlns:a16="http://schemas.microsoft.com/office/drawing/2014/main" id="{3CD8A4B8-1AEF-3940-9FA7-5B8DE0671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dirty="0"/>
          </a:p>
        </p:txBody>
      </p:sp>
      <p:sp>
        <p:nvSpPr>
          <p:cNvPr id="6" name="Slide Number Placeholder 5">
            <a:extLst>
              <a:ext uri="{FF2B5EF4-FFF2-40B4-BE49-F238E27FC236}">
                <a16:creationId xmlns:a16="http://schemas.microsoft.com/office/drawing/2014/main" id="{73E81AEB-46F3-454C-9AB8-FD0DB55D6F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D97D7-7027-8B4D-AA3E-780DC707E82D}" type="slidenum">
              <a:rPr lang="en-TW" smtClean="0"/>
              <a:t>‹#›</a:t>
            </a:fld>
            <a:endParaRPr lang="en-TW"/>
          </a:p>
        </p:txBody>
      </p:sp>
    </p:spTree>
    <p:extLst>
      <p:ext uri="{BB962C8B-B14F-4D97-AF65-F5344CB8AC3E}">
        <p14:creationId xmlns:p14="http://schemas.microsoft.com/office/powerpoint/2010/main" val="39595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4F53FC-0F65-444F-BDF4-F2E45F8BBE67}"/>
              </a:ext>
            </a:extLst>
          </p:cNvPr>
          <p:cNvSpPr>
            <a:spLocks noGrp="1"/>
          </p:cNvSpPr>
          <p:nvPr>
            <p:ph type="ctrTitle"/>
          </p:nvPr>
        </p:nvSpPr>
        <p:spPr>
          <a:xfrm>
            <a:off x="477981" y="1122363"/>
            <a:ext cx="4023360" cy="3204134"/>
          </a:xfrm>
        </p:spPr>
        <p:txBody>
          <a:bodyPr anchor="b">
            <a:normAutofit/>
          </a:bodyPr>
          <a:lstStyle/>
          <a:p>
            <a:pPr algn="l"/>
            <a:r>
              <a:rPr lang="en-TW" sz="4800" dirty="0"/>
              <a:t>Python Course</a:t>
            </a:r>
            <a:br>
              <a:rPr lang="en-TW" sz="4800" dirty="0"/>
            </a:br>
            <a:r>
              <a:rPr lang="en-TW" sz="4800" dirty="0"/>
              <a:t>Chapter 7</a:t>
            </a:r>
          </a:p>
        </p:txBody>
      </p:sp>
      <p:sp>
        <p:nvSpPr>
          <p:cNvPr id="3" name="Subtitle 2">
            <a:extLst>
              <a:ext uri="{FF2B5EF4-FFF2-40B4-BE49-F238E27FC236}">
                <a16:creationId xmlns:a16="http://schemas.microsoft.com/office/drawing/2014/main" id="{1FE4A9E6-6128-A14E-9A48-A4D6DF383ABD}"/>
              </a:ext>
            </a:extLst>
          </p:cNvPr>
          <p:cNvSpPr>
            <a:spLocks noGrp="1"/>
          </p:cNvSpPr>
          <p:nvPr>
            <p:ph type="subTitle" idx="1"/>
          </p:nvPr>
        </p:nvSpPr>
        <p:spPr>
          <a:xfrm>
            <a:off x="477981" y="4872922"/>
            <a:ext cx="3933306" cy="1760111"/>
          </a:xfrm>
        </p:spPr>
        <p:txBody>
          <a:bodyPr>
            <a:normAutofit/>
          </a:bodyPr>
          <a:lstStyle/>
          <a:p>
            <a:pPr algn="l"/>
            <a:r>
              <a:rPr lang="en-TW" sz="4800" i="1" dirty="0"/>
              <a:t>Modules and Packages</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a:extLst>
              <a:ext uri="{FF2B5EF4-FFF2-40B4-BE49-F238E27FC236}">
                <a16:creationId xmlns:a16="http://schemas.microsoft.com/office/drawing/2014/main" id="{C575E145-2B5A-FC4E-A7B0-A16FE2A1F8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65723" y="1333500"/>
            <a:ext cx="4419600" cy="4191000"/>
          </a:xfrm>
          <a:prstGeom prst="rect">
            <a:avLst/>
          </a:prstGeom>
        </p:spPr>
      </p:pic>
    </p:spTree>
    <p:extLst>
      <p:ext uri="{BB962C8B-B14F-4D97-AF65-F5344CB8AC3E}">
        <p14:creationId xmlns:p14="http://schemas.microsoft.com/office/powerpoint/2010/main" val="78027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8191D-134C-9145-80C7-6E1B8382697E}"/>
              </a:ext>
            </a:extLst>
          </p:cNvPr>
          <p:cNvSpPr>
            <a:spLocks noGrp="1"/>
          </p:cNvSpPr>
          <p:nvPr>
            <p:ph type="title"/>
          </p:nvPr>
        </p:nvSpPr>
        <p:spPr/>
        <p:txBody>
          <a:bodyPr/>
          <a:lstStyle/>
          <a:p>
            <a:r>
              <a:rPr lang="en-TW" dirty="0"/>
              <a:t>Namespace</a:t>
            </a:r>
          </a:p>
        </p:txBody>
      </p:sp>
      <p:sp>
        <p:nvSpPr>
          <p:cNvPr id="3" name="Content Placeholder 2">
            <a:extLst>
              <a:ext uri="{FF2B5EF4-FFF2-40B4-BE49-F238E27FC236}">
                <a16:creationId xmlns:a16="http://schemas.microsoft.com/office/drawing/2014/main" id="{53430C84-5DF7-ED4F-95A6-AB588E65033C}"/>
              </a:ext>
            </a:extLst>
          </p:cNvPr>
          <p:cNvSpPr>
            <a:spLocks noGrp="1"/>
          </p:cNvSpPr>
          <p:nvPr>
            <p:ph idx="1"/>
          </p:nvPr>
        </p:nvSpPr>
        <p:spPr/>
        <p:txBody>
          <a:bodyPr>
            <a:normAutofit/>
          </a:bodyPr>
          <a:lstStyle/>
          <a:p>
            <a:pPr marL="0" indent="0">
              <a:buNone/>
            </a:pPr>
            <a:r>
              <a:rPr lang="en-US" dirty="0"/>
              <a:t>The global namespace contains any names defined at the level of the main program, and all modules that we import. </a:t>
            </a:r>
          </a:p>
          <a:p>
            <a:pPr marL="0" indent="0">
              <a:buNone/>
            </a:pPr>
            <a:r>
              <a:rPr lang="en-US" dirty="0"/>
              <a:t>The local namespace includes local names inside a function. Local namespace is created when a function is called, and it only lasts until the function returns or terminates.</a:t>
            </a:r>
          </a:p>
          <a:p>
            <a:pPr marL="0" indent="0">
              <a:buNone/>
            </a:pPr>
            <a:r>
              <a:rPr lang="en-US" dirty="0"/>
              <a:t>Python provides built-in functions called </a:t>
            </a:r>
            <a:r>
              <a:rPr lang="en-US" i="1" dirty="0" err="1">
                <a:solidFill>
                  <a:srgbClr val="0070C0"/>
                </a:solidFill>
              </a:rPr>
              <a:t>globals</a:t>
            </a:r>
            <a:r>
              <a:rPr lang="en-US" i="1" dirty="0">
                <a:solidFill>
                  <a:srgbClr val="0070C0"/>
                </a:solidFill>
              </a:rPr>
              <a:t>() </a:t>
            </a:r>
            <a:r>
              <a:rPr lang="en-US" dirty="0"/>
              <a:t>and </a:t>
            </a:r>
            <a:r>
              <a:rPr lang="en-US" i="1" dirty="0">
                <a:solidFill>
                  <a:srgbClr val="0070C0"/>
                </a:solidFill>
              </a:rPr>
              <a:t>locals() </a:t>
            </a:r>
            <a:r>
              <a:rPr lang="en-US" dirty="0"/>
              <a:t>that allow you to access global and local namespace dictionaries.</a:t>
            </a:r>
          </a:p>
          <a:p>
            <a:pPr marL="0" indent="0">
              <a:buNone/>
            </a:pPr>
            <a:endParaRPr lang="en-US" dirty="0"/>
          </a:p>
          <a:p>
            <a:pPr marL="0" indent="0">
              <a:buNone/>
            </a:pPr>
            <a:r>
              <a:rPr lang="en-US" sz="2000" dirty="0"/>
              <a:t>*. The built-in namespace doesn’t behave like a dictionary. Python implements it as a module.</a:t>
            </a:r>
            <a:br>
              <a:rPr lang="en-US" sz="2000" dirty="0"/>
            </a:br>
            <a:r>
              <a:rPr lang="en-US" sz="2000" dirty="0"/>
              <a:t>*. Python global and local namespaces are dictionaries.</a:t>
            </a:r>
            <a:endParaRPr lang="en-TW" sz="2000" dirty="0"/>
          </a:p>
        </p:txBody>
      </p:sp>
    </p:spTree>
    <p:extLst>
      <p:ext uri="{BB962C8B-B14F-4D97-AF65-F5344CB8AC3E}">
        <p14:creationId xmlns:p14="http://schemas.microsoft.com/office/powerpoint/2010/main" val="8745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D73FA-19DB-8A4E-A4F1-C1977CAFF7FF}"/>
              </a:ext>
            </a:extLst>
          </p:cNvPr>
          <p:cNvSpPr>
            <a:spLocks noGrp="1"/>
          </p:cNvSpPr>
          <p:nvPr>
            <p:ph type="title"/>
          </p:nvPr>
        </p:nvSpPr>
        <p:spPr/>
        <p:txBody>
          <a:bodyPr/>
          <a:lstStyle/>
          <a:p>
            <a:r>
              <a:rPr lang="en-TW" dirty="0"/>
              <a:t>Namespace</a:t>
            </a:r>
          </a:p>
        </p:txBody>
      </p:sp>
      <p:sp>
        <p:nvSpPr>
          <p:cNvPr id="3" name="Content Placeholder 2">
            <a:extLst>
              <a:ext uri="{FF2B5EF4-FFF2-40B4-BE49-F238E27FC236}">
                <a16:creationId xmlns:a16="http://schemas.microsoft.com/office/drawing/2014/main" id="{153E5331-246D-9B4E-B573-CFB927832C2D}"/>
              </a:ext>
            </a:extLst>
          </p:cNvPr>
          <p:cNvSpPr>
            <a:spLocks noGrp="1"/>
          </p:cNvSpPr>
          <p:nvPr>
            <p:ph idx="1"/>
          </p:nvPr>
        </p:nvSpPr>
        <p:spPr>
          <a:xfrm>
            <a:off x="838200" y="1825625"/>
            <a:ext cx="4960338" cy="4351338"/>
          </a:xfrm>
        </p:spPr>
        <p:txBody>
          <a:bodyPr/>
          <a:lstStyle/>
          <a:p>
            <a:pPr marL="0" indent="0">
              <a:buNone/>
            </a:pPr>
            <a:r>
              <a:rPr lang="en-TW" dirty="0"/>
              <a:t>The </a:t>
            </a:r>
            <a:r>
              <a:rPr lang="en-US"/>
              <a:t>LEGB</a:t>
            </a:r>
            <a:r>
              <a:rPr lang="en-TW"/>
              <a:t> </a:t>
            </a:r>
            <a:r>
              <a:rPr lang="en-TW" dirty="0"/>
              <a:t>rules in Python is:</a:t>
            </a:r>
          </a:p>
          <a:p>
            <a:pPr marL="514350" indent="-514350">
              <a:buAutoNum type="arabicPeriod"/>
            </a:pPr>
            <a:r>
              <a:rPr lang="en-TW" dirty="0"/>
              <a:t>Check the local namespace.</a:t>
            </a:r>
          </a:p>
          <a:p>
            <a:pPr marL="514350" indent="-514350">
              <a:buAutoNum type="arabicPeriod"/>
            </a:pPr>
            <a:r>
              <a:rPr lang="en-TW" dirty="0"/>
              <a:t>Check the global namespace.</a:t>
            </a:r>
          </a:p>
          <a:p>
            <a:pPr marL="514350" indent="-514350">
              <a:buAutoNum type="arabicPeriod"/>
            </a:pPr>
            <a:r>
              <a:rPr lang="en-TW" dirty="0"/>
              <a:t>Check built-in namespace.</a:t>
            </a:r>
          </a:p>
          <a:p>
            <a:pPr marL="514350" indent="-514350">
              <a:buAutoNum type="arabicPeriod"/>
            </a:pPr>
            <a:r>
              <a:rPr lang="en-TW" dirty="0"/>
              <a:t>Nothing found, throw NameError exception.</a:t>
            </a:r>
          </a:p>
          <a:p>
            <a:pPr marL="0" indent="0">
              <a:buNone/>
            </a:pPr>
            <a:endParaRPr lang="en-TW" dirty="0"/>
          </a:p>
        </p:txBody>
      </p:sp>
      <p:pic>
        <p:nvPicPr>
          <p:cNvPr id="5" name="Graphic 4">
            <a:extLst>
              <a:ext uri="{FF2B5EF4-FFF2-40B4-BE49-F238E27FC236}">
                <a16:creationId xmlns:a16="http://schemas.microsoft.com/office/drawing/2014/main" id="{F8F11AB3-8564-DB4B-BB1A-EF8F5F182D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85005" y="1094602"/>
            <a:ext cx="4668795" cy="4668795"/>
          </a:xfrm>
          <a:prstGeom prst="rect">
            <a:avLst/>
          </a:prstGeom>
        </p:spPr>
      </p:pic>
    </p:spTree>
    <p:extLst>
      <p:ext uri="{BB962C8B-B14F-4D97-AF65-F5344CB8AC3E}">
        <p14:creationId xmlns:p14="http://schemas.microsoft.com/office/powerpoint/2010/main" val="1933283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5D92-9A25-1B44-BA2A-779E03C0E5AA}"/>
              </a:ext>
            </a:extLst>
          </p:cNvPr>
          <p:cNvSpPr>
            <a:spLocks noGrp="1"/>
          </p:cNvSpPr>
          <p:nvPr>
            <p:ph type="title"/>
          </p:nvPr>
        </p:nvSpPr>
        <p:spPr/>
        <p:txBody>
          <a:bodyPr/>
          <a:lstStyle/>
          <a:p>
            <a:r>
              <a:rPr lang="en-TW" dirty="0"/>
              <a:t>if __name__ == “__main__”:</a:t>
            </a:r>
          </a:p>
        </p:txBody>
      </p:sp>
      <p:sp>
        <p:nvSpPr>
          <p:cNvPr id="3" name="Content Placeholder 2">
            <a:extLst>
              <a:ext uri="{FF2B5EF4-FFF2-40B4-BE49-F238E27FC236}">
                <a16:creationId xmlns:a16="http://schemas.microsoft.com/office/drawing/2014/main" id="{3A6425A5-F2C9-2941-8B5F-21D58DFC1AE2}"/>
              </a:ext>
            </a:extLst>
          </p:cNvPr>
          <p:cNvSpPr>
            <a:spLocks noGrp="1"/>
          </p:cNvSpPr>
          <p:nvPr>
            <p:ph idx="1"/>
          </p:nvPr>
        </p:nvSpPr>
        <p:spPr>
          <a:xfrm>
            <a:off x="838200" y="1825625"/>
            <a:ext cx="10515600" cy="4760526"/>
          </a:xfrm>
        </p:spPr>
        <p:txBody>
          <a:bodyPr/>
          <a:lstStyle/>
          <a:p>
            <a:pPr marL="0" indent="0">
              <a:buNone/>
            </a:pPr>
            <a:r>
              <a:rPr lang="en-US" dirty="0"/>
              <a:t>In real life Python codes, it’s very often to see</a:t>
            </a:r>
          </a:p>
          <a:p>
            <a:pPr marL="0" indent="0" algn="ctr">
              <a:buNone/>
            </a:pPr>
            <a:r>
              <a:rPr lang="en-TW" i="1" dirty="0"/>
              <a:t>if __name__ == “__main__”:</a:t>
            </a:r>
            <a:endParaRPr lang="en-US" dirty="0"/>
          </a:p>
          <a:p>
            <a:pPr marL="0" indent="0">
              <a:buNone/>
            </a:pPr>
            <a:r>
              <a:rPr lang="en-US" dirty="0"/>
              <a:t>People use if </a:t>
            </a:r>
            <a:r>
              <a:rPr lang="en-US" i="1" dirty="0"/>
              <a:t>__name__ == "__main__"</a:t>
            </a:r>
            <a:r>
              <a:rPr lang="en-US" dirty="0"/>
              <a:t> block to allow or prevent parts of code from being run when the modules are imported. Also, this is very convenient for development purposes. </a:t>
            </a:r>
          </a:p>
          <a:p>
            <a:pPr marL="0" indent="0">
              <a:buNone/>
            </a:pPr>
            <a:r>
              <a:rPr lang="en-US" dirty="0"/>
              <a:t>When the Python interpreter reads a file, the __name__ variable in the global namespace dictionary is set as</a:t>
            </a:r>
          </a:p>
          <a:p>
            <a:pPr marL="514350" indent="-514350">
              <a:buFont typeface="+mj-lt"/>
              <a:buAutoNum type="arabicPeriod"/>
            </a:pPr>
            <a:r>
              <a:rPr lang="en-US" dirty="0"/>
              <a:t>“__main__” if the code is being run directly.</a:t>
            </a:r>
          </a:p>
          <a:p>
            <a:pPr marL="514350" indent="-514350">
              <a:buFont typeface="+mj-lt"/>
              <a:buAutoNum type="arabicPeriod"/>
            </a:pPr>
            <a:r>
              <a:rPr lang="en-US" dirty="0"/>
              <a:t>the module's name if it is imported.</a:t>
            </a:r>
          </a:p>
        </p:txBody>
      </p:sp>
    </p:spTree>
    <p:extLst>
      <p:ext uri="{BB962C8B-B14F-4D97-AF65-F5344CB8AC3E}">
        <p14:creationId xmlns:p14="http://schemas.microsoft.com/office/powerpoint/2010/main" val="9823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AA79C-BA78-DD43-A2E1-7BD2CA6E4102}"/>
              </a:ext>
            </a:extLst>
          </p:cNvPr>
          <p:cNvSpPr>
            <a:spLocks noGrp="1"/>
          </p:cNvSpPr>
          <p:nvPr>
            <p:ph type="title"/>
          </p:nvPr>
        </p:nvSpPr>
        <p:spPr/>
        <p:txBody>
          <a:bodyPr/>
          <a:lstStyle/>
          <a:p>
            <a:r>
              <a:rPr lang="en-TW" dirty="0"/>
              <a:t>PyPI and Pip</a:t>
            </a:r>
          </a:p>
        </p:txBody>
      </p:sp>
      <p:sp>
        <p:nvSpPr>
          <p:cNvPr id="3" name="Content Placeholder 2">
            <a:extLst>
              <a:ext uri="{FF2B5EF4-FFF2-40B4-BE49-F238E27FC236}">
                <a16:creationId xmlns:a16="http://schemas.microsoft.com/office/drawing/2014/main" id="{EDE5E401-BB58-AD43-BFDC-E967662166B7}"/>
              </a:ext>
            </a:extLst>
          </p:cNvPr>
          <p:cNvSpPr>
            <a:spLocks noGrp="1"/>
          </p:cNvSpPr>
          <p:nvPr>
            <p:ph idx="1"/>
          </p:nvPr>
        </p:nvSpPr>
        <p:spPr>
          <a:xfrm>
            <a:off x="838200" y="1825624"/>
            <a:ext cx="10515600" cy="4834667"/>
          </a:xfrm>
        </p:spPr>
        <p:txBody>
          <a:bodyPr>
            <a:normAutofit/>
          </a:bodyPr>
          <a:lstStyle/>
          <a:p>
            <a:pPr marL="0" indent="0">
              <a:buNone/>
            </a:pPr>
            <a:r>
              <a:rPr lang="en-US" dirty="0"/>
              <a:t>A </a:t>
            </a:r>
            <a:r>
              <a:rPr lang="en-US" i="1" dirty="0">
                <a:solidFill>
                  <a:srgbClr val="0070C0"/>
                </a:solidFill>
              </a:rPr>
              <a:t>package</a:t>
            </a:r>
            <a:r>
              <a:rPr lang="en-US" dirty="0"/>
              <a:t> is a directory that can contain multiple Python modules. There are tons of Python packages written by people worldwide; the exciting fact about this is – we can freely download them online!!</a:t>
            </a:r>
          </a:p>
          <a:p>
            <a:pPr marL="0" indent="0">
              <a:buNone/>
            </a:pPr>
            <a:r>
              <a:rPr lang="en-US" i="1" dirty="0" err="1">
                <a:solidFill>
                  <a:srgbClr val="0070C0"/>
                </a:solidFill>
              </a:rPr>
              <a:t>PyPI</a:t>
            </a:r>
            <a:r>
              <a:rPr lang="en-US" dirty="0"/>
              <a:t> (stands for Python Package Index) is an online software repository that deals with python packages. </a:t>
            </a:r>
            <a:r>
              <a:rPr lang="en-US" i="1" dirty="0" err="1"/>
              <a:t>PyPI</a:t>
            </a:r>
            <a:r>
              <a:rPr lang="en-US" dirty="0"/>
              <a:t> is hosted by Python Software Foundation. </a:t>
            </a:r>
          </a:p>
          <a:p>
            <a:pPr marL="0" indent="0">
              <a:buNone/>
            </a:pPr>
            <a:r>
              <a:rPr lang="en-US" i="1" dirty="0">
                <a:solidFill>
                  <a:srgbClr val="0070C0"/>
                </a:solidFill>
              </a:rPr>
              <a:t>Pip</a:t>
            </a:r>
            <a:r>
              <a:rPr lang="en-US" dirty="0"/>
              <a:t> is a package-management software installed in your computer (with Python) that is connected to </a:t>
            </a:r>
            <a:r>
              <a:rPr lang="en-US" dirty="0" err="1"/>
              <a:t>PyPI</a:t>
            </a:r>
            <a:r>
              <a:rPr lang="en-US" dirty="0"/>
              <a:t>; we can use the pip command to download and install packages directly from </a:t>
            </a:r>
            <a:r>
              <a:rPr lang="en-US" dirty="0" err="1"/>
              <a:t>PyPI</a:t>
            </a:r>
            <a:r>
              <a:rPr lang="en-US" dirty="0"/>
              <a:t>. For example, if we want to install </a:t>
            </a:r>
            <a:r>
              <a:rPr lang="en-US" dirty="0" err="1"/>
              <a:t>numpy</a:t>
            </a:r>
            <a:r>
              <a:rPr lang="en-US" dirty="0"/>
              <a:t>, then we do:</a:t>
            </a:r>
          </a:p>
          <a:p>
            <a:pPr marL="0" indent="0" algn="ctr">
              <a:buNone/>
            </a:pPr>
            <a:r>
              <a:rPr lang="en-US" i="1" dirty="0"/>
              <a:t>pip install </a:t>
            </a:r>
            <a:r>
              <a:rPr lang="en-US" i="1" dirty="0" err="1"/>
              <a:t>numpy</a:t>
            </a:r>
            <a:endParaRPr lang="en-TW" i="1" dirty="0"/>
          </a:p>
        </p:txBody>
      </p:sp>
    </p:spTree>
    <p:extLst>
      <p:ext uri="{BB962C8B-B14F-4D97-AF65-F5344CB8AC3E}">
        <p14:creationId xmlns:p14="http://schemas.microsoft.com/office/powerpoint/2010/main" val="2559407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2E048-D147-644D-995E-C70EC00952FB}"/>
              </a:ext>
            </a:extLst>
          </p:cNvPr>
          <p:cNvSpPr>
            <a:spLocks noGrp="1"/>
          </p:cNvSpPr>
          <p:nvPr>
            <p:ph type="title"/>
          </p:nvPr>
        </p:nvSpPr>
        <p:spPr/>
        <p:txBody>
          <a:bodyPr/>
          <a:lstStyle/>
          <a:p>
            <a:r>
              <a:rPr lang="en-TW" dirty="0"/>
              <a:t>PyPI and Pip</a:t>
            </a:r>
          </a:p>
        </p:txBody>
      </p:sp>
      <p:sp>
        <p:nvSpPr>
          <p:cNvPr id="3" name="Content Placeholder 2">
            <a:extLst>
              <a:ext uri="{FF2B5EF4-FFF2-40B4-BE49-F238E27FC236}">
                <a16:creationId xmlns:a16="http://schemas.microsoft.com/office/drawing/2014/main" id="{C1DB4C43-F7B0-9243-8164-A898A8EFE62D}"/>
              </a:ext>
            </a:extLst>
          </p:cNvPr>
          <p:cNvSpPr>
            <a:spLocks noGrp="1"/>
          </p:cNvSpPr>
          <p:nvPr>
            <p:ph idx="1"/>
          </p:nvPr>
        </p:nvSpPr>
        <p:spPr>
          <a:xfrm>
            <a:off x="838200" y="1825625"/>
            <a:ext cx="10515600" cy="4825696"/>
          </a:xfrm>
        </p:spPr>
        <p:txBody>
          <a:bodyPr>
            <a:normAutofit/>
          </a:bodyPr>
          <a:lstStyle/>
          <a:p>
            <a:pPr marL="0" indent="0">
              <a:buNone/>
            </a:pPr>
            <a:r>
              <a:rPr lang="en-US" dirty="0"/>
              <a:t>Later, if </a:t>
            </a:r>
            <a:r>
              <a:rPr lang="en-US" dirty="0" err="1"/>
              <a:t>numpy</a:t>
            </a:r>
            <a:r>
              <a:rPr lang="en-US" dirty="0"/>
              <a:t> publish a new version, we can do:</a:t>
            </a:r>
          </a:p>
          <a:p>
            <a:pPr marL="0" indent="0" algn="ctr">
              <a:buNone/>
            </a:pPr>
            <a:r>
              <a:rPr lang="en-US" i="1" dirty="0"/>
              <a:t>pip install –upgrade </a:t>
            </a:r>
            <a:r>
              <a:rPr lang="en-US" i="1" dirty="0" err="1"/>
              <a:t>numpy</a:t>
            </a:r>
            <a:endParaRPr lang="en-US" i="1" dirty="0"/>
          </a:p>
          <a:p>
            <a:pPr marL="0" indent="0">
              <a:buNone/>
            </a:pPr>
            <a:r>
              <a:rPr lang="en-US" dirty="0"/>
              <a:t>Or, if we want to install a specific version of </a:t>
            </a:r>
            <a:r>
              <a:rPr lang="en-US" dirty="0" err="1"/>
              <a:t>numpy</a:t>
            </a:r>
            <a:r>
              <a:rPr lang="en-US" dirty="0"/>
              <a:t>, we can do:</a:t>
            </a:r>
          </a:p>
          <a:p>
            <a:pPr marL="0" indent="0" algn="ctr">
              <a:buNone/>
            </a:pPr>
            <a:r>
              <a:rPr lang="en-US" i="1" dirty="0"/>
              <a:t>pip install </a:t>
            </a:r>
            <a:r>
              <a:rPr lang="en-US" i="1" dirty="0" err="1"/>
              <a:t>numpy</a:t>
            </a:r>
            <a:r>
              <a:rPr lang="en-US" i="1" dirty="0"/>
              <a:t>==1.22.2</a:t>
            </a:r>
          </a:p>
          <a:p>
            <a:pPr marL="0" indent="0">
              <a:buNone/>
            </a:pPr>
            <a:r>
              <a:rPr lang="en-US" dirty="0"/>
              <a:t>Or, if we want to install </a:t>
            </a:r>
            <a:r>
              <a:rPr lang="en-US" dirty="0" err="1"/>
              <a:t>numpy</a:t>
            </a:r>
            <a:r>
              <a:rPr lang="en-US" dirty="0"/>
              <a:t> that is greater than a specific version, we can do:</a:t>
            </a:r>
          </a:p>
          <a:p>
            <a:pPr marL="0" indent="0" algn="ctr">
              <a:buNone/>
            </a:pPr>
            <a:r>
              <a:rPr lang="en-US" i="1" dirty="0"/>
              <a:t>pip install </a:t>
            </a:r>
            <a:r>
              <a:rPr lang="en-US" i="1" dirty="0" err="1"/>
              <a:t>numpy</a:t>
            </a:r>
            <a:r>
              <a:rPr lang="en-US" i="1" dirty="0"/>
              <a:t>&gt;=1.22.2</a:t>
            </a:r>
          </a:p>
          <a:p>
            <a:pPr marL="0" indent="0">
              <a:buNone/>
            </a:pPr>
            <a:r>
              <a:rPr lang="en-US" dirty="0"/>
              <a:t>If we want to check version of python modules, we can do:</a:t>
            </a:r>
          </a:p>
          <a:p>
            <a:pPr marL="0" indent="0" algn="ctr">
              <a:buNone/>
            </a:pPr>
            <a:r>
              <a:rPr lang="en-US" i="1" dirty="0"/>
              <a:t>pip freeze</a:t>
            </a:r>
          </a:p>
          <a:p>
            <a:pPr marL="0" indent="0">
              <a:buNone/>
            </a:pPr>
            <a:endParaRPr lang="en-US" dirty="0"/>
          </a:p>
        </p:txBody>
      </p:sp>
    </p:spTree>
    <p:extLst>
      <p:ext uri="{BB962C8B-B14F-4D97-AF65-F5344CB8AC3E}">
        <p14:creationId xmlns:p14="http://schemas.microsoft.com/office/powerpoint/2010/main" val="683345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5C132-C10F-B548-BECD-558763E6B824}"/>
              </a:ext>
            </a:extLst>
          </p:cNvPr>
          <p:cNvSpPr>
            <a:spLocks noGrp="1"/>
          </p:cNvSpPr>
          <p:nvPr>
            <p:ph type="title"/>
          </p:nvPr>
        </p:nvSpPr>
        <p:spPr/>
        <p:txBody>
          <a:bodyPr/>
          <a:lstStyle/>
          <a:p>
            <a:r>
              <a:rPr lang="en-TW" dirty="0"/>
              <a:t>Modules</a:t>
            </a:r>
          </a:p>
        </p:txBody>
      </p:sp>
      <p:sp>
        <p:nvSpPr>
          <p:cNvPr id="3" name="Content Placeholder 2">
            <a:extLst>
              <a:ext uri="{FF2B5EF4-FFF2-40B4-BE49-F238E27FC236}">
                <a16:creationId xmlns:a16="http://schemas.microsoft.com/office/drawing/2014/main" id="{9BC855A6-FF99-B146-BDCC-91E357BF3583}"/>
              </a:ext>
            </a:extLst>
          </p:cNvPr>
          <p:cNvSpPr>
            <a:spLocks noGrp="1"/>
          </p:cNvSpPr>
          <p:nvPr>
            <p:ph idx="1"/>
          </p:nvPr>
        </p:nvSpPr>
        <p:spPr>
          <a:xfrm>
            <a:off x="838200" y="1825625"/>
            <a:ext cx="10515600" cy="4859380"/>
          </a:xfrm>
        </p:spPr>
        <p:txBody>
          <a:bodyPr/>
          <a:lstStyle/>
          <a:p>
            <a:pPr marL="0" indent="0">
              <a:buNone/>
            </a:pPr>
            <a:r>
              <a:rPr lang="en-US" dirty="0"/>
              <a:t>For small programs, it’s okay to put all codes in a single .</a:t>
            </a:r>
            <a:r>
              <a:rPr lang="en-US" dirty="0" err="1"/>
              <a:t>py</a:t>
            </a:r>
            <a:r>
              <a:rPr lang="en-US" dirty="0"/>
              <a:t> file. However, if we put all codes together for large programs, it will be hard to write and maintain the codes. It would also be hard for a team to work together.</a:t>
            </a:r>
          </a:p>
          <a:p>
            <a:pPr marL="0" indent="0">
              <a:buNone/>
            </a:pPr>
            <a:r>
              <a:rPr lang="en-US" dirty="0"/>
              <a:t>Python allows us to divide codes into many different files (the file is called a module). The benefits of doing this include:</a:t>
            </a:r>
          </a:p>
          <a:p>
            <a:r>
              <a:rPr lang="en-US" dirty="0"/>
              <a:t>Modules are reusable.</a:t>
            </a:r>
          </a:p>
          <a:p>
            <a:r>
              <a:rPr lang="en-TW" dirty="0"/>
              <a:t>We can have neat and shorter codes in each module.</a:t>
            </a:r>
          </a:p>
          <a:p>
            <a:r>
              <a:rPr lang="en-TW" dirty="0"/>
              <a:t>Files are more organized.</a:t>
            </a:r>
          </a:p>
          <a:p>
            <a:r>
              <a:rPr lang="en-TW" dirty="0"/>
              <a:t>Easier to maintain codes.</a:t>
            </a:r>
          </a:p>
        </p:txBody>
      </p:sp>
    </p:spTree>
    <p:extLst>
      <p:ext uri="{BB962C8B-B14F-4D97-AF65-F5344CB8AC3E}">
        <p14:creationId xmlns:p14="http://schemas.microsoft.com/office/powerpoint/2010/main" val="1733793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6963C-9821-F948-8D0B-0185E64A9F17}"/>
              </a:ext>
            </a:extLst>
          </p:cNvPr>
          <p:cNvSpPr>
            <a:spLocks noGrp="1"/>
          </p:cNvSpPr>
          <p:nvPr>
            <p:ph type="title"/>
          </p:nvPr>
        </p:nvSpPr>
        <p:spPr/>
        <p:txBody>
          <a:bodyPr/>
          <a:lstStyle/>
          <a:p>
            <a:r>
              <a:rPr lang="en-TW" dirty="0"/>
              <a:t>Different Ways of Import</a:t>
            </a:r>
          </a:p>
        </p:txBody>
      </p:sp>
      <p:sp>
        <p:nvSpPr>
          <p:cNvPr id="3" name="Content Placeholder 2">
            <a:extLst>
              <a:ext uri="{FF2B5EF4-FFF2-40B4-BE49-F238E27FC236}">
                <a16:creationId xmlns:a16="http://schemas.microsoft.com/office/drawing/2014/main" id="{0C819F57-684D-B642-B739-04CCE66AEBBB}"/>
              </a:ext>
            </a:extLst>
          </p:cNvPr>
          <p:cNvSpPr>
            <a:spLocks noGrp="1"/>
          </p:cNvSpPr>
          <p:nvPr>
            <p:ph idx="1"/>
          </p:nvPr>
        </p:nvSpPr>
        <p:spPr>
          <a:xfrm>
            <a:off x="838200" y="1825624"/>
            <a:ext cx="10515600" cy="4667251"/>
          </a:xfrm>
        </p:spPr>
        <p:txBody>
          <a:bodyPr>
            <a:normAutofit/>
          </a:bodyPr>
          <a:lstStyle/>
          <a:p>
            <a:pPr marL="0" indent="0">
              <a:buNone/>
            </a:pPr>
            <a:r>
              <a:rPr lang="en-TW" dirty="0"/>
              <a:t>Python supports different syntax for import.</a:t>
            </a:r>
          </a:p>
          <a:p>
            <a:pPr marL="514350" indent="-514350">
              <a:buAutoNum type="arabicPeriod"/>
            </a:pPr>
            <a:r>
              <a:rPr lang="en-TW" i="1" dirty="0"/>
              <a:t>import moduleName</a:t>
            </a:r>
          </a:p>
          <a:p>
            <a:pPr marL="514350" indent="-514350">
              <a:buAutoNum type="arabicPeriod"/>
            </a:pPr>
            <a:r>
              <a:rPr lang="en-TW" i="1" dirty="0"/>
              <a:t>import moduleName as something</a:t>
            </a:r>
          </a:p>
          <a:p>
            <a:pPr marL="514350" indent="-514350">
              <a:buAutoNum type="arabicPeriod"/>
            </a:pPr>
            <a:r>
              <a:rPr lang="en-TW" i="1" dirty="0"/>
              <a:t>from moduleName import *</a:t>
            </a:r>
          </a:p>
          <a:p>
            <a:pPr marL="514350" indent="-514350">
              <a:buAutoNum type="arabicPeriod"/>
            </a:pPr>
            <a:r>
              <a:rPr lang="en-TW" i="1" dirty="0"/>
              <a:t>from moduleName import oneFunction, anotherFunction, …</a:t>
            </a:r>
          </a:p>
          <a:p>
            <a:pPr marL="0" indent="0">
              <a:buNone/>
            </a:pPr>
            <a:r>
              <a:rPr lang="en-TW" dirty="0"/>
              <a:t>There are some advantages and disadvantages for each syntax:</a:t>
            </a:r>
          </a:p>
          <a:p>
            <a:pPr marL="514350" indent="-514350">
              <a:buFont typeface="+mj-lt"/>
              <a:buAutoNum type="arabicPeriod"/>
            </a:pPr>
            <a:r>
              <a:rPr lang="en-TW" dirty="0"/>
              <a:t>It’s a good way to import but </a:t>
            </a:r>
            <a:r>
              <a:rPr lang="en-US" dirty="0"/>
              <a:t>might clutter the code further down with the long module name and decrease readability in those places.</a:t>
            </a:r>
            <a:endParaRPr lang="en-TW" dirty="0"/>
          </a:p>
        </p:txBody>
      </p:sp>
    </p:spTree>
    <p:extLst>
      <p:ext uri="{BB962C8B-B14F-4D97-AF65-F5344CB8AC3E}">
        <p14:creationId xmlns:p14="http://schemas.microsoft.com/office/powerpoint/2010/main" val="3628186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4C295-B539-0544-AFCE-64C7F0F68982}"/>
              </a:ext>
            </a:extLst>
          </p:cNvPr>
          <p:cNvSpPr>
            <a:spLocks noGrp="1"/>
          </p:cNvSpPr>
          <p:nvPr>
            <p:ph type="title"/>
          </p:nvPr>
        </p:nvSpPr>
        <p:spPr/>
        <p:txBody>
          <a:bodyPr/>
          <a:lstStyle/>
          <a:p>
            <a:r>
              <a:rPr lang="en-TW" dirty="0"/>
              <a:t>Different Ways of Import</a:t>
            </a:r>
          </a:p>
        </p:txBody>
      </p:sp>
      <p:sp>
        <p:nvSpPr>
          <p:cNvPr id="3" name="Content Placeholder 2">
            <a:extLst>
              <a:ext uri="{FF2B5EF4-FFF2-40B4-BE49-F238E27FC236}">
                <a16:creationId xmlns:a16="http://schemas.microsoft.com/office/drawing/2014/main" id="{EF5AFC7E-EC10-7B42-ACC5-54E830C3D11D}"/>
              </a:ext>
            </a:extLst>
          </p:cNvPr>
          <p:cNvSpPr>
            <a:spLocks noGrp="1"/>
          </p:cNvSpPr>
          <p:nvPr>
            <p:ph idx="1"/>
          </p:nvPr>
        </p:nvSpPr>
        <p:spPr>
          <a:xfrm>
            <a:off x="838200" y="1825624"/>
            <a:ext cx="10515600" cy="4772883"/>
          </a:xfrm>
        </p:spPr>
        <p:txBody>
          <a:bodyPr>
            <a:normAutofit lnSpcReduction="10000"/>
          </a:bodyPr>
          <a:lstStyle/>
          <a:p>
            <a:pPr marL="514350" indent="-514350">
              <a:buFont typeface="+mj-lt"/>
              <a:buAutoNum type="arabicPeriod" startAt="2"/>
            </a:pPr>
            <a:r>
              <a:rPr lang="en-TW" dirty="0"/>
              <a:t>This is usually the most common way to import modules and packages in Python.</a:t>
            </a:r>
            <a:r>
              <a:rPr lang="zh-TW" altLang="en-US" dirty="0"/>
              <a:t> </a:t>
            </a:r>
            <a:r>
              <a:rPr lang="en-US" altLang="zh-TW" dirty="0"/>
              <a:t>(Highly Recommended!!)</a:t>
            </a:r>
            <a:endParaRPr lang="en-TW" dirty="0"/>
          </a:p>
          <a:p>
            <a:pPr marL="514350" indent="-514350">
              <a:buFont typeface="+mj-lt"/>
              <a:buAutoNum type="arabicPeriod" startAt="2"/>
            </a:pPr>
            <a:r>
              <a:rPr lang="en-TW" dirty="0"/>
              <a:t>It gives us no chance to see the relations between functions in our code. For example, </a:t>
            </a:r>
            <a:r>
              <a:rPr lang="en-US" i="1" dirty="0"/>
              <a:t>from module import *</a:t>
            </a:r>
            <a:r>
              <a:rPr lang="en-US" dirty="0"/>
              <a:t> and </a:t>
            </a:r>
            <a:r>
              <a:rPr lang="en-US" i="1" dirty="0"/>
              <a:t>from module import </a:t>
            </a:r>
            <a:r>
              <a:rPr lang="en-US" i="1" dirty="0" err="1"/>
              <a:t>functionA</a:t>
            </a:r>
            <a:r>
              <a:rPr lang="en-US" i="1" dirty="0"/>
              <a:t>, </a:t>
            </a:r>
            <a:r>
              <a:rPr lang="en-US" i="1" dirty="0" err="1"/>
              <a:t>functionB</a:t>
            </a:r>
            <a:r>
              <a:rPr lang="en-US" dirty="0"/>
              <a:t>, if we choose the first one, and use </a:t>
            </a:r>
            <a:r>
              <a:rPr lang="en-US" dirty="0" err="1"/>
              <a:t>functionA</a:t>
            </a:r>
            <a:r>
              <a:rPr lang="en-US" dirty="0"/>
              <a:t> and </a:t>
            </a:r>
            <a:r>
              <a:rPr lang="en-US" dirty="0" err="1"/>
              <a:t>functionB</a:t>
            </a:r>
            <a:r>
              <a:rPr lang="en-US" dirty="0"/>
              <a:t> in our code, then we won’t be able to see the </a:t>
            </a:r>
            <a:r>
              <a:rPr lang="en-US" dirty="0" err="1"/>
              <a:t>relaitons</a:t>
            </a:r>
            <a:r>
              <a:rPr lang="en-US" dirty="0"/>
              <a:t> between those 2 functions.</a:t>
            </a:r>
            <a:br>
              <a:rPr lang="en-US" dirty="0"/>
            </a:br>
            <a:r>
              <a:rPr lang="en-US" dirty="0"/>
              <a:t>Also, the names of an import may shadow names from earlier imports. This is another problem.</a:t>
            </a:r>
          </a:p>
          <a:p>
            <a:pPr marL="514350" indent="-514350">
              <a:buFont typeface="+mj-lt"/>
              <a:buAutoNum type="arabicPeriod" startAt="2"/>
            </a:pPr>
            <a:r>
              <a:rPr lang="en-US" dirty="0"/>
              <a:t>This overloads our short-term memory</a:t>
            </a:r>
            <a:r>
              <a:rPr lang="en-TW" dirty="0"/>
              <a:t>. </a:t>
            </a:r>
            <a:r>
              <a:rPr lang="en-US" dirty="0"/>
              <a:t>Also,</a:t>
            </a:r>
            <a:r>
              <a:rPr lang="en-TW" dirty="0"/>
              <a:t> we get the </a:t>
            </a:r>
            <a:r>
              <a:rPr lang="en-US" dirty="0"/>
              <a:t>shadow problem above.</a:t>
            </a:r>
          </a:p>
          <a:p>
            <a:pPr marL="0" indent="0">
              <a:buNone/>
            </a:pPr>
            <a:r>
              <a:rPr lang="en-US" sz="2200" dirty="0"/>
              <a:t>*. The shadow problem can be solved by </a:t>
            </a:r>
            <a:r>
              <a:rPr lang="en-US" sz="2200" i="1" dirty="0"/>
              <a:t>from … import … as … </a:t>
            </a:r>
            <a:r>
              <a:rPr lang="en-US" sz="2200" dirty="0"/>
              <a:t>syntax.</a:t>
            </a:r>
            <a:endParaRPr lang="en-TW" sz="2200" dirty="0"/>
          </a:p>
        </p:txBody>
      </p:sp>
    </p:spTree>
    <p:extLst>
      <p:ext uri="{BB962C8B-B14F-4D97-AF65-F5344CB8AC3E}">
        <p14:creationId xmlns:p14="http://schemas.microsoft.com/office/powerpoint/2010/main" val="2892966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052E9-B426-4D4C-B861-4EFF129D4973}"/>
              </a:ext>
            </a:extLst>
          </p:cNvPr>
          <p:cNvSpPr>
            <a:spLocks noGrp="1"/>
          </p:cNvSpPr>
          <p:nvPr>
            <p:ph type="title"/>
          </p:nvPr>
        </p:nvSpPr>
        <p:spPr/>
        <p:txBody>
          <a:bodyPr/>
          <a:lstStyle/>
          <a:p>
            <a:r>
              <a:rPr lang="en-TW" dirty="0"/>
              <a:t>Module Searching</a:t>
            </a:r>
          </a:p>
        </p:txBody>
      </p:sp>
      <p:sp>
        <p:nvSpPr>
          <p:cNvPr id="3" name="Content Placeholder 2">
            <a:extLst>
              <a:ext uri="{FF2B5EF4-FFF2-40B4-BE49-F238E27FC236}">
                <a16:creationId xmlns:a16="http://schemas.microsoft.com/office/drawing/2014/main" id="{F44D92E3-8BEB-8F42-B76A-8F87A4359AB6}"/>
              </a:ext>
            </a:extLst>
          </p:cNvPr>
          <p:cNvSpPr>
            <a:spLocks noGrp="1"/>
          </p:cNvSpPr>
          <p:nvPr>
            <p:ph idx="1"/>
          </p:nvPr>
        </p:nvSpPr>
        <p:spPr/>
        <p:txBody>
          <a:bodyPr/>
          <a:lstStyle/>
          <a:p>
            <a:pPr marL="0" indent="0">
              <a:buNone/>
            </a:pPr>
            <a:r>
              <a:rPr lang="en-US" dirty="0"/>
              <a:t>When we start executing a Python code, one of the things it creates automatically is a list that contains all of the directories it will use to search for modules when importing. This list is available in a variable named </a:t>
            </a:r>
            <a:r>
              <a:rPr lang="en-US" i="1" dirty="0" err="1"/>
              <a:t>sys.path</a:t>
            </a:r>
            <a:r>
              <a:rPr lang="en-US" i="1" dirty="0"/>
              <a:t> .</a:t>
            </a:r>
            <a:endParaRPr lang="en-US" dirty="0"/>
          </a:p>
          <a:p>
            <a:pPr marL="0" indent="0">
              <a:buNone/>
            </a:pPr>
            <a:r>
              <a:rPr lang="en-US" dirty="0"/>
              <a:t>Where should we put our self-defined modules?</a:t>
            </a:r>
            <a:r>
              <a:rPr lang="en-TW" dirty="0"/>
              <a:t> Well, we could do:</a:t>
            </a:r>
          </a:p>
          <a:p>
            <a:pPr marL="514350" indent="-514350">
              <a:buAutoNum type="arabicPeriod"/>
            </a:pPr>
            <a:r>
              <a:rPr lang="en-TW" dirty="0"/>
              <a:t>Put modules in one of the directories of sys.path</a:t>
            </a:r>
          </a:p>
          <a:p>
            <a:pPr marL="514350" indent="-514350">
              <a:buAutoNum type="arabicPeriod"/>
            </a:pPr>
            <a:r>
              <a:rPr lang="en-TW" dirty="0"/>
              <a:t>Put modules in the main program.</a:t>
            </a:r>
          </a:p>
          <a:p>
            <a:pPr marL="514350" indent="-514350">
              <a:buAutoNum type="arabicPeriod"/>
            </a:pPr>
            <a:r>
              <a:rPr lang="en-TW" dirty="0"/>
              <a:t>Change sys.path so that it contains the directory of our self-made modules.</a:t>
            </a:r>
          </a:p>
        </p:txBody>
      </p:sp>
    </p:spTree>
    <p:extLst>
      <p:ext uri="{BB962C8B-B14F-4D97-AF65-F5344CB8AC3E}">
        <p14:creationId xmlns:p14="http://schemas.microsoft.com/office/powerpoint/2010/main" val="333327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4691E-9BFA-DE43-81AA-C167B623CCB0}"/>
              </a:ext>
            </a:extLst>
          </p:cNvPr>
          <p:cNvSpPr>
            <a:spLocks noGrp="1"/>
          </p:cNvSpPr>
          <p:nvPr>
            <p:ph type="title"/>
          </p:nvPr>
        </p:nvSpPr>
        <p:spPr/>
        <p:txBody>
          <a:bodyPr/>
          <a:lstStyle/>
          <a:p>
            <a:r>
              <a:rPr lang="en-TW" dirty="0"/>
              <a:t>Module Searching</a:t>
            </a:r>
          </a:p>
        </p:txBody>
      </p:sp>
      <p:sp>
        <p:nvSpPr>
          <p:cNvPr id="3" name="Content Placeholder 2">
            <a:extLst>
              <a:ext uri="{FF2B5EF4-FFF2-40B4-BE49-F238E27FC236}">
                <a16:creationId xmlns:a16="http://schemas.microsoft.com/office/drawing/2014/main" id="{D2947A87-201E-3041-86D7-FC6FAF6AB81E}"/>
              </a:ext>
            </a:extLst>
          </p:cNvPr>
          <p:cNvSpPr>
            <a:spLocks noGrp="1"/>
          </p:cNvSpPr>
          <p:nvPr>
            <p:ph idx="1"/>
          </p:nvPr>
        </p:nvSpPr>
        <p:spPr>
          <a:xfrm>
            <a:off x="838200" y="1825624"/>
            <a:ext cx="10515600" cy="5032376"/>
          </a:xfrm>
        </p:spPr>
        <p:txBody>
          <a:bodyPr>
            <a:normAutofit fontScale="92500" lnSpcReduction="10000"/>
          </a:bodyPr>
          <a:lstStyle/>
          <a:p>
            <a:pPr marL="0" indent="0">
              <a:buNone/>
            </a:pPr>
            <a:r>
              <a:rPr lang="en-TW" dirty="0"/>
              <a:t>Approach 1 is the simplest. According to the Anaconda forum, we can put  our modules in </a:t>
            </a:r>
            <a:r>
              <a:rPr lang="en-US" i="1" dirty="0"/>
              <a:t>C:/</a:t>
            </a:r>
            <a:r>
              <a:rPr lang="en-US" i="1" dirty="0" err="1"/>
              <a:t>somepathhere</a:t>
            </a:r>
            <a:r>
              <a:rPr lang="en-US" i="1" dirty="0"/>
              <a:t>/anaconda/lib/</a:t>
            </a:r>
            <a:r>
              <a:rPr lang="en-US" i="1" dirty="0" err="1"/>
              <a:t>pythonX.X</a:t>
            </a:r>
            <a:r>
              <a:rPr lang="en-US" i="1" dirty="0"/>
              <a:t>/site-packages </a:t>
            </a:r>
            <a:r>
              <a:rPr lang="en-US" dirty="0"/>
              <a:t>since it’s always on </a:t>
            </a:r>
            <a:r>
              <a:rPr lang="en-US" i="1" dirty="0" err="1"/>
              <a:t>sys.path</a:t>
            </a:r>
            <a:r>
              <a:rPr lang="en-US" dirty="0"/>
              <a:t>.</a:t>
            </a:r>
          </a:p>
          <a:p>
            <a:pPr marL="0" indent="0">
              <a:buNone/>
            </a:pPr>
            <a:r>
              <a:rPr lang="en-TW" dirty="0"/>
              <a:t>Approach 2 is also very simple, but modules are not shared between different programs.</a:t>
            </a:r>
          </a:p>
          <a:p>
            <a:pPr marL="0" indent="0">
              <a:buNone/>
            </a:pPr>
            <a:r>
              <a:rPr lang="en-TW" dirty="0"/>
              <a:t>Approach 3 can be done by:</a:t>
            </a:r>
          </a:p>
          <a:p>
            <a:pPr marL="514350" indent="-514350">
              <a:buFont typeface="+mj-lt"/>
              <a:buAutoNum type="arabicPeriod"/>
            </a:pPr>
            <a:r>
              <a:rPr lang="en-TW" dirty="0"/>
              <a:t>use sys.path.append() method each time when we need to import the code. This is not very convenient, since we might need to go back to all codes and change the argument of the append() method.</a:t>
            </a:r>
          </a:p>
          <a:p>
            <a:pPr marL="514350" indent="-514350">
              <a:buFont typeface="+mj-lt"/>
              <a:buAutoNum type="arabicPeriod"/>
            </a:pPr>
            <a:r>
              <a:rPr lang="en-TW" dirty="0"/>
              <a:t>Change the PYTHONPATH environment variable in our computer. Not hard, just google how to do it according to the OS you have.</a:t>
            </a:r>
          </a:p>
          <a:p>
            <a:pPr marL="514350" indent="-514350">
              <a:buFont typeface="+mj-lt"/>
              <a:buAutoNum type="arabicPeriod"/>
            </a:pPr>
            <a:r>
              <a:rPr lang="en-TW" dirty="0"/>
              <a:t>Go to </a:t>
            </a:r>
            <a:r>
              <a:rPr lang="en-US" dirty="0"/>
              <a:t>anywhere in </a:t>
            </a:r>
            <a:r>
              <a:rPr lang="en-US" i="1" dirty="0" err="1"/>
              <a:t>sys.path</a:t>
            </a:r>
            <a:r>
              <a:rPr lang="en-US" i="1" dirty="0"/>
              <a:t> and</a:t>
            </a:r>
            <a:r>
              <a:rPr lang="en-US" dirty="0"/>
              <a:t> create a </a:t>
            </a:r>
            <a:r>
              <a:rPr lang="en-US" i="1" dirty="0" err="1"/>
              <a:t>sitecustomize.py</a:t>
            </a:r>
            <a:r>
              <a:rPr lang="en-US" i="1" dirty="0"/>
              <a:t> </a:t>
            </a:r>
            <a:r>
              <a:rPr lang="en-US" dirty="0"/>
              <a:t>in that directory.</a:t>
            </a:r>
            <a:endParaRPr lang="en-TW" dirty="0"/>
          </a:p>
        </p:txBody>
      </p:sp>
    </p:spTree>
    <p:extLst>
      <p:ext uri="{BB962C8B-B14F-4D97-AF65-F5344CB8AC3E}">
        <p14:creationId xmlns:p14="http://schemas.microsoft.com/office/powerpoint/2010/main" val="3873483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2888-4BCC-3240-AE32-699529FFBF19}"/>
              </a:ext>
            </a:extLst>
          </p:cNvPr>
          <p:cNvSpPr>
            <a:spLocks noGrp="1"/>
          </p:cNvSpPr>
          <p:nvPr>
            <p:ph type="title"/>
          </p:nvPr>
        </p:nvSpPr>
        <p:spPr/>
        <p:txBody>
          <a:bodyPr/>
          <a:lstStyle/>
          <a:p>
            <a:r>
              <a:rPr lang="en-TW" dirty="0"/>
              <a:t>Namespace</a:t>
            </a:r>
          </a:p>
        </p:txBody>
      </p:sp>
      <p:sp>
        <p:nvSpPr>
          <p:cNvPr id="3" name="Content Placeholder 2">
            <a:extLst>
              <a:ext uri="{FF2B5EF4-FFF2-40B4-BE49-F238E27FC236}">
                <a16:creationId xmlns:a16="http://schemas.microsoft.com/office/drawing/2014/main" id="{5814ADFE-D168-6442-899C-B609E70216D3}"/>
              </a:ext>
            </a:extLst>
          </p:cNvPr>
          <p:cNvSpPr>
            <a:spLocks noGrp="1"/>
          </p:cNvSpPr>
          <p:nvPr>
            <p:ph idx="1"/>
          </p:nvPr>
        </p:nvSpPr>
        <p:spPr/>
        <p:txBody>
          <a:bodyPr/>
          <a:lstStyle/>
          <a:p>
            <a:pPr marL="0" indent="0">
              <a:buNone/>
            </a:pPr>
            <a:r>
              <a:rPr lang="en-US" dirty="0"/>
              <a:t>We learned about the LEGB scoping rules in Python. After learning the concepts of modules, we can understand scopes in Python with deeper meanings.</a:t>
            </a:r>
          </a:p>
          <a:p>
            <a:pPr marL="0" indent="0">
              <a:buNone/>
            </a:pPr>
            <a:r>
              <a:rPr lang="en-US" dirty="0"/>
              <a:t>A </a:t>
            </a:r>
            <a:r>
              <a:rPr lang="en-US" i="1" dirty="0">
                <a:solidFill>
                  <a:srgbClr val="0070C0"/>
                </a:solidFill>
              </a:rPr>
              <a:t>namespace</a:t>
            </a:r>
            <a:r>
              <a:rPr lang="en-US" dirty="0"/>
              <a:t> is a collection of currently defined names along with information about the object that each name references.</a:t>
            </a:r>
          </a:p>
          <a:p>
            <a:pPr marL="0" indent="0">
              <a:buNone/>
            </a:pPr>
            <a:r>
              <a:rPr lang="en-US" dirty="0"/>
              <a:t> A scope defines which namespaces will be looked in and in what order. The scope of any reference always starts in the local namespace and moves outwards until it reaches the module's global namespace, before moving on to the </a:t>
            </a:r>
            <a:r>
              <a:rPr lang="en-US" dirty="0" err="1"/>
              <a:t>builtins</a:t>
            </a:r>
            <a:r>
              <a:rPr lang="en-US" dirty="0"/>
              <a:t>, which is the end of the search.</a:t>
            </a:r>
            <a:endParaRPr lang="en-TW" dirty="0"/>
          </a:p>
        </p:txBody>
      </p:sp>
    </p:spTree>
    <p:extLst>
      <p:ext uri="{BB962C8B-B14F-4D97-AF65-F5344CB8AC3E}">
        <p14:creationId xmlns:p14="http://schemas.microsoft.com/office/powerpoint/2010/main" val="173936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410E1-CFF2-7544-A70F-E99FC30D46C2}"/>
              </a:ext>
            </a:extLst>
          </p:cNvPr>
          <p:cNvSpPr>
            <a:spLocks noGrp="1"/>
          </p:cNvSpPr>
          <p:nvPr>
            <p:ph type="title"/>
          </p:nvPr>
        </p:nvSpPr>
        <p:spPr/>
        <p:txBody>
          <a:bodyPr/>
          <a:lstStyle/>
          <a:p>
            <a:r>
              <a:rPr lang="en-TW" dirty="0"/>
              <a:t>Namespace</a:t>
            </a:r>
          </a:p>
        </p:txBody>
      </p:sp>
      <p:sp>
        <p:nvSpPr>
          <p:cNvPr id="3" name="Content Placeholder 2">
            <a:extLst>
              <a:ext uri="{FF2B5EF4-FFF2-40B4-BE49-F238E27FC236}">
                <a16:creationId xmlns:a16="http://schemas.microsoft.com/office/drawing/2014/main" id="{A759E50B-8A97-3D40-9A5E-6CB42FBAAD99}"/>
              </a:ext>
            </a:extLst>
          </p:cNvPr>
          <p:cNvSpPr>
            <a:spLocks noGrp="1"/>
          </p:cNvSpPr>
          <p:nvPr>
            <p:ph idx="1"/>
          </p:nvPr>
        </p:nvSpPr>
        <p:spPr/>
        <p:txBody>
          <a:bodyPr>
            <a:normAutofit/>
          </a:bodyPr>
          <a:lstStyle/>
          <a:p>
            <a:pPr marL="0" indent="0">
              <a:buNone/>
            </a:pPr>
            <a:r>
              <a:rPr lang="en-TW" dirty="0"/>
              <a:t>There are 3 main types of namespace in Python:</a:t>
            </a:r>
          </a:p>
          <a:p>
            <a:pPr marL="514350" indent="-514350">
              <a:buAutoNum type="arabicPeriod"/>
            </a:pPr>
            <a:r>
              <a:rPr lang="en-TW" i="1" dirty="0"/>
              <a:t>built-in namespace</a:t>
            </a:r>
          </a:p>
          <a:p>
            <a:pPr marL="514350" indent="-514350">
              <a:buAutoNum type="arabicPeriod"/>
            </a:pPr>
            <a:r>
              <a:rPr lang="en-TW" i="1" dirty="0"/>
              <a:t>global namespace</a:t>
            </a:r>
          </a:p>
          <a:p>
            <a:pPr marL="514350" indent="-514350">
              <a:buAutoNum type="arabicPeriod"/>
            </a:pPr>
            <a:r>
              <a:rPr lang="en-TW" i="1" dirty="0"/>
              <a:t>local namespace</a:t>
            </a:r>
          </a:p>
          <a:p>
            <a:pPr marL="0" indent="0">
              <a:buNone/>
            </a:pPr>
            <a:r>
              <a:rPr lang="en-US" dirty="0"/>
              <a:t>Each time we execute our Python code, the Python interpreter will automatically import a </a:t>
            </a:r>
            <a:r>
              <a:rPr lang="en-US" i="1" dirty="0"/>
              <a:t>__</a:t>
            </a:r>
            <a:r>
              <a:rPr lang="en-US" i="1" dirty="0" err="1"/>
              <a:t>builtins</a:t>
            </a:r>
            <a:r>
              <a:rPr lang="en-US" i="1" dirty="0"/>
              <a:t>__</a:t>
            </a:r>
            <a:r>
              <a:rPr lang="en-US" dirty="0"/>
              <a:t>module. This module contains Python built-in functions, such as </a:t>
            </a:r>
            <a:r>
              <a:rPr lang="en-US" dirty="0" err="1"/>
              <a:t>len</a:t>
            </a:r>
            <a:r>
              <a:rPr lang="en-US" dirty="0"/>
              <a:t>(), int(), range(), str(), and so on. </a:t>
            </a:r>
            <a:endParaRPr lang="en-TW" dirty="0"/>
          </a:p>
        </p:txBody>
      </p:sp>
    </p:spTree>
    <p:extLst>
      <p:ext uri="{BB962C8B-B14F-4D97-AF65-F5344CB8AC3E}">
        <p14:creationId xmlns:p14="http://schemas.microsoft.com/office/powerpoint/2010/main" val="4208308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8E3ED-65DA-A94E-AC81-7F1D57262DD5}"/>
              </a:ext>
            </a:extLst>
          </p:cNvPr>
          <p:cNvSpPr>
            <a:spLocks noGrp="1"/>
          </p:cNvSpPr>
          <p:nvPr>
            <p:ph type="title"/>
          </p:nvPr>
        </p:nvSpPr>
        <p:spPr/>
        <p:txBody>
          <a:bodyPr/>
          <a:lstStyle/>
          <a:p>
            <a:r>
              <a:rPr lang="en-TW" dirty="0"/>
              <a:t>Namespace</a:t>
            </a:r>
          </a:p>
        </p:txBody>
      </p:sp>
      <p:sp>
        <p:nvSpPr>
          <p:cNvPr id="3" name="Content Placeholder 2">
            <a:extLst>
              <a:ext uri="{FF2B5EF4-FFF2-40B4-BE49-F238E27FC236}">
                <a16:creationId xmlns:a16="http://schemas.microsoft.com/office/drawing/2014/main" id="{9B5614CE-8DC1-554F-BBD2-1579C5F57749}"/>
              </a:ext>
            </a:extLst>
          </p:cNvPr>
          <p:cNvSpPr>
            <a:spLocks noGrp="1"/>
          </p:cNvSpPr>
          <p:nvPr>
            <p:ph idx="1"/>
          </p:nvPr>
        </p:nvSpPr>
        <p:spPr/>
        <p:txBody>
          <a:bodyPr/>
          <a:lstStyle/>
          <a:p>
            <a:pPr marL="0" indent="0">
              <a:buNone/>
            </a:pPr>
            <a:r>
              <a:rPr lang="en-US" dirty="0"/>
              <a:t>Therefore, the reason why we can use all those built-in methods is because, Python import the __</a:t>
            </a:r>
            <a:r>
              <a:rPr lang="en-US" dirty="0" err="1"/>
              <a:t>builtins</a:t>
            </a:r>
            <a:r>
              <a:rPr lang="en-US" dirty="0"/>
              <a:t>__</a:t>
            </a:r>
            <a:r>
              <a:rPr lang="en-TW" dirty="0"/>
              <a:t> behind the scene.</a:t>
            </a:r>
          </a:p>
          <a:p>
            <a:pPr marL="0" indent="0">
              <a:buNone/>
            </a:pPr>
            <a:r>
              <a:rPr lang="en-TW" dirty="0"/>
              <a:t>If we need any Python functions that’s not in the </a:t>
            </a:r>
            <a:r>
              <a:rPr lang="en-US" dirty="0"/>
              <a:t>__</a:t>
            </a:r>
            <a:r>
              <a:rPr lang="en-US" dirty="0" err="1"/>
              <a:t>builtins</a:t>
            </a:r>
            <a:r>
              <a:rPr lang="en-US" dirty="0"/>
              <a:t>__</a:t>
            </a:r>
            <a:r>
              <a:rPr lang="en-TW" dirty="0"/>
              <a:t> module, then we just need to import it, since Python only import this module for us. For example, we have to import sys to get the argv and path.</a:t>
            </a:r>
          </a:p>
          <a:p>
            <a:pPr marL="0" indent="0">
              <a:buNone/>
            </a:pPr>
            <a:r>
              <a:rPr lang="en-TW" dirty="0"/>
              <a:t>The benefits of doing this include:</a:t>
            </a:r>
          </a:p>
          <a:p>
            <a:pPr marL="514350" indent="-514350">
              <a:buAutoNum type="arabicPeriod"/>
            </a:pPr>
            <a:r>
              <a:rPr lang="en-US" dirty="0"/>
              <a:t>There is less to compile and run by default.</a:t>
            </a:r>
          </a:p>
          <a:p>
            <a:pPr marL="514350" indent="-514350">
              <a:buAutoNum type="arabicPeriod"/>
            </a:pPr>
            <a:r>
              <a:rPr lang="en-US" dirty="0"/>
              <a:t>Clean and neat namespace.</a:t>
            </a:r>
          </a:p>
          <a:p>
            <a:pPr marL="0" indent="0">
              <a:buNone/>
            </a:pPr>
            <a:endParaRPr lang="en-TW" dirty="0"/>
          </a:p>
        </p:txBody>
      </p:sp>
    </p:spTree>
    <p:extLst>
      <p:ext uri="{BB962C8B-B14F-4D97-AF65-F5344CB8AC3E}">
        <p14:creationId xmlns:p14="http://schemas.microsoft.com/office/powerpoint/2010/main" val="550676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27091</TotalTime>
  <Words>1244</Words>
  <Application>Microsoft Office PowerPoint</Application>
  <PresentationFormat>寬螢幕</PresentationFormat>
  <Paragraphs>84</Paragraphs>
  <Slides>14</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14</vt:i4>
      </vt:variant>
    </vt:vector>
  </HeadingPairs>
  <TitlesOfParts>
    <vt:vector size="18" baseType="lpstr">
      <vt:lpstr>Arial</vt:lpstr>
      <vt:lpstr>Calibri</vt:lpstr>
      <vt:lpstr>Calibri Light</vt:lpstr>
      <vt:lpstr>Office Theme</vt:lpstr>
      <vt:lpstr>Python Course Chapter 7</vt:lpstr>
      <vt:lpstr>Modules</vt:lpstr>
      <vt:lpstr>Different Ways of Import</vt:lpstr>
      <vt:lpstr>Different Ways of Import</vt:lpstr>
      <vt:lpstr>Module Searching</vt:lpstr>
      <vt:lpstr>Module Searching</vt:lpstr>
      <vt:lpstr>Namespace</vt:lpstr>
      <vt:lpstr>Namespace</vt:lpstr>
      <vt:lpstr>Namespace</vt:lpstr>
      <vt:lpstr>Namespace</vt:lpstr>
      <vt:lpstr>Namespace</vt:lpstr>
      <vt:lpstr>if __name__ == “__main__”:</vt:lpstr>
      <vt:lpstr>PyPI and Pip</vt:lpstr>
      <vt:lpstr>PyPI and Pip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 Chapter 1</dc:title>
  <dc:creator>Yu-Hsien Jen</dc:creator>
  <cp:lastModifiedBy>Yu-Hsien Jen</cp:lastModifiedBy>
  <cp:revision>1221</cp:revision>
  <dcterms:created xsi:type="dcterms:W3CDTF">2021-08-25T07:05:14Z</dcterms:created>
  <dcterms:modified xsi:type="dcterms:W3CDTF">2022-04-04T02:04:02Z</dcterms:modified>
</cp:coreProperties>
</file>