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3249-62D2-2F56-955D-B1B57D66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E8B12-46C0-27B9-8E69-890CA92F7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2E0A-A14C-5C00-63AB-E213C240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2A2-EA0C-224B-877A-29E63A76A9F5}" type="datetimeFigureOut">
              <a:rPr lang="en-AE" smtClean="0"/>
              <a:t>05/11/2023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90BF-B057-2067-22A1-04EF2CCF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8219D-B739-7FFE-2A70-0B7B062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251-77DD-4944-B512-B782C7A524B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4601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C893-E49F-45A1-A1FD-956D44BF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A9C2C-C294-B64D-8AEB-5D27EAC36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7EDA-B33D-1EC1-755D-83E9687B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2A2-EA0C-224B-877A-29E63A76A9F5}" type="datetimeFigureOut">
              <a:rPr lang="en-AE" smtClean="0"/>
              <a:t>05/11/2023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33A86-D3C7-0282-F5F0-AEA21322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C8FC-315F-CB1F-101A-39D9393F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251-77DD-4944-B512-B782C7A524B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9313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CFDD6-C336-73B3-AE94-EE0E23C73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CCF90-EB6C-2C24-819F-3901E3978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5349-29A0-3A9C-3D5B-5028E23A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2A2-EA0C-224B-877A-29E63A76A9F5}" type="datetimeFigureOut">
              <a:rPr lang="en-AE" smtClean="0"/>
              <a:t>05/11/2023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D96DD-1C06-B8D9-62A1-8E73FFD0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52BF-34A0-1B00-051C-F9FBDFD1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251-77DD-4944-B512-B782C7A524B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7437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E50B-0CE5-4BEF-F1F5-51380E9F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AE02-385F-990B-EDB0-922B7B6F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70F8F-02C5-BC42-6631-9990E5EE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2A2-EA0C-224B-877A-29E63A76A9F5}" type="datetimeFigureOut">
              <a:rPr lang="en-AE" smtClean="0"/>
              <a:t>05/11/2023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421B-2A0D-19F2-2463-294CA5FD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0A505-5273-9D91-914A-F19C720B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251-77DD-4944-B512-B782C7A524B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9591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1BA0-FE11-8F17-F5E4-AB6A038F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57EC-F413-00A4-4CC6-B808FFE1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B9DF-3C74-C969-D42D-EA7DC712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2A2-EA0C-224B-877A-29E63A76A9F5}" type="datetimeFigureOut">
              <a:rPr lang="en-AE" smtClean="0"/>
              <a:t>05/11/2023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62F31-11C8-6885-F6DD-0EB4259D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D9CC5-EE8A-5204-69D9-034FA119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251-77DD-4944-B512-B782C7A524B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5387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04DF-95B2-E958-8490-9C0C124D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C65A-6E9B-069E-E4F5-090B9F8E3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3D30-4265-4106-24D0-6F7587DF6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17726-5791-8833-04CB-F55A60D6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2A2-EA0C-224B-877A-29E63A76A9F5}" type="datetimeFigureOut">
              <a:rPr lang="en-AE" smtClean="0"/>
              <a:t>05/11/2023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6E061-FECF-88FF-E052-DE1B4255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60925-C286-BCD5-5E0C-AD90ABE1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251-77DD-4944-B512-B782C7A524B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825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2970-6868-814F-ACA0-559F654D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4795-F47C-FFEE-E7A7-B2F18FFC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14381-F16C-EE5B-C101-72B3D000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626AF-572F-A9DD-2E9D-EDD2EBF14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064EF-5D86-07B8-EC32-16EF27136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2C3BD-D3C7-ABCE-AD54-62E26DA4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2A2-EA0C-224B-877A-29E63A76A9F5}" type="datetimeFigureOut">
              <a:rPr lang="en-AE" smtClean="0"/>
              <a:t>05/11/2023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B9993-E04E-C461-5479-0A77F398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5FD01-D8CB-C0A0-99EA-CF755CB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251-77DD-4944-B512-B782C7A524B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643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629C-1DBD-E84D-952A-8E13D412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C2D47-E783-E0EC-8499-67508C99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2A2-EA0C-224B-877A-29E63A76A9F5}" type="datetimeFigureOut">
              <a:rPr lang="en-AE" smtClean="0"/>
              <a:t>05/11/2023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E3FE1-F62F-B00D-2C45-CC87E14F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67AEE-C278-1E94-4381-936FB046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251-77DD-4944-B512-B782C7A524B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59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FD777-6423-D82B-43A8-7B63256C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2A2-EA0C-224B-877A-29E63A76A9F5}" type="datetimeFigureOut">
              <a:rPr lang="en-AE" smtClean="0"/>
              <a:t>05/11/2023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7A4ED-30A9-BC40-DC91-9AAEEFC2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2B737-9F2F-B415-C1DE-3CC1F778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251-77DD-4944-B512-B782C7A524B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475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BDAA-E054-8B40-F6D7-CBCCD1AB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B22D-1F2C-E63B-427F-E0F0CA57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C07B8-DD12-32D5-74A0-4CE1EDED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BE8D-630B-EB5F-5FAA-59E90274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2A2-EA0C-224B-877A-29E63A76A9F5}" type="datetimeFigureOut">
              <a:rPr lang="en-AE" smtClean="0"/>
              <a:t>05/11/2023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2FFC-E377-A8B3-99AD-489A1931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E38A8-9B99-5E05-5F28-7153EDB0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251-77DD-4944-B512-B782C7A524B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3006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22E8-E0BD-561F-F8E9-D2FE6599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AB2DF-38D3-D956-8ACF-EB385E70B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EB769-509F-F034-0EF9-70E4DD50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43795-780A-6B9F-ECB3-F53CF26F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2A2-EA0C-224B-877A-29E63A76A9F5}" type="datetimeFigureOut">
              <a:rPr lang="en-AE" smtClean="0"/>
              <a:t>05/11/2023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2F3F-67B5-A0FA-F341-B89E3525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2DF3-C430-6D2A-56B5-4F12EF21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251-77DD-4944-B512-B782C7A524B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341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73A6F-B4AE-9E45-8C25-FA3FD65D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A8B5-E079-CB2E-F40D-28B9FB381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7D12-6936-5255-C967-6A2328757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9A2A2-EA0C-224B-877A-29E63A76A9F5}" type="datetimeFigureOut">
              <a:rPr lang="en-AE" smtClean="0"/>
              <a:t>05/11/2023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E296-FAAF-F7EB-D4EB-BD590C690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963C-6A8D-43D0-328A-F50761B04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B251-77DD-4944-B512-B782C7A524B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23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26E38E-A943-99A9-EE50-B42CC7E8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6" y="-1"/>
            <a:ext cx="9172574" cy="541496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C63FA79-678D-7BF9-42E8-76866FFD0722}"/>
              </a:ext>
            </a:extLst>
          </p:cNvPr>
          <p:cNvSpPr txBox="1">
            <a:spLocks/>
          </p:cNvSpPr>
          <p:nvPr/>
        </p:nvSpPr>
        <p:spPr>
          <a:xfrm>
            <a:off x="1524000" y="5144294"/>
            <a:ext cx="9144000" cy="54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tencil" pitchFamily="82" charset="77"/>
                <a:ea typeface="BatangChe" panose="02030609000101010101" pitchFamily="49" charset="-127"/>
                <a:cs typeface="Muna" pitchFamily="2" charset="-78"/>
              </a:rPr>
              <a:t>Customer ratings analysis and insights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9624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826FB-CD5D-DE30-ABA0-789B42ACE410}"/>
              </a:ext>
            </a:extLst>
          </p:cNvPr>
          <p:cNvSpPr txBox="1"/>
          <p:nvPr/>
        </p:nvSpPr>
        <p:spPr>
          <a:xfrm>
            <a:off x="237881" y="63380"/>
            <a:ext cx="974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3600" dirty="0">
                <a:solidFill>
                  <a:schemeClr val="accent1">
                    <a:lumMod val="75000"/>
                  </a:schemeClr>
                </a:solidFill>
                <a:latin typeface="Stencil" pitchFamily="82" charset="77"/>
              </a:rPr>
              <a:t>KEY METRICS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0A907-D4CA-C2B2-AC4F-98D6FC4A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291" y="-315296"/>
            <a:ext cx="1891860" cy="1529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47EDE6-6DBE-5B4D-4EA7-C2CE862A7AB5}"/>
              </a:ext>
            </a:extLst>
          </p:cNvPr>
          <p:cNvSpPr txBox="1"/>
          <p:nvPr/>
        </p:nvSpPr>
        <p:spPr>
          <a:xfrm>
            <a:off x="210207" y="821058"/>
            <a:ext cx="208992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E" sz="1400" dirty="0"/>
              <a:t>Average Overall rating ⭐ </a:t>
            </a:r>
          </a:p>
          <a:p>
            <a:pPr algn="ctr"/>
            <a:r>
              <a:rPr lang="en-AE" sz="1400" b="1" dirty="0"/>
              <a:t>4.72 / 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72373-1950-AEEB-238C-832A4C655800}"/>
              </a:ext>
            </a:extLst>
          </p:cNvPr>
          <p:cNvSpPr txBox="1"/>
          <p:nvPr/>
        </p:nvSpPr>
        <p:spPr>
          <a:xfrm>
            <a:off x="5177266" y="797575"/>
            <a:ext cx="2305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56000"/>
              </a:prstClr>
            </a:outerShdw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E" sz="1400" dirty="0"/>
              <a:t>Reviews from</a:t>
            </a:r>
          </a:p>
          <a:p>
            <a:pPr algn="ctr"/>
            <a:r>
              <a:rPr lang="en-AE" sz="1400" dirty="0"/>
              <a:t> </a:t>
            </a:r>
            <a:r>
              <a:rPr lang="en-AE" sz="1400" b="1" dirty="0"/>
              <a:t>69</a:t>
            </a:r>
            <a:r>
              <a:rPr lang="en-AE" sz="1400" dirty="0"/>
              <a:t> unique countries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1ACAC-50AC-EC67-9DC2-DBAA78F74742}"/>
              </a:ext>
            </a:extLst>
          </p:cNvPr>
          <p:cNvSpPr txBox="1"/>
          <p:nvPr/>
        </p:nvSpPr>
        <p:spPr>
          <a:xfrm>
            <a:off x="2501463" y="797575"/>
            <a:ext cx="189186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AE" sz="1400" dirty="0"/>
              <a:t>otal number of reviews collected </a:t>
            </a:r>
            <a:r>
              <a:rPr lang="en-AE" sz="1400" b="1" dirty="0"/>
              <a:t>3493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63420E-99BA-A9EE-DF51-266AE4DDCF6D}"/>
              </a:ext>
            </a:extLst>
          </p:cNvPr>
          <p:cNvSpPr txBox="1"/>
          <p:nvPr/>
        </p:nvSpPr>
        <p:spPr>
          <a:xfrm>
            <a:off x="87691" y="3758889"/>
            <a:ext cx="32687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latin typeface="Baghdad" pitchFamily="2" charset="-78"/>
                <a:cs typeface="Baghdad" pitchFamily="2" charset="-78"/>
              </a:rPr>
              <a:t>Passengers expressed their satisfaction with the cabin crew service and overall experience of </a:t>
            </a:r>
            <a:r>
              <a:rPr lang="en-US" sz="1200" b="1" i="0" dirty="0">
                <a:effectLst/>
                <a:latin typeface="Baghdad" pitchFamily="2" charset="-78"/>
                <a:cs typeface="Baghdad" pitchFamily="2" charset="-78"/>
              </a:rPr>
              <a:t>economy class seats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Baghdad" pitchFamily="2" charset="-78"/>
                <a:cs typeface="Baghdad" pitchFamily="2" charset="-78"/>
              </a:rPr>
              <a:t>.</a:t>
            </a:r>
            <a:r>
              <a:rPr lang="en-GB" sz="1200" dirty="0">
                <a:latin typeface="Baghdad" pitchFamily="2" charset="-78"/>
                <a:cs typeface="Baghdad" pitchFamily="2" charset="-78"/>
              </a:rPr>
              <a:t>.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Baghdad" pitchFamily="2" charset="-78"/>
                <a:cs typeface="Baghdad" pitchFamily="2" charset="-78"/>
              </a:rPr>
              <a:t>Many</a:t>
            </a:r>
            <a:r>
              <a:rPr lang="en-GB" sz="1200" dirty="0">
                <a:latin typeface="Baghdad" pitchFamily="2" charset="-78"/>
                <a:cs typeface="Baghdad" pitchFamily="2" charset="-78"/>
              </a:rPr>
              <a:t>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  <a:latin typeface="Baghdad" pitchFamily="2" charset="-78"/>
                <a:cs typeface="Baghdad" pitchFamily="2" charset="-78"/>
              </a:rPr>
              <a:t>travelled</a:t>
            </a:r>
            <a:r>
              <a:rPr lang="en-GB" sz="1200" dirty="0">
                <a:latin typeface="Baghdad" pitchFamily="2" charset="-78"/>
                <a:cs typeface="Baghdad" pitchFamily="2" charset="-78"/>
              </a:rPr>
              <a:t> in </a:t>
            </a:r>
            <a:r>
              <a:rPr lang="en-GB" sz="12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Baghdad" pitchFamily="2" charset="-78"/>
                <a:cs typeface="Baghdad" pitchFamily="2" charset="-78"/>
              </a:rPr>
              <a:t>Business</a:t>
            </a:r>
            <a:r>
              <a:rPr lang="en-GB" sz="1200" b="1" dirty="0">
                <a:latin typeface="Baghdad" pitchFamily="2" charset="-78"/>
                <a:cs typeface="Baghdad" pitchFamily="2" charset="-78"/>
              </a:rPr>
              <a:t> class</a:t>
            </a:r>
            <a:r>
              <a:rPr lang="en-GB" sz="1200" dirty="0">
                <a:latin typeface="Baghdad" pitchFamily="2" charset="-78"/>
                <a:cs typeface="Baghdad" pitchFamily="2" charset="-78"/>
              </a:rPr>
              <a:t>.</a:t>
            </a:r>
          </a:p>
          <a:p>
            <a:endParaRPr lang="en-GB" sz="1200" dirty="0">
              <a:latin typeface="Baghdad" pitchFamily="2" charset="-78"/>
              <a:cs typeface="Baghdad" pitchFamily="2" charset="-78"/>
            </a:endParaRPr>
          </a:p>
          <a:p>
            <a:r>
              <a:rPr lang="en-US" sz="1200" b="0" i="0" dirty="0">
                <a:effectLst/>
                <a:latin typeface="Baghdad" pitchFamily="2" charset="-78"/>
                <a:cs typeface="Baghdad" pitchFamily="2" charset="-78"/>
              </a:rPr>
              <a:t>The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Baghdad" pitchFamily="2" charset="-78"/>
                <a:cs typeface="Baghdad" pitchFamily="2" charset="-78"/>
              </a:rPr>
              <a:t>areas of focus </a:t>
            </a:r>
            <a:r>
              <a:rPr lang="en-US" sz="1200" b="0" i="0" dirty="0">
                <a:effectLst/>
                <a:latin typeface="Baghdad" pitchFamily="2" charset="-78"/>
                <a:cs typeface="Baghdad" pitchFamily="2" charset="-78"/>
              </a:rPr>
              <a:t>should include enhancing the economy class service, improving seating comfort, elevating the in-flight entertainment experience, and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Baghdad" pitchFamily="2" charset="-78"/>
                <a:cs typeface="Baghdad" pitchFamily="2" charset="-78"/>
              </a:rPr>
              <a:t>addressing delays</a:t>
            </a:r>
            <a:r>
              <a:rPr lang="en-GB" sz="1200" dirty="0">
                <a:latin typeface="Baghdad" pitchFamily="2" charset="-78"/>
                <a:cs typeface="Baghdad" pitchFamily="2" charset="-78"/>
              </a:rPr>
              <a:t>.</a:t>
            </a:r>
          </a:p>
          <a:p>
            <a:endParaRPr lang="en-GB" sz="1200" dirty="0">
              <a:latin typeface="Baghdad" pitchFamily="2" charset="-78"/>
              <a:cs typeface="Baghdad" pitchFamily="2" charset="-78"/>
            </a:endParaRPr>
          </a:p>
          <a:p>
            <a:r>
              <a:rPr lang="en-GB" sz="1200" dirty="0">
                <a:latin typeface="Baghdad" pitchFamily="2" charset="-78"/>
                <a:cs typeface="Baghdad" pitchFamily="2" charset="-78"/>
              </a:rPr>
              <a:t>It appears that customers desire value for their money; therefore, </a:t>
            </a:r>
            <a:r>
              <a:rPr lang="en-GB" sz="1200" dirty="0">
                <a:solidFill>
                  <a:srgbClr val="FF0000"/>
                </a:solidFill>
                <a:latin typeface="Baghdad" pitchFamily="2" charset="-78"/>
                <a:cs typeface="Baghdad" pitchFamily="2" charset="-78"/>
              </a:rPr>
              <a:t>enhance</a:t>
            </a:r>
            <a:r>
              <a:rPr lang="en-GB" sz="1200" dirty="0">
                <a:latin typeface="Baghdad" pitchFamily="2" charset="-78"/>
                <a:cs typeface="Baghdad" pitchFamily="2" charset="-78"/>
              </a:rPr>
              <a:t> the business class experience. </a:t>
            </a:r>
          </a:p>
          <a:p>
            <a:endParaRPr lang="en-GB" sz="1200" dirty="0">
              <a:solidFill>
                <a:srgbClr val="FF0000"/>
              </a:solidFill>
              <a:latin typeface="Baghdad" pitchFamily="2" charset="-78"/>
              <a:cs typeface="Baghdad" pitchFamily="2" charset="-78"/>
            </a:endParaRPr>
          </a:p>
          <a:p>
            <a:r>
              <a:rPr lang="en-GB" sz="1200" dirty="0">
                <a:solidFill>
                  <a:srgbClr val="FF0000"/>
                </a:solidFill>
                <a:latin typeface="Baghdad" pitchFamily="2" charset="-78"/>
                <a:cs typeface="Baghdad" pitchFamily="2" charset="-78"/>
              </a:rPr>
              <a:t>Improve </a:t>
            </a:r>
            <a:r>
              <a:rPr lang="en-GB" sz="1200" dirty="0">
                <a:latin typeface="Baghdad" pitchFamily="2" charset="-78"/>
                <a:cs typeface="Baghdad" pitchFamily="2" charset="-78"/>
              </a:rPr>
              <a:t>Customer service for refund requests and processing. </a:t>
            </a:r>
          </a:p>
          <a:p>
            <a:endParaRPr lang="en-A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5329244-6103-8961-6F4C-7CA99EFFB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986" y="3879512"/>
            <a:ext cx="4950373" cy="28213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03D67A-532E-9A7C-4B85-E9B377DEB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982" y="1082668"/>
            <a:ext cx="2728108" cy="21531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4016B5-FEF7-6FFE-8CED-AEDBCB237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39" y="1475006"/>
            <a:ext cx="3623276" cy="21531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6EA536B-6CF5-8B3C-8C2A-0BC9A3DD9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284" y="1475005"/>
            <a:ext cx="3279016" cy="21531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BFCB851-47DA-EDC3-86A6-36578A3308DC}"/>
              </a:ext>
            </a:extLst>
          </p:cNvPr>
          <p:cNvSpPr txBox="1"/>
          <p:nvPr/>
        </p:nvSpPr>
        <p:spPr>
          <a:xfrm>
            <a:off x="8835594" y="3266161"/>
            <a:ext cx="34158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Baghdad" pitchFamily="2" charset="-78"/>
                <a:cs typeface="Baghdad" pitchFamily="2" charset="-78"/>
              </a:rPr>
              <a:t>Reasons for Passenger ratings:</a:t>
            </a:r>
          </a:p>
          <a:p>
            <a:r>
              <a:rPr lang="en-GB" sz="1200" b="1" dirty="0">
                <a:latin typeface="Baghdad" pitchFamily="2" charset="-78"/>
                <a:cs typeface="Baghdad" pitchFamily="2" charset="-78"/>
              </a:rPr>
              <a:t>For Ratings 7-10:</a:t>
            </a:r>
          </a:p>
          <a:p>
            <a:r>
              <a:rPr lang="en-GB" sz="1200" dirty="0">
                <a:latin typeface="Baghdad" pitchFamily="2" charset="-78"/>
                <a:cs typeface="Baghdad" pitchFamily="2" charset="-78"/>
              </a:rPr>
              <a:t>- Praise for comfortable seats.</a:t>
            </a:r>
          </a:p>
          <a:p>
            <a:r>
              <a:rPr lang="en-GB" sz="1200" dirty="0">
                <a:latin typeface="Baghdad" pitchFamily="2" charset="-78"/>
                <a:cs typeface="Baghdad" pitchFamily="2" charset="-78"/>
              </a:rPr>
              <a:t>- Positive feedback on good inflight entertainment.</a:t>
            </a:r>
          </a:p>
          <a:p>
            <a:r>
              <a:rPr lang="en-GB" sz="1200" dirty="0">
                <a:latin typeface="Baghdad" pitchFamily="2" charset="-78"/>
                <a:cs typeface="Baghdad" pitchFamily="2" charset="-78"/>
              </a:rPr>
              <a:t>- Compliments for decent food quality.</a:t>
            </a:r>
          </a:p>
          <a:p>
            <a:endParaRPr lang="en-GB" sz="1200" dirty="0">
              <a:latin typeface="Baghdad" pitchFamily="2" charset="-78"/>
              <a:cs typeface="Baghdad" pitchFamily="2" charset="-78"/>
            </a:endParaRPr>
          </a:p>
          <a:p>
            <a:r>
              <a:rPr lang="en-GB" sz="1200" b="1" dirty="0">
                <a:latin typeface="Baghdad" pitchFamily="2" charset="-78"/>
                <a:cs typeface="Baghdad" pitchFamily="2" charset="-78"/>
              </a:rPr>
              <a:t>For Ratings 4-6</a:t>
            </a:r>
            <a:r>
              <a:rPr lang="en-GB" sz="1200" dirty="0">
                <a:latin typeface="Baghdad" pitchFamily="2" charset="-78"/>
                <a:cs typeface="Baghdad" pitchFamily="2" charset="-78"/>
              </a:rPr>
              <a:t>:</a:t>
            </a:r>
          </a:p>
          <a:p>
            <a:r>
              <a:rPr lang="en-GB" sz="1200" dirty="0">
                <a:latin typeface="Baghdad" pitchFamily="2" charset="-78"/>
                <a:cs typeface="Baghdad" pitchFamily="2" charset="-78"/>
              </a:rPr>
              <a:t>- Mention of issues with small entertainment screens.</a:t>
            </a:r>
          </a:p>
          <a:p>
            <a:r>
              <a:rPr lang="en-GB" sz="1200" dirty="0">
                <a:latin typeface="Baghdad" pitchFamily="2" charset="-78"/>
                <a:cs typeface="Baghdad" pitchFamily="2" charset="-78"/>
              </a:rPr>
              <a:t>- Complaints about long passport check queues.</a:t>
            </a:r>
          </a:p>
          <a:p>
            <a:r>
              <a:rPr lang="en-GB" sz="1200" dirty="0">
                <a:latin typeface="Baghdad" pitchFamily="2" charset="-78"/>
                <a:cs typeface="Baghdad" pitchFamily="2" charset="-78"/>
              </a:rPr>
              <a:t>- Dissatisfaction with the business class experience.</a:t>
            </a:r>
          </a:p>
          <a:p>
            <a:endParaRPr lang="en-GB" sz="1200" dirty="0">
              <a:latin typeface="Baghdad" pitchFamily="2" charset="-78"/>
              <a:cs typeface="Baghdad" pitchFamily="2" charset="-78"/>
            </a:endParaRPr>
          </a:p>
          <a:p>
            <a:r>
              <a:rPr lang="en-GB" sz="1200" b="1" dirty="0">
                <a:latin typeface="Baghdad" pitchFamily="2" charset="-78"/>
                <a:cs typeface="Baghdad" pitchFamily="2" charset="-78"/>
              </a:rPr>
              <a:t>For Ratings 1-3:</a:t>
            </a:r>
          </a:p>
          <a:p>
            <a:r>
              <a:rPr lang="en-GB" sz="1200" dirty="0">
                <a:latin typeface="Baghdad" pitchFamily="2" charset="-78"/>
                <a:cs typeface="Baghdad" pitchFamily="2" charset="-78"/>
              </a:rPr>
              <a:t>- Expressing dissatisfaction with congested middle seats.</a:t>
            </a:r>
          </a:p>
          <a:p>
            <a:r>
              <a:rPr lang="en-GB" sz="1200" dirty="0">
                <a:latin typeface="Baghdad" pitchFamily="2" charset="-78"/>
                <a:cs typeface="Baghdad" pitchFamily="2" charset="-78"/>
              </a:rPr>
              <a:t>- Criticism of small screens.</a:t>
            </a:r>
          </a:p>
          <a:p>
            <a:r>
              <a:rPr lang="en-GB" sz="1200" dirty="0">
                <a:latin typeface="Baghdad" pitchFamily="2" charset="-78"/>
                <a:cs typeface="Baghdad" pitchFamily="2" charset="-78"/>
              </a:rPr>
              <a:t>- Appreciation for the seats and food.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  <a:latin typeface="Baghdad" pitchFamily="2" charset="-78"/>
              <a:cs typeface="Baghda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537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189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Baghdad</vt:lpstr>
      <vt:lpstr>Calibri</vt:lpstr>
      <vt:lpstr>Calibri Light</vt:lpstr>
      <vt:lpstr>Stencil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iamterry00@gmail.com</dc:creator>
  <cp:lastModifiedBy>iamterry00@gmail.com</cp:lastModifiedBy>
  <cp:revision>4</cp:revision>
  <dcterms:created xsi:type="dcterms:W3CDTF">2023-11-03T09:30:22Z</dcterms:created>
  <dcterms:modified xsi:type="dcterms:W3CDTF">2023-11-05T19:02:56Z</dcterms:modified>
</cp:coreProperties>
</file>