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DAD7E-653B-43FF-B290-AF7D61ACA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B60D36-45DA-4985-8CEE-513AE4996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CC6BF-EE10-46BA-BD6D-16DFAC0D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F4FE-1849-46EA-8888-77EF34CD29B2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705F56-F86F-46CD-AFFA-C705B979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1D0DDE-0180-4DB7-B972-87EA06882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A412-0FCA-4740-94A1-58FC3F1CB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59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BDF71-7F3A-4480-BC45-454604E5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29B07-3B90-4126-B51E-45CE3DEBB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2CDAD-D678-49ED-9BD6-49169191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F4FE-1849-46EA-8888-77EF34CD29B2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B5C2C-97F3-4F88-8FA7-62CFAFF2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E27A6B-0773-4BC1-A4BC-C8358662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A412-0FCA-4740-94A1-58FC3F1CB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49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C692FE-723C-4117-8D41-4CC0CB084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A701CA-7E86-440B-AA8C-673B10932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D46A6-D203-44CE-89FC-1AB91842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F4FE-1849-46EA-8888-77EF34CD29B2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C77777-639D-41A0-835A-D05CC921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F12C8A-856D-4A3B-9B14-263B1FF5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A412-0FCA-4740-94A1-58FC3F1CB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74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5875B-9B4B-4F1B-B0B9-4ABB7617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60D46-A384-485A-BB24-0786A2F32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EADC51-02BE-4CBF-902E-9488E06C9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F4FE-1849-46EA-8888-77EF34CD29B2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FEC4F1-F46F-439D-8C67-6DE801A2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48E1C8-21F6-421E-B33E-3CE74B3F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A412-0FCA-4740-94A1-58FC3F1CB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31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93660-AECB-44AD-941E-12ADB968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631ED2-5E42-4479-A99D-2905F4A4D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8BCCD-CAAD-4AE2-8B86-D33B53FE7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F4FE-1849-46EA-8888-77EF34CD29B2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E75E5A-A271-49E6-95E5-B9E5DB29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FE0AA2-DCF1-4604-9127-6F42173F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A412-0FCA-4740-94A1-58FC3F1CB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8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5A814-69ED-4A01-B9AF-8F3A44075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889DAE-5C16-43EC-9A81-0204C5374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2DBB2A-1055-43B8-983A-7FA36BD54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9BEC94-B7BC-4DF3-B46A-9F493E0CD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F4FE-1849-46EA-8888-77EF34CD29B2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D84A41-A40F-4E2B-BA8E-9A331F7B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3C9C2C-71E3-49AA-BF21-47671BB8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A412-0FCA-4740-94A1-58FC3F1CB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99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B2167-A3E8-4D90-B24D-C0499617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9B13E-C0C6-44BB-BA4E-CA130C513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AD9308-6D4E-4ED8-B1D5-FD894443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92130A-BFC2-4B50-A3F0-87C446712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55EDCE-4AC5-4D31-A107-557A4DB3F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FF1D1B-44DF-4807-86B9-2A97A20D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F4FE-1849-46EA-8888-77EF34CD29B2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3A7E37-CBEC-4B3F-8712-22B2E1515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B82515-4C75-405D-9B9A-A608A022C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A412-0FCA-4740-94A1-58FC3F1CB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32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2452E-E6E9-4647-9EB3-231E19E3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0AF462-26F2-444B-B5FA-559C284B7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F4FE-1849-46EA-8888-77EF34CD29B2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05AF5A-6E67-4495-B66F-B34154AE0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E6D956-69A9-48B1-9A6B-6817D4EC2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A412-0FCA-4740-94A1-58FC3F1CB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13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3D9F2A-20A0-4419-9CA0-77E9D739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F4FE-1849-46EA-8888-77EF34CD29B2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579B00-BAB5-401A-9D47-81560D75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E28610-81A8-4819-92EE-0739463B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A412-0FCA-4740-94A1-58FC3F1CB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CF21B-DC68-4E50-969A-AD254D1D1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481FE9-A776-4B95-B714-BFAAF5EB5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682D81-1FE0-4A83-BCDD-57828CFA1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10532B-1086-4661-8ABF-79A714E0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F4FE-1849-46EA-8888-77EF34CD29B2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CB1CA7-21F4-4359-BDB7-CC0C7A62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C7C287-D1FB-431C-8EDC-EF64865F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A412-0FCA-4740-94A1-58FC3F1CB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54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69EAA-E675-4DA4-9ADA-390CE40C9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CA6C66-1E87-4877-A38E-DEA86E855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01268E-A364-4959-ACD2-EC850B339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8709A8-2320-49C4-8D46-4A5D770C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F4FE-1849-46EA-8888-77EF34CD29B2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F4AEEE-6320-4BD2-8849-D06554CF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69647-6333-444C-8EC4-ADCB5B44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A412-0FCA-4740-94A1-58FC3F1CB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5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BE0937-89B6-4337-B813-A29226DF3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9F116D-27B2-4F9A-BE92-52B08378C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49C740-06C2-42B9-B8B9-CC98C0D0E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FF4FE-1849-46EA-8888-77EF34CD29B2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2F8C09-3198-41DF-9BCE-654B04474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C3B26-56FB-4916-9712-E78CE3D85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9A412-0FCA-4740-94A1-58FC3F1CB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89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mbti/%3cstr%3e/" TargetMode="External"/><Relationship Id="rId2" Type="http://schemas.openxmlformats.org/officeDocument/2006/relationships/hyperlink" Target="http://localhost/mbti/%3cint:pk%3e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0126A61-D91C-4BC2-B02B-94FD24CC8330}"/>
              </a:ext>
            </a:extLst>
          </p:cNvPr>
          <p:cNvSpPr/>
          <p:nvPr/>
        </p:nvSpPr>
        <p:spPr>
          <a:xfrm>
            <a:off x="969627" y="1037084"/>
            <a:ext cx="1483453" cy="893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시작 페이지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2A7FE3-5CB0-4172-8CEE-86888EFBB492}"/>
              </a:ext>
            </a:extLst>
          </p:cNvPr>
          <p:cNvSpPr/>
          <p:nvPr/>
        </p:nvSpPr>
        <p:spPr>
          <a:xfrm>
            <a:off x="5354273" y="1037084"/>
            <a:ext cx="1483453" cy="893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질문 페이지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4A3CAF0-F7A0-4516-9039-B6F5BEF57CF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453080" y="1483798"/>
            <a:ext cx="29011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F962FED-82FC-45EE-BD82-66BFEEF3E011}"/>
              </a:ext>
            </a:extLst>
          </p:cNvPr>
          <p:cNvSpPr/>
          <p:nvPr/>
        </p:nvSpPr>
        <p:spPr>
          <a:xfrm>
            <a:off x="9738920" y="1037084"/>
            <a:ext cx="1483453" cy="893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결과 페이지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D9EC5B3-F6AA-48D1-82B8-7403660FEE48}"/>
              </a:ext>
            </a:extLst>
          </p:cNvPr>
          <p:cNvCxnSpPr>
            <a:cxnSpLocks/>
            <a:stCxn id="6" idx="3"/>
            <a:endCxn id="21" idx="1"/>
          </p:cNvCxnSpPr>
          <p:nvPr/>
        </p:nvCxnSpPr>
        <p:spPr>
          <a:xfrm>
            <a:off x="6837726" y="1483798"/>
            <a:ext cx="29011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7ED2AE4-A959-460F-BBF5-A90AB44F2F0A}"/>
              </a:ext>
            </a:extLst>
          </p:cNvPr>
          <p:cNvSpPr/>
          <p:nvPr/>
        </p:nvSpPr>
        <p:spPr>
          <a:xfrm>
            <a:off x="213917" y="1979802"/>
            <a:ext cx="2994871" cy="4588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5875511-3350-4D0C-8A03-848F3C35CB37}"/>
              </a:ext>
            </a:extLst>
          </p:cNvPr>
          <p:cNvSpPr/>
          <p:nvPr/>
        </p:nvSpPr>
        <p:spPr>
          <a:xfrm>
            <a:off x="4598564" y="1979802"/>
            <a:ext cx="2994871" cy="4588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60A96D0-85CC-4758-BD8A-E3AF98DBC208}"/>
              </a:ext>
            </a:extLst>
          </p:cNvPr>
          <p:cNvSpPr/>
          <p:nvPr/>
        </p:nvSpPr>
        <p:spPr>
          <a:xfrm>
            <a:off x="8983212" y="1979802"/>
            <a:ext cx="2994871" cy="4588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EC54C0E-9E8B-454E-AD65-9B63DDC5473F}"/>
              </a:ext>
            </a:extLst>
          </p:cNvPr>
          <p:cNvSpPr/>
          <p:nvPr/>
        </p:nvSpPr>
        <p:spPr>
          <a:xfrm>
            <a:off x="969627" y="2164360"/>
            <a:ext cx="1483453" cy="352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C9619BB-B2A1-4B2F-B1ED-305A19A8DA2E}"/>
              </a:ext>
            </a:extLst>
          </p:cNvPr>
          <p:cNvSpPr/>
          <p:nvPr/>
        </p:nvSpPr>
        <p:spPr>
          <a:xfrm>
            <a:off x="969625" y="2837576"/>
            <a:ext cx="1483453" cy="16589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image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8B15AFA-F250-400B-8DAF-254626B70ACD}"/>
              </a:ext>
            </a:extLst>
          </p:cNvPr>
          <p:cNvSpPr/>
          <p:nvPr/>
        </p:nvSpPr>
        <p:spPr>
          <a:xfrm>
            <a:off x="969622" y="5229485"/>
            <a:ext cx="1483453" cy="352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참여 인원 수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ADAD6CF-6E99-4B24-8346-1AC47A5D95E3}"/>
              </a:ext>
            </a:extLst>
          </p:cNvPr>
          <p:cNvSpPr/>
          <p:nvPr/>
        </p:nvSpPr>
        <p:spPr>
          <a:xfrm>
            <a:off x="969622" y="5673050"/>
            <a:ext cx="1483453" cy="352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가장 많은 유형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5EC1013-6977-46E3-BE40-54B9BF492CF8}"/>
              </a:ext>
            </a:extLst>
          </p:cNvPr>
          <p:cNvSpPr/>
          <p:nvPr/>
        </p:nvSpPr>
        <p:spPr>
          <a:xfrm>
            <a:off x="969622" y="6122913"/>
            <a:ext cx="1483453" cy="352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가장 적은 유형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B007B70-2AA8-4FAA-B96A-5311DAAAB7F3}"/>
              </a:ext>
            </a:extLst>
          </p:cNvPr>
          <p:cNvSpPr/>
          <p:nvPr/>
        </p:nvSpPr>
        <p:spPr>
          <a:xfrm>
            <a:off x="969624" y="4692590"/>
            <a:ext cx="1483453" cy="352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START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DF6F015-C3D3-42FA-82B4-787C6F2D3A67}"/>
              </a:ext>
            </a:extLst>
          </p:cNvPr>
          <p:cNvSpPr/>
          <p:nvPr/>
        </p:nvSpPr>
        <p:spPr>
          <a:xfrm>
            <a:off x="4992847" y="2340528"/>
            <a:ext cx="2206304" cy="16589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질문 내용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BA4A9A0-EDC9-448C-B1DF-A5CCE58A5492}"/>
              </a:ext>
            </a:extLst>
          </p:cNvPr>
          <p:cNvSpPr/>
          <p:nvPr/>
        </p:nvSpPr>
        <p:spPr>
          <a:xfrm>
            <a:off x="4992847" y="4459790"/>
            <a:ext cx="2206304" cy="352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답변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4C8E6C9-BEF5-419E-AA16-C674A4EDC183}"/>
              </a:ext>
            </a:extLst>
          </p:cNvPr>
          <p:cNvSpPr/>
          <p:nvPr/>
        </p:nvSpPr>
        <p:spPr>
          <a:xfrm>
            <a:off x="4992847" y="5008213"/>
            <a:ext cx="2206304" cy="352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답변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30DF953-CF49-4EF9-8CAF-2F1AA76175CB}"/>
              </a:ext>
            </a:extLst>
          </p:cNvPr>
          <p:cNvSpPr/>
          <p:nvPr/>
        </p:nvSpPr>
        <p:spPr>
          <a:xfrm>
            <a:off x="4992847" y="5686678"/>
            <a:ext cx="2206304" cy="201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Progress bar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A05B89A-8CB1-45BC-B7A5-FCB42EEBDBE6}"/>
              </a:ext>
            </a:extLst>
          </p:cNvPr>
          <p:cNvSpPr/>
          <p:nvPr/>
        </p:nvSpPr>
        <p:spPr>
          <a:xfrm>
            <a:off x="9734021" y="2164360"/>
            <a:ext cx="1483453" cy="352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MBTI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C283149-5481-473E-B287-6611CE9C6CBB}"/>
              </a:ext>
            </a:extLst>
          </p:cNvPr>
          <p:cNvSpPr/>
          <p:nvPr/>
        </p:nvSpPr>
        <p:spPr>
          <a:xfrm>
            <a:off x="9734020" y="2837576"/>
            <a:ext cx="1483453" cy="1161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image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8FB0CED-D74D-4761-9EF9-BB7D13AF3905}"/>
              </a:ext>
            </a:extLst>
          </p:cNvPr>
          <p:cNvSpPr/>
          <p:nvPr/>
        </p:nvSpPr>
        <p:spPr>
          <a:xfrm>
            <a:off x="9734020" y="4086486"/>
            <a:ext cx="1483453" cy="60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설명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7AA26FF-82D3-45B8-B268-28E4B5B185B1}"/>
              </a:ext>
            </a:extLst>
          </p:cNvPr>
          <p:cNvSpPr/>
          <p:nvPr/>
        </p:nvSpPr>
        <p:spPr>
          <a:xfrm>
            <a:off x="9734020" y="5015489"/>
            <a:ext cx="1483453" cy="3334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기타 설명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942332D-0658-4BB4-B465-68D48A1BB444}"/>
              </a:ext>
            </a:extLst>
          </p:cNvPr>
          <p:cNvSpPr/>
          <p:nvPr/>
        </p:nvSpPr>
        <p:spPr>
          <a:xfrm>
            <a:off x="9734020" y="5541899"/>
            <a:ext cx="609606" cy="60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최고궁합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D65BC7D-7AE2-42F4-9A9E-20B4C9825D21}"/>
              </a:ext>
            </a:extLst>
          </p:cNvPr>
          <p:cNvSpPr/>
          <p:nvPr/>
        </p:nvSpPr>
        <p:spPr>
          <a:xfrm>
            <a:off x="10607867" y="5541899"/>
            <a:ext cx="609606" cy="60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최악궁합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52AE005-4BC3-445B-BCB6-073233412121}"/>
              </a:ext>
            </a:extLst>
          </p:cNvPr>
          <p:cNvSpPr/>
          <p:nvPr/>
        </p:nvSpPr>
        <p:spPr>
          <a:xfrm>
            <a:off x="213912" y="91232"/>
            <a:ext cx="2994871" cy="893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참여 인원 수 </a:t>
            </a:r>
            <a:r>
              <a:rPr lang="en-US" altLang="ko-KR" sz="1000" dirty="0">
                <a:solidFill>
                  <a:schemeClr val="tx1"/>
                </a:solidFill>
              </a:rPr>
              <a:t>(sum(</a:t>
            </a:r>
            <a:r>
              <a:rPr lang="en-US" altLang="ko-KR" sz="1000" dirty="0" err="1">
                <a:solidFill>
                  <a:schemeClr val="tx1"/>
                </a:solidFill>
              </a:rPr>
              <a:t>cnt</a:t>
            </a:r>
            <a:r>
              <a:rPr lang="en-US" altLang="ko-KR" sz="1000" dirty="0">
                <a:solidFill>
                  <a:schemeClr val="tx1"/>
                </a:solidFill>
              </a:rPr>
              <a:t>))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가장 많은 유형 </a:t>
            </a:r>
            <a:r>
              <a:rPr lang="en-US" altLang="ko-KR" sz="1000" dirty="0">
                <a:solidFill>
                  <a:schemeClr val="tx1"/>
                </a:solidFill>
              </a:rPr>
              <a:t>(max(</a:t>
            </a:r>
            <a:r>
              <a:rPr lang="en-US" altLang="ko-KR" sz="1000" dirty="0" err="1">
                <a:solidFill>
                  <a:schemeClr val="tx1"/>
                </a:solidFill>
              </a:rPr>
              <a:t>cnt</a:t>
            </a:r>
            <a:r>
              <a:rPr lang="en-US" altLang="ko-KR" sz="1000" dirty="0">
                <a:solidFill>
                  <a:schemeClr val="tx1"/>
                </a:solidFill>
              </a:rPr>
              <a:t>))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가장 적은 유형 </a:t>
            </a:r>
            <a:r>
              <a:rPr lang="en-US" altLang="ko-KR" sz="1000" dirty="0">
                <a:solidFill>
                  <a:schemeClr val="tx1"/>
                </a:solidFill>
              </a:rPr>
              <a:t>(min(</a:t>
            </a:r>
            <a:r>
              <a:rPr lang="en-US" altLang="ko-KR" sz="1000" dirty="0" err="1">
                <a:solidFill>
                  <a:schemeClr val="tx1"/>
                </a:solidFill>
              </a:rPr>
              <a:t>cnt</a:t>
            </a:r>
            <a:r>
              <a:rPr lang="en-US" altLang="ko-KR" sz="1000" dirty="0">
                <a:solidFill>
                  <a:schemeClr val="tx1"/>
                </a:solidFill>
              </a:rPr>
              <a:t>))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187086A-75E6-4159-92C9-06D0C0F0301D}"/>
              </a:ext>
            </a:extLst>
          </p:cNvPr>
          <p:cNvSpPr/>
          <p:nvPr/>
        </p:nvSpPr>
        <p:spPr>
          <a:xfrm>
            <a:off x="4598563" y="91232"/>
            <a:ext cx="2994871" cy="893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질문 </a:t>
            </a:r>
            <a:r>
              <a:rPr lang="en-US" altLang="ko-KR" sz="1000" dirty="0" err="1">
                <a:solidFill>
                  <a:schemeClr val="tx1"/>
                </a:solidFill>
              </a:rPr>
              <a:t>db</a:t>
            </a:r>
            <a:r>
              <a:rPr lang="en-US" altLang="ko-KR" sz="1000" dirty="0">
                <a:solidFill>
                  <a:schemeClr val="tx1"/>
                </a:solidFill>
              </a:rPr>
              <a:t> (pk)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>
                <a:solidFill>
                  <a:schemeClr val="tx1"/>
                </a:solidFill>
                <a:hlinkClick r:id="rId2"/>
              </a:rPr>
              <a:t>http://localhost:/mbti/&lt;int:pk&gt;/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고르면</a:t>
            </a:r>
            <a:r>
              <a:rPr lang="en-US" altLang="ko-KR" sz="1000" dirty="0">
                <a:solidFill>
                  <a:schemeClr val="tx1"/>
                </a:solidFill>
              </a:rPr>
              <a:t>, pk</a:t>
            </a:r>
            <a:r>
              <a:rPr lang="ko-KR" altLang="en-US" sz="1000" dirty="0">
                <a:solidFill>
                  <a:schemeClr val="tx1"/>
                </a:solidFill>
              </a:rPr>
              <a:t>에 맞는 값을 넘겨서 질문 유형에 맞게 더해준다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Progress bar – {{ pk }} / 12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24D9053-CBEB-4954-82EC-0DE14DFFF395}"/>
              </a:ext>
            </a:extLst>
          </p:cNvPr>
          <p:cNvSpPr/>
          <p:nvPr/>
        </p:nvSpPr>
        <p:spPr>
          <a:xfrm>
            <a:off x="8983212" y="91232"/>
            <a:ext cx="2994871" cy="893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질문으로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만들어진 </a:t>
            </a:r>
            <a:r>
              <a:rPr lang="en-US" altLang="ko-KR" sz="1000" dirty="0">
                <a:solidFill>
                  <a:schemeClr val="tx1"/>
                </a:solidFill>
              </a:rPr>
              <a:t>string</a:t>
            </a:r>
            <a:r>
              <a:rPr lang="ko-KR" altLang="en-US" sz="1000" dirty="0">
                <a:solidFill>
                  <a:schemeClr val="tx1"/>
                </a:solidFill>
              </a:rPr>
              <a:t>으로 </a:t>
            </a:r>
            <a:r>
              <a:rPr lang="en-US" altLang="ko-KR" sz="1000" dirty="0" err="1">
                <a:solidFill>
                  <a:schemeClr val="tx1"/>
                </a:solidFill>
              </a:rPr>
              <a:t>url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넘긴다</a:t>
            </a:r>
            <a:r>
              <a:rPr lang="en-US" altLang="ko-KR" sz="1000" dirty="0">
                <a:solidFill>
                  <a:schemeClr val="tx1"/>
                </a:solidFill>
              </a:rPr>
              <a:t>. (</a:t>
            </a:r>
            <a:r>
              <a:rPr lang="en-US" altLang="ko-KR" sz="1000" dirty="0">
                <a:solidFill>
                  <a:schemeClr val="tx1"/>
                </a:solidFill>
                <a:hlinkClick r:id="rId3"/>
              </a:rPr>
              <a:t>http://localhost:/mbti/&lt;str&gt;/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MBTI</a:t>
            </a:r>
            <a:r>
              <a:rPr lang="ko-KR" altLang="en-US" sz="1000" dirty="0">
                <a:solidFill>
                  <a:schemeClr val="tx1"/>
                </a:solidFill>
              </a:rPr>
              <a:t>에 맞게 </a:t>
            </a:r>
            <a:r>
              <a:rPr lang="en-US" altLang="ko-KR" sz="1000" dirty="0">
                <a:solidFill>
                  <a:schemeClr val="tx1"/>
                </a:solidFill>
              </a:rPr>
              <a:t>pk</a:t>
            </a:r>
            <a:r>
              <a:rPr lang="ko-KR" altLang="en-US" sz="1000" dirty="0">
                <a:solidFill>
                  <a:schemeClr val="tx1"/>
                </a:solidFill>
              </a:rPr>
              <a:t>로 </a:t>
            </a:r>
            <a:r>
              <a:rPr lang="en-US" altLang="ko-KR" sz="1000" dirty="0" err="1">
                <a:solidFill>
                  <a:schemeClr val="tx1"/>
                </a:solidFill>
              </a:rPr>
              <a:t>db</a:t>
            </a:r>
            <a:r>
              <a:rPr lang="ko-KR" altLang="en-US" sz="1000" dirty="0">
                <a:solidFill>
                  <a:schemeClr val="tx1"/>
                </a:solidFill>
              </a:rPr>
              <a:t>를 불러온다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305E35-4AE7-4C6C-A58B-9A87EBFFD90C}"/>
              </a:ext>
            </a:extLst>
          </p:cNvPr>
          <p:cNvSpPr/>
          <p:nvPr/>
        </p:nvSpPr>
        <p:spPr>
          <a:xfrm>
            <a:off x="9645636" y="2768353"/>
            <a:ext cx="1644243" cy="2164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71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118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TH5560</dc:creator>
  <cp:lastModifiedBy>TH5560</cp:lastModifiedBy>
  <cp:revision>4</cp:revision>
  <dcterms:created xsi:type="dcterms:W3CDTF">2022-04-21T15:28:05Z</dcterms:created>
  <dcterms:modified xsi:type="dcterms:W3CDTF">2022-05-07T15:22:25Z</dcterms:modified>
</cp:coreProperties>
</file>