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13" d="100"/>
          <a:sy n="13" d="100"/>
        </p:scale>
        <p:origin x="1032" y="17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39BE7-0782-474D-9B84-87E38946A2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0A50-A03A-4172-991B-C8A70C7542DF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72AC7DCC-23BA-41BD-AD53-BF4A8A088C84}" type="parTrans" cxnId="{340E9408-FF34-4E8E-BDA3-7505278D5FCB}">
      <dgm:prSet/>
      <dgm:spPr/>
      <dgm:t>
        <a:bodyPr/>
        <a:lstStyle/>
        <a:p>
          <a:endParaRPr lang="en-US"/>
        </a:p>
      </dgm:t>
    </dgm:pt>
    <dgm:pt modelId="{921027FA-E673-460D-94D4-D4C33DDCA357}" type="sibTrans" cxnId="{340E9408-FF34-4E8E-BDA3-7505278D5FCB}">
      <dgm:prSet/>
      <dgm:spPr/>
      <dgm:t>
        <a:bodyPr/>
        <a:lstStyle/>
        <a:p>
          <a:endParaRPr lang="en-US"/>
        </a:p>
      </dgm:t>
    </dgm:pt>
    <dgm:pt modelId="{159AC4FA-8843-4269-9C43-F1ECA66991D0}">
      <dgm:prSet phldrT="[Text]"/>
      <dgm:spPr/>
      <dgm:t>
        <a:bodyPr/>
        <a:lstStyle/>
        <a:p>
          <a:r>
            <a:rPr lang="en-US" dirty="0" smtClean="0"/>
            <a:t>Find Maximal White Rectangles</a:t>
          </a:r>
          <a:endParaRPr lang="en-US" dirty="0"/>
        </a:p>
      </dgm:t>
    </dgm:pt>
    <dgm:pt modelId="{12395B2D-8720-4D5A-B900-477638FA7EBD}" type="parTrans" cxnId="{CF46E3E7-6E47-494B-96A8-0152C5EA4E0A}">
      <dgm:prSet/>
      <dgm:spPr/>
      <dgm:t>
        <a:bodyPr/>
        <a:lstStyle/>
        <a:p>
          <a:endParaRPr lang="en-US"/>
        </a:p>
      </dgm:t>
    </dgm:pt>
    <dgm:pt modelId="{C9A36B28-02F3-402E-8A4D-D3DEF1A78F38}" type="sibTrans" cxnId="{CF46E3E7-6E47-494B-96A8-0152C5EA4E0A}">
      <dgm:prSet/>
      <dgm:spPr/>
      <dgm:t>
        <a:bodyPr/>
        <a:lstStyle/>
        <a:p>
          <a:endParaRPr lang="en-US"/>
        </a:p>
      </dgm:t>
    </dgm:pt>
    <dgm:pt modelId="{FB11CADB-BA9B-47CC-9F5F-BBB50BEB1350}">
      <dgm:prSet phldrT="[Text]"/>
      <dgm:spPr/>
      <dgm:t>
        <a:bodyPr/>
        <a:lstStyle/>
        <a:p>
          <a:r>
            <a:rPr lang="en-US" dirty="0" smtClean="0"/>
            <a:t>Classify Regions</a:t>
          </a:r>
          <a:endParaRPr lang="en-US" dirty="0"/>
        </a:p>
      </dgm:t>
    </dgm:pt>
    <dgm:pt modelId="{CC3E26A5-06E7-44D3-ACF4-8046BCB8F880}" type="parTrans" cxnId="{E21F407A-8B82-419D-A979-E671DC2744EE}">
      <dgm:prSet/>
      <dgm:spPr/>
      <dgm:t>
        <a:bodyPr/>
        <a:lstStyle/>
        <a:p>
          <a:endParaRPr lang="en-US"/>
        </a:p>
      </dgm:t>
    </dgm:pt>
    <dgm:pt modelId="{9A37B940-A608-4440-87CA-80004935EF14}" type="sibTrans" cxnId="{E21F407A-8B82-419D-A979-E671DC2744EE}">
      <dgm:prSet/>
      <dgm:spPr/>
      <dgm:t>
        <a:bodyPr/>
        <a:lstStyle/>
        <a:p>
          <a:endParaRPr lang="en-US"/>
        </a:p>
      </dgm:t>
    </dgm:pt>
    <dgm:pt modelId="{EFFF3CAD-8901-4423-9C91-1FC64B799597}" type="pres">
      <dgm:prSet presAssocID="{12539BE7-0782-474D-9B84-87E38946A2A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FA587-5DB2-4D86-A202-F4C0568BD77A}" type="pres">
      <dgm:prSet presAssocID="{165A0A50-A03A-4172-991B-C8A70C7542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C2F3-EF1C-48E1-B15C-5F02DA789396}" type="pres">
      <dgm:prSet presAssocID="{921027FA-E673-460D-94D4-D4C33DDCA3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CF5DF9-A575-4A60-BE84-CC511D2D2B49}" type="pres">
      <dgm:prSet presAssocID="{921027FA-E673-460D-94D4-D4C33DDCA35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E9A384-1E62-468F-8839-1637235B461A}" type="pres">
      <dgm:prSet presAssocID="{159AC4FA-8843-4269-9C43-F1ECA6699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1CDD4-4538-421B-A108-73E3E9197F81}" type="pres">
      <dgm:prSet presAssocID="{C9A36B28-02F3-402E-8A4D-D3DEF1A78F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3ABD679-E949-4D84-A6BC-DD2A66A3BD77}" type="pres">
      <dgm:prSet presAssocID="{C9A36B28-02F3-402E-8A4D-D3DEF1A78F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349A3-2F0A-482C-B95C-36C563CA1EAF}" type="pres">
      <dgm:prSet presAssocID="{FB11CADB-BA9B-47CC-9F5F-BBB50BEB13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E399-B76C-4072-83AE-160A6D1BDDFD}" type="presOf" srcId="{165A0A50-A03A-4172-991B-C8A70C7542DF}" destId="{B03FA587-5DB2-4D86-A202-F4C0568BD77A}" srcOrd="0" destOrd="0" presId="urn:microsoft.com/office/officeart/2005/8/layout/process2"/>
    <dgm:cxn modelId="{11EBDC1E-FAFF-4839-B6D2-20F8A8F24C50}" type="presOf" srcId="{159AC4FA-8843-4269-9C43-F1ECA66991D0}" destId="{51E9A384-1E62-468F-8839-1637235B461A}" srcOrd="0" destOrd="0" presId="urn:microsoft.com/office/officeart/2005/8/layout/process2"/>
    <dgm:cxn modelId="{8EF28BC4-E59B-4C73-8CCE-F12C789F6870}" type="presOf" srcId="{FB11CADB-BA9B-47CC-9F5F-BBB50BEB1350}" destId="{7D4349A3-2F0A-482C-B95C-36C563CA1EAF}" srcOrd="0" destOrd="0" presId="urn:microsoft.com/office/officeart/2005/8/layout/process2"/>
    <dgm:cxn modelId="{C3D54CDF-14E4-423F-AB6E-8C7772C12E69}" type="presOf" srcId="{C9A36B28-02F3-402E-8A4D-D3DEF1A78F38}" destId="{13ABD679-E949-4D84-A6BC-DD2A66A3BD77}" srcOrd="1" destOrd="0" presId="urn:microsoft.com/office/officeart/2005/8/layout/process2"/>
    <dgm:cxn modelId="{94D70CE9-C3E3-4A9C-86F9-9D995369048F}" type="presOf" srcId="{921027FA-E673-460D-94D4-D4C33DDCA357}" destId="{65CF5DF9-A575-4A60-BE84-CC511D2D2B49}" srcOrd="1" destOrd="0" presId="urn:microsoft.com/office/officeart/2005/8/layout/process2"/>
    <dgm:cxn modelId="{447DFC87-216C-4536-B010-5F64C0E0FCDA}" type="presOf" srcId="{12539BE7-0782-474D-9B84-87E38946A2A5}" destId="{EFFF3CAD-8901-4423-9C91-1FC64B799597}" srcOrd="0" destOrd="0" presId="urn:microsoft.com/office/officeart/2005/8/layout/process2"/>
    <dgm:cxn modelId="{E21F407A-8B82-419D-A979-E671DC2744EE}" srcId="{12539BE7-0782-474D-9B84-87E38946A2A5}" destId="{FB11CADB-BA9B-47CC-9F5F-BBB50BEB1350}" srcOrd="2" destOrd="0" parTransId="{CC3E26A5-06E7-44D3-ACF4-8046BCB8F880}" sibTransId="{9A37B940-A608-4440-87CA-80004935EF14}"/>
    <dgm:cxn modelId="{9E853A96-6E43-4530-9466-58EBBCC5917C}" type="presOf" srcId="{921027FA-E673-460D-94D4-D4C33DDCA357}" destId="{715FC2F3-EF1C-48E1-B15C-5F02DA789396}" srcOrd="0" destOrd="0" presId="urn:microsoft.com/office/officeart/2005/8/layout/process2"/>
    <dgm:cxn modelId="{CF46E3E7-6E47-494B-96A8-0152C5EA4E0A}" srcId="{12539BE7-0782-474D-9B84-87E38946A2A5}" destId="{159AC4FA-8843-4269-9C43-F1ECA66991D0}" srcOrd="1" destOrd="0" parTransId="{12395B2D-8720-4D5A-B900-477638FA7EBD}" sibTransId="{C9A36B28-02F3-402E-8A4D-D3DEF1A78F38}"/>
    <dgm:cxn modelId="{C5B3BFA3-0C02-4E76-9177-DEE71660501A}" type="presOf" srcId="{C9A36B28-02F3-402E-8A4D-D3DEF1A78F38}" destId="{4D61CDD4-4538-421B-A108-73E3E9197F81}" srcOrd="0" destOrd="0" presId="urn:microsoft.com/office/officeart/2005/8/layout/process2"/>
    <dgm:cxn modelId="{340E9408-FF34-4E8E-BDA3-7505278D5FCB}" srcId="{12539BE7-0782-474D-9B84-87E38946A2A5}" destId="{165A0A50-A03A-4172-991B-C8A70C7542DF}" srcOrd="0" destOrd="0" parTransId="{72AC7DCC-23BA-41BD-AD53-BF4A8A088C84}" sibTransId="{921027FA-E673-460D-94D4-D4C33DDCA357}"/>
    <dgm:cxn modelId="{92DD5A53-9973-46E4-B924-6FB5A4F6B6B0}" type="presParOf" srcId="{EFFF3CAD-8901-4423-9C91-1FC64B799597}" destId="{B03FA587-5DB2-4D86-A202-F4C0568BD77A}" srcOrd="0" destOrd="0" presId="urn:microsoft.com/office/officeart/2005/8/layout/process2"/>
    <dgm:cxn modelId="{A85CC066-AE92-4D3C-A3C4-9B2876B266DE}" type="presParOf" srcId="{EFFF3CAD-8901-4423-9C91-1FC64B799597}" destId="{715FC2F3-EF1C-48E1-B15C-5F02DA789396}" srcOrd="1" destOrd="0" presId="urn:microsoft.com/office/officeart/2005/8/layout/process2"/>
    <dgm:cxn modelId="{95439ED2-BF3C-4CE1-ADD0-A1A7DCC9C83E}" type="presParOf" srcId="{715FC2F3-EF1C-48E1-B15C-5F02DA789396}" destId="{65CF5DF9-A575-4A60-BE84-CC511D2D2B49}" srcOrd="0" destOrd="0" presId="urn:microsoft.com/office/officeart/2005/8/layout/process2"/>
    <dgm:cxn modelId="{0DA554AB-DDBD-4DA0-883F-1F822E68E08A}" type="presParOf" srcId="{EFFF3CAD-8901-4423-9C91-1FC64B799597}" destId="{51E9A384-1E62-468F-8839-1637235B461A}" srcOrd="2" destOrd="0" presId="urn:microsoft.com/office/officeart/2005/8/layout/process2"/>
    <dgm:cxn modelId="{B643F1B8-4ECD-4FE9-BE78-D9A46A17E159}" type="presParOf" srcId="{EFFF3CAD-8901-4423-9C91-1FC64B799597}" destId="{4D61CDD4-4538-421B-A108-73E3E9197F81}" srcOrd="3" destOrd="0" presId="urn:microsoft.com/office/officeart/2005/8/layout/process2"/>
    <dgm:cxn modelId="{F6CD73C1-D1C0-4C1B-8AFD-3AD2DFA83520}" type="presParOf" srcId="{4D61CDD4-4538-421B-A108-73E3E9197F81}" destId="{13ABD679-E949-4D84-A6BC-DD2A66A3BD77}" srcOrd="0" destOrd="0" presId="urn:microsoft.com/office/officeart/2005/8/layout/process2"/>
    <dgm:cxn modelId="{3F97016D-7C23-4476-A3BC-8B5AE29B9351}" type="presParOf" srcId="{EFFF3CAD-8901-4423-9C91-1FC64B799597}" destId="{7D4349A3-2F0A-482C-B95C-36C563CA1E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A587-5DB2-4D86-A202-F4C0568BD77A}">
      <dsp:nvSpPr>
        <dsp:cNvPr id="0" name=""/>
        <dsp:cNvSpPr/>
      </dsp:nvSpPr>
      <dsp:spPr>
        <a:xfrm>
          <a:off x="95663" y="0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Preprocessing</a:t>
          </a:r>
          <a:endParaRPr lang="en-US" sz="5900" kern="1200" dirty="0"/>
        </a:p>
      </dsp:txBody>
      <dsp:txXfrm>
        <a:off x="187945" y="92282"/>
        <a:ext cx="5486745" cy="2966163"/>
      </dsp:txXfrm>
    </dsp:sp>
    <dsp:sp modelId="{715FC2F3-EF1C-48E1-B15C-5F02DA789396}">
      <dsp:nvSpPr>
        <dsp:cNvPr id="0" name=""/>
        <dsp:cNvSpPr/>
      </dsp:nvSpPr>
      <dsp:spPr>
        <a:xfrm rot="5400000">
          <a:off x="2340556" y="3229495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3347648"/>
        <a:ext cx="850697" cy="827065"/>
      </dsp:txXfrm>
    </dsp:sp>
    <dsp:sp modelId="{51E9A384-1E62-468F-8839-1637235B461A}">
      <dsp:nvSpPr>
        <dsp:cNvPr id="0" name=""/>
        <dsp:cNvSpPr/>
      </dsp:nvSpPr>
      <dsp:spPr>
        <a:xfrm>
          <a:off x="95663" y="4726091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Find Maximal White Rectangles</a:t>
          </a:r>
          <a:endParaRPr lang="en-US" sz="5900" kern="1200" dirty="0"/>
        </a:p>
      </dsp:txBody>
      <dsp:txXfrm>
        <a:off x="187945" y="4818373"/>
        <a:ext cx="5486745" cy="2966163"/>
      </dsp:txXfrm>
    </dsp:sp>
    <dsp:sp modelId="{4D61CDD4-4538-421B-A108-73E3E9197F81}">
      <dsp:nvSpPr>
        <dsp:cNvPr id="0" name=""/>
        <dsp:cNvSpPr/>
      </dsp:nvSpPr>
      <dsp:spPr>
        <a:xfrm rot="5400000">
          <a:off x="2340556" y="7955587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8073740"/>
        <a:ext cx="850697" cy="827065"/>
      </dsp:txXfrm>
    </dsp:sp>
    <dsp:sp modelId="{7D4349A3-2F0A-482C-B95C-36C563CA1EAF}">
      <dsp:nvSpPr>
        <dsp:cNvPr id="0" name=""/>
        <dsp:cNvSpPr/>
      </dsp:nvSpPr>
      <dsp:spPr>
        <a:xfrm>
          <a:off x="95663" y="9452183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Classify Regions</a:t>
          </a:r>
          <a:endParaRPr lang="en-US" sz="5900" kern="1200" dirty="0"/>
        </a:p>
      </dsp:txBody>
      <dsp:txXfrm>
        <a:off x="187945" y="9544465"/>
        <a:ext cx="5486745" cy="29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EE6F03C6-401A-403E-AEB4-AA6904BEA3A5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FF8BE305-F666-4D9A-8860-D06665B515F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1FAC9124-9A92-4F62-899B-DEC7C53AD324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47-929B-480B-BDE2-215C9945A95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2D1C-8278-4E0D-9A01-93183F3ECC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FCDA-9644-40FE-81C6-D788A946AA2F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C10A7-4B4A-4EEE-A770-431ED9DE85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58D33-84F3-4837-875E-69623687716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7700-683C-4D81-A3B5-822CA16A035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DCA2-2E71-423C-8B06-E42A8CE7A73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8AB6-58A2-4693-A261-043812D82CF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B5FC-7DB6-4E23-AD34-AD00D7020778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35EE9-EA22-4A3A-80DA-A2255142BD4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D748-DB92-42FE-8335-84B08BA3491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47FD-7EFA-4821-81A7-197D6399BE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838D-C7C8-462A-8DD2-CDF0CD43F81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3291-25A5-4CD2-9101-E6EEC5BA22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B36F-7AAE-457D-A760-A0F25331C02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CDAB-EFE1-4158-BA05-F887FA50FF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25DA-09D3-454B-AA3B-092C4235CAB2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3564B-CD08-4EF5-B757-593101DAF5A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66DB-F11B-4980-A915-189791DB7AD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4B55-7C5B-4606-8D7C-F60AF07A94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2911-3B90-4468-92C7-A2503A73666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1AC99-ACEB-4B13-9BE7-C183988FEC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3C5646-A8D4-4D86-9B9D-C64D5ED0CF56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0BC959-50B9-4608-BE39-435E59D73D7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18400" cy="4022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r>
              <a:rPr lang="en-US" sz="8800" dirty="0"/>
              <a:t>Decomposing </a:t>
            </a:r>
            <a:r>
              <a:rPr lang="en-US" sz="8800" dirty="0" err="1"/>
              <a:t>LaTeX</a:t>
            </a:r>
            <a:r>
              <a:rPr lang="en-US" sz="8800" dirty="0"/>
              <a:t> </a:t>
            </a:r>
            <a:r>
              <a:rPr lang="en-US" sz="8800" dirty="0" smtClean="0"/>
              <a:t>Documents from Geometrical </a:t>
            </a:r>
            <a:r>
              <a:rPr lang="en-US" sz="8800" dirty="0"/>
              <a:t>and Logical </a:t>
            </a:r>
            <a:r>
              <a:rPr lang="en-US" sz="8800" dirty="0" smtClean="0"/>
              <a:t>Layout</a:t>
            </a:r>
          </a:p>
          <a:p>
            <a:pPr algn="ctr" defTabSz="3134929">
              <a:defRPr/>
            </a:pP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Vincent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Deo</a:t>
            </a: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, Terry Kong, Maisy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Wieman</a:t>
            </a:r>
            <a:endParaRPr kumimoji="0" lang="en-US" altLang="zh-TW" sz="5100" dirty="0">
              <a:solidFill>
                <a:srgbClr val="FFFFFF"/>
              </a:solidFill>
              <a:latin typeface="Helvetica" pitchFamily="34" charset="0"/>
            </a:endParaRPr>
          </a:p>
          <a:p>
            <a:pPr algn="ctr" defTabSz="3134929">
              <a:defRPr/>
            </a:pPr>
            <a:r>
              <a:rPr kumimoji="0" lang="en-US" altLang="zh-TW" sz="41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  <a:endParaRPr kumimoji="0" lang="zh-TW" altLang="en-US" sz="41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163" y="4511675"/>
            <a:ext cx="32027812" cy="24951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1163" y="7294681"/>
            <a:ext cx="18791236" cy="1429293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3" name="TextBox 112"/>
          <p:cNvSpPr txBox="1">
            <a:spLocks noChangeArrowheads="1"/>
          </p:cNvSpPr>
          <p:nvPr/>
        </p:nvSpPr>
        <p:spPr bwMode="auto">
          <a:xfrm>
            <a:off x="411164" y="5273912"/>
            <a:ext cx="4846638" cy="91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400" b="1" dirty="0" smtClean="0">
                <a:latin typeface="Helvetica" panose="020B0604020202020204" pitchFamily="34" charset="0"/>
              </a:rPr>
              <a:t>Overview</a:t>
            </a:r>
            <a:endParaRPr kumimoji="0" lang="zh-TW" altLang="en-US" sz="5400" b="1" dirty="0">
              <a:latin typeface="Helvetica" panose="020B0604020202020204" pitchFamily="34" charset="0"/>
            </a:endParaRPr>
          </a:p>
        </p:txBody>
      </p:sp>
      <p:sp>
        <p:nvSpPr>
          <p:cNvPr id="2054" name="TextBox 113"/>
          <p:cNvSpPr txBox="1">
            <a:spLocks noChangeArrowheads="1"/>
          </p:cNvSpPr>
          <p:nvPr/>
        </p:nvSpPr>
        <p:spPr bwMode="auto">
          <a:xfrm>
            <a:off x="436565" y="7467600"/>
            <a:ext cx="7119936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Methodology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19735800" y="19024230"/>
            <a:ext cx="12703175" cy="25633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6" name="TextBox 112"/>
          <p:cNvSpPr txBox="1">
            <a:spLocks noChangeArrowheads="1"/>
          </p:cNvSpPr>
          <p:nvPr/>
        </p:nvSpPr>
        <p:spPr bwMode="auto">
          <a:xfrm>
            <a:off x="19850098" y="191004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References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453" name="Rounded Rectangle 452"/>
          <p:cNvSpPr/>
          <p:nvPr/>
        </p:nvSpPr>
        <p:spPr>
          <a:xfrm>
            <a:off x="19735800" y="7294681"/>
            <a:ext cx="12703175" cy="855491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21183600" y="7391400"/>
            <a:ext cx="9795667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Results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4799489"/>
            <a:ext cx="2750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LaTeX</a:t>
            </a:r>
            <a:r>
              <a:rPr lang="en-US" sz="4000" dirty="0" smtClean="0"/>
              <a:t> is a low-level markup and programming language that produces aesthetically pleasing PDF documents with diverse content. This project aims to analyze the layout of mobile images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documents to simplify the generation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source code. Input is captured from an Android phone, and the results are computed on a server.</a:t>
            </a:r>
            <a:endParaRPr lang="en-US" sz="4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6386899"/>
              </p:ext>
            </p:extLst>
          </p:nvPr>
        </p:nvGraphicFramePr>
        <p:xfrm>
          <a:off x="1143000" y="8504489"/>
          <a:ext cx="5862636" cy="126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64399" y="19888200"/>
            <a:ext cx="1233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H.S. Baird, S.E. Jones and S.J. Fortune, "Image Segmentation by Shape-Directed Covers,"</a:t>
            </a:r>
            <a:r>
              <a:rPr lang="en-US" sz="3200" i="1" dirty="0" err="1"/>
              <a:t>Proc</a:t>
            </a:r>
            <a:r>
              <a:rPr lang="en-US" sz="3200" i="1" dirty="0"/>
              <a:t>. </a:t>
            </a:r>
            <a:r>
              <a:rPr lang="en-US" sz="3200" i="1" dirty="0" err="1"/>
              <a:t>Int</a:t>
            </a:r>
            <a:r>
              <a:rPr lang="en-US" sz="3200" i="1" dirty="0"/>
              <a:t>',l Conf. Pattern Recognition,</a:t>
            </a:r>
            <a:r>
              <a:rPr lang="en-US" sz="3200" dirty="0"/>
              <a:t> pp. 820-825, 1990.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9428" y="13464030"/>
            <a:ext cx="4873942" cy="1646938"/>
            <a:chOff x="10669428" y="13464030"/>
            <a:chExt cx="4873942" cy="1646938"/>
          </a:xfrm>
        </p:grpSpPr>
        <p:sp>
          <p:nvSpPr>
            <p:cNvPr id="8" name="Freeform 7"/>
            <p:cNvSpPr/>
            <p:nvPr/>
          </p:nvSpPr>
          <p:spPr>
            <a:xfrm>
              <a:off x="14013180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3389768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766357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1246822" y="71975"/>
                  </a:lnTo>
                  <a:lnTo>
                    <a:pt x="1246822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1519535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0896123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1519535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6822" y="0"/>
                  </a:moveTo>
                  <a:lnTo>
                    <a:pt x="1246822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2539662" y="13465163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993052" y="13464030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292840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1746230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9428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11122818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1916251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2369641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786485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14239874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163073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13616463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4409896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4863286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75032" y="15240001"/>
            <a:ext cx="5998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Create and balance binary tree of white rectangles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2800" y="152400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Scan Image for black CCs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9982199" y="10570370"/>
            <a:ext cx="2976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Adaptive </a:t>
            </a:r>
            <a:r>
              <a:rPr lang="en-US" sz="4000" dirty="0" err="1" smtClean="0"/>
              <a:t>Binarization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766356" y="10570370"/>
            <a:ext cx="310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Skew </a:t>
            </a:r>
            <a:r>
              <a:rPr lang="en-US" sz="4000" dirty="0" smtClean="0"/>
              <a:t>Correction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145870" y="10559455"/>
            <a:ext cx="269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Margin Removal</a:t>
            </a:r>
            <a:endParaRPr lang="en-US" sz="4000" dirty="0"/>
          </a:p>
        </p:txBody>
      </p:sp>
      <p:sp>
        <p:nvSpPr>
          <p:cNvPr id="66" name="Rounded Rectangle 65"/>
          <p:cNvSpPr/>
          <p:nvPr/>
        </p:nvSpPr>
        <p:spPr>
          <a:xfrm>
            <a:off x="19735800" y="16128630"/>
            <a:ext cx="12703175" cy="261657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67" name="TextBox 112"/>
          <p:cNvSpPr txBox="1">
            <a:spLocks noChangeArrowheads="1"/>
          </p:cNvSpPr>
          <p:nvPr/>
        </p:nvSpPr>
        <p:spPr bwMode="auto">
          <a:xfrm>
            <a:off x="19896137" y="161286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Future Work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64400" y="16987897"/>
            <a:ext cx="12107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the results of layout decomposition to generate code for a </a:t>
            </a:r>
            <a:r>
              <a:rPr lang="en-US" sz="3200" dirty="0" err="1" smtClean="0"/>
              <a:t>LaTeX</a:t>
            </a:r>
            <a:r>
              <a:rPr lang="en-US" sz="3200" dirty="0" smtClean="0"/>
              <a:t> template for the given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text recognition to generate the entire </a:t>
            </a:r>
            <a:r>
              <a:rPr lang="en-US" sz="3200" dirty="0" err="1" smtClean="0"/>
              <a:t>LaTeX</a:t>
            </a:r>
            <a:r>
              <a:rPr lang="en-US" sz="3200" dirty="0" smtClean="0"/>
              <a:t> document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7358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Determine region (CC?) statistics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0" y="198120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Threshold </a:t>
            </a:r>
            <a:r>
              <a:rPr lang="en-US" sz="4000" smtClean="0"/>
              <a:t>to classify ??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36768" y="17918667"/>
            <a:ext cx="1926432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368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2561" r="11927" b="3312"/>
          <a:stretch/>
        </p:blipFill>
        <p:spPr>
          <a:xfrm>
            <a:off x="7696200" y="17907001"/>
            <a:ext cx="740568" cy="11429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368" r="11782" b="-5213"/>
          <a:stretch/>
        </p:blipFill>
        <p:spPr>
          <a:xfrm>
            <a:off x="8338211" y="19050000"/>
            <a:ext cx="2024989" cy="685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763000" y="178308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15600" y="18161370"/>
            <a:ext cx="0" cy="58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583804"/>
            <a:ext cx="2227889" cy="29827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70" y="7566800"/>
            <a:ext cx="2562406" cy="29997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2528676"/>
            <a:ext cx="2521744" cy="267054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8229599" y="12877800"/>
            <a:ext cx="0" cy="2514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708" y="7583804"/>
            <a:ext cx="2433774" cy="30338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56985" y="10617669"/>
            <a:ext cx="261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566799"/>
            <a:ext cx="2297939" cy="2992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77" y="12528675"/>
            <a:ext cx="2633205" cy="298808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773400" y="15516761"/>
            <a:ext cx="3003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Largest 100 Rectangles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183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Maisy Wieman</cp:lastModifiedBy>
  <cp:revision>201</cp:revision>
  <dcterms:created xsi:type="dcterms:W3CDTF">2009-03-08T16:20:38Z</dcterms:created>
  <dcterms:modified xsi:type="dcterms:W3CDTF">2015-06-01T08:56:37Z</dcterms:modified>
</cp:coreProperties>
</file>