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38" d="100"/>
          <a:sy n="38" d="100"/>
        </p:scale>
        <p:origin x="82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0E71-0588-C8CE-A658-9193D9F6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3B7D6-33AF-2257-B9C8-D4171E299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74B1-402C-509F-3FFA-85A0B7F2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D4E4-5892-BFCA-00EB-1F032583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7F84-2420-B251-06B7-96FCB87C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326-D2A7-4938-7CA4-B1DC600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DD943-9FED-1FB9-DC83-7A4532E7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AADD1-2278-77AB-7ED7-25A8C23A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DD3B-6A91-BA5A-828D-403C3436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A34A-22CD-EBDC-7715-650C981B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F0CFA-E4A1-5FBB-AC68-8BE5BA9D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3DD79-8A1A-1076-00D7-058C25FB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F964-CF93-7A86-34F0-D14C845F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4181-72B7-A5E7-3ECA-5F320B51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DDA6-2CB1-2709-BB1C-B950E87B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DE6C-26FF-7669-3931-2CB5EDCA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6D85-8830-84F3-B430-B5CD5D4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2ECC-827C-C806-2A4F-D1CD4398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DA46-75E8-2113-D67C-FE90C315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A203-3360-BDC4-DFCA-9BF84F1D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9E85-8070-0BE0-B3C2-21A207B3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C462B-59DB-4CC6-0361-32C4DCA7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DB20-8C19-D356-A9B6-BD3E23E7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90BA-9A4B-44A7-850F-EE25B95D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32A0-8F5B-BFFF-4C10-C30DB2E7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CD-A050-B31F-CC8E-74BDD33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6D34-B50B-14C9-7CCA-8D2607D1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E4982-7284-782A-518B-DFFB8007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7EB3-41DC-013E-C426-172E9853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EFCFE-BFDA-DEDF-4F8F-D2451A48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A5C6-DB80-BDE5-DA15-C14F72C4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278B-BAE1-CF32-DA69-F7F311D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2E09-65E1-268C-C6FD-9CC97420F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203F-A36F-B078-B1CE-1FA0B217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40BC-D42D-EE6A-AF90-FC731BCA7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AE60B-51F7-1768-6874-18760861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183C2-DCD1-625E-3C8F-BDA8668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39300-4511-E379-8D91-136639C4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A2DAC-C552-3A7C-5853-43754053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0CE8-E32B-FFDB-53D0-A4286689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8B1D3-40D0-337E-B60F-5AA49071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7C48C-75DA-3AB5-7BBF-B1594C22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407DC-A2E1-C800-7CD0-860B0344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54F0E-AB6B-E17C-F069-19357A29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A3134-B496-985C-9986-DBAC03AE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405F9-7DCB-C51D-6367-CF6A8289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B071-EB43-EEC2-57D1-B732ED42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4353-C32A-8680-AB7D-9A9CE998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98EC6-8758-DB61-C934-037559C8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7BA69-8C16-22D2-033C-9465E3B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2F38-8337-5ABF-076C-73BA9E8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4409-3AC6-97CE-885D-5B5C4F6F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6C6A-CDA5-D9C7-D884-B024BC81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38AC-9A7B-3B0E-7D99-022105F68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1D441-EF38-05E7-E4BC-AA44F27D6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ED1C-7BDB-7571-4456-4A1E619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0F64-A534-F486-5160-CF4DA99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D8CF-05E3-27E9-44EC-01ACEDC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81106-3B7A-0D8F-9B9F-88776532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5760-3A28-B0DA-B713-2E3ADC61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6335-7980-4197-75B2-C9202CC1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D302-9301-4FD0-A48F-8581FAF34CE1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CE56-8FFE-FA02-E2E9-669BBDDB1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C8C3-7618-93E5-6FA8-C631EF59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4DCF-D06E-4D73-90CB-7C916A2D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F8EF4-CDBD-D9D1-1CEF-444441E6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3" y="0"/>
            <a:ext cx="11842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6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29406-9C7C-86E7-8811-346FD65D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552048"/>
            <a:ext cx="1037417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3495D-B3F5-4189-51C9-55B7888A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42390"/>
            <a:ext cx="12088912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6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96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07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Meyer</dc:creator>
  <cp:lastModifiedBy>Terry Meyer</cp:lastModifiedBy>
  <cp:revision>1</cp:revision>
  <dcterms:created xsi:type="dcterms:W3CDTF">2023-11-09T00:05:13Z</dcterms:created>
  <dcterms:modified xsi:type="dcterms:W3CDTF">2023-11-09T01:02:52Z</dcterms:modified>
</cp:coreProperties>
</file>