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5" r:id="rId4"/>
    <p:sldId id="257" r:id="rId5"/>
    <p:sldId id="306" r:id="rId6"/>
    <p:sldId id="258" r:id="rId7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D66AF-1B2C-4AD4-9EC6-65E3CAF9F657}" v="135" dt="2023-11-29T00:40:53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 Meyer" userId="8dea3ae887b87dd2" providerId="LiveId" clId="{3B7D66AF-1B2C-4AD4-9EC6-65E3CAF9F657}"/>
    <pc:docChg chg="undo custSel addSld delSld modSld sldOrd">
      <pc:chgData name="Terry Meyer" userId="8dea3ae887b87dd2" providerId="LiveId" clId="{3B7D66AF-1B2C-4AD4-9EC6-65E3CAF9F657}" dt="2023-11-29T00:41:32.915" v="3461" actId="20577"/>
      <pc:docMkLst>
        <pc:docMk/>
      </pc:docMkLst>
      <pc:sldChg chg="addSp delSp modSp mod">
        <pc:chgData name="Terry Meyer" userId="8dea3ae887b87dd2" providerId="LiveId" clId="{3B7D66AF-1B2C-4AD4-9EC6-65E3CAF9F657}" dt="2023-11-28T16:55:01.944" v="361" actId="20577"/>
        <pc:sldMkLst>
          <pc:docMk/>
          <pc:sldMk cId="1569798448" sldId="256"/>
        </pc:sldMkLst>
        <pc:spChg chg="mod">
          <ac:chgData name="Terry Meyer" userId="8dea3ae887b87dd2" providerId="LiveId" clId="{3B7D66AF-1B2C-4AD4-9EC6-65E3CAF9F657}" dt="2023-11-28T16:55:01.944" v="361" actId="20577"/>
          <ac:spMkLst>
            <pc:docMk/>
            <pc:sldMk cId="1569798448" sldId="256"/>
            <ac:spMk id="2" creationId="{BE20A21A-F373-DAA1-B0DA-5F94CBD1767C}"/>
          </ac:spMkLst>
        </pc:spChg>
        <pc:picChg chg="add del mod">
          <ac:chgData name="Terry Meyer" userId="8dea3ae887b87dd2" providerId="LiveId" clId="{3B7D66AF-1B2C-4AD4-9EC6-65E3CAF9F657}" dt="2023-11-28T16:53:55.533" v="350" actId="21"/>
          <ac:picMkLst>
            <pc:docMk/>
            <pc:sldMk cId="1569798448" sldId="256"/>
            <ac:picMk id="5" creationId="{3E070ED9-5F7D-311E-BF08-5CC6A6290902}"/>
          </ac:picMkLst>
        </pc:picChg>
      </pc:sldChg>
      <pc:sldChg chg="addSp delSp modSp mod ord">
        <pc:chgData name="Terry Meyer" userId="8dea3ae887b87dd2" providerId="LiveId" clId="{3B7D66AF-1B2C-4AD4-9EC6-65E3CAF9F657}" dt="2023-11-29T00:41:32.915" v="3461" actId="20577"/>
        <pc:sldMkLst>
          <pc:docMk/>
          <pc:sldMk cId="678054594" sldId="257"/>
        </pc:sldMkLst>
        <pc:spChg chg="add mod">
          <ac:chgData name="Terry Meyer" userId="8dea3ae887b87dd2" providerId="LiveId" clId="{3B7D66AF-1B2C-4AD4-9EC6-65E3CAF9F657}" dt="2023-11-28T17:45:16.149" v="1989" actId="1038"/>
          <ac:spMkLst>
            <pc:docMk/>
            <pc:sldMk cId="678054594" sldId="257"/>
            <ac:spMk id="6" creationId="{72567EB6-6E28-FF1B-DD1F-E78CE36E4FAC}"/>
          </ac:spMkLst>
        </pc:spChg>
        <pc:spChg chg="add mod">
          <ac:chgData name="Terry Meyer" userId="8dea3ae887b87dd2" providerId="LiveId" clId="{3B7D66AF-1B2C-4AD4-9EC6-65E3CAF9F657}" dt="2023-11-28T17:45:16.149" v="1989" actId="1038"/>
          <ac:spMkLst>
            <pc:docMk/>
            <pc:sldMk cId="678054594" sldId="257"/>
            <ac:spMk id="8" creationId="{A8DE2BEB-ED1F-9059-2843-ECF01324FE5C}"/>
          </ac:spMkLst>
        </pc:spChg>
        <pc:spChg chg="add mod">
          <ac:chgData name="Terry Meyer" userId="8dea3ae887b87dd2" providerId="LiveId" clId="{3B7D66AF-1B2C-4AD4-9EC6-65E3CAF9F657}" dt="2023-11-28T17:45:16.149" v="1989" actId="1038"/>
          <ac:spMkLst>
            <pc:docMk/>
            <pc:sldMk cId="678054594" sldId="257"/>
            <ac:spMk id="9" creationId="{8088B6E6-D022-4FA3-CC6E-199FA97BA2C6}"/>
          </ac:spMkLst>
        </pc:spChg>
        <pc:spChg chg="add mod">
          <ac:chgData name="Terry Meyer" userId="8dea3ae887b87dd2" providerId="LiveId" clId="{3B7D66AF-1B2C-4AD4-9EC6-65E3CAF9F657}" dt="2023-11-29T00:38:43.198" v="3418" actId="20577"/>
          <ac:spMkLst>
            <pc:docMk/>
            <pc:sldMk cId="678054594" sldId="257"/>
            <ac:spMk id="10" creationId="{9C557031-3DCF-323B-CB81-18F6ACC26622}"/>
          </ac:spMkLst>
        </pc:spChg>
        <pc:spChg chg="add mod topLvl">
          <ac:chgData name="Terry Meyer" userId="8dea3ae887b87dd2" providerId="LiveId" clId="{3B7D66AF-1B2C-4AD4-9EC6-65E3CAF9F657}" dt="2023-11-28T18:07:00.918" v="2140" actId="164"/>
          <ac:spMkLst>
            <pc:docMk/>
            <pc:sldMk cId="678054594" sldId="257"/>
            <ac:spMk id="21" creationId="{A3D767AC-5ECE-0CCA-79B7-4FA6C7EC9DC4}"/>
          </ac:spMkLst>
        </pc:spChg>
        <pc:spChg chg="add mod">
          <ac:chgData name="Terry Meyer" userId="8dea3ae887b87dd2" providerId="LiveId" clId="{3B7D66AF-1B2C-4AD4-9EC6-65E3CAF9F657}" dt="2023-11-28T18:07:06.478" v="2141" actId="164"/>
          <ac:spMkLst>
            <pc:docMk/>
            <pc:sldMk cId="678054594" sldId="257"/>
            <ac:spMk id="23" creationId="{B491038B-2C55-C367-6436-1D1E9F5D7521}"/>
          </ac:spMkLst>
        </pc:spChg>
        <pc:spChg chg="add mod">
          <ac:chgData name="Terry Meyer" userId="8dea3ae887b87dd2" providerId="LiveId" clId="{3B7D66AF-1B2C-4AD4-9EC6-65E3CAF9F657}" dt="2023-11-29T00:41:32.915" v="3461" actId="20577"/>
          <ac:spMkLst>
            <pc:docMk/>
            <pc:sldMk cId="678054594" sldId="257"/>
            <ac:spMk id="26" creationId="{C87C6456-16DA-241B-357D-E8140DA0C912}"/>
          </ac:spMkLst>
        </pc:spChg>
        <pc:grpChg chg="add del mod">
          <ac:chgData name="Terry Meyer" userId="8dea3ae887b87dd2" providerId="LiveId" clId="{3B7D66AF-1B2C-4AD4-9EC6-65E3CAF9F657}" dt="2023-11-28T18:06:35.646" v="2127" actId="165"/>
          <ac:grpSpMkLst>
            <pc:docMk/>
            <pc:sldMk cId="678054594" sldId="257"/>
            <ac:grpSpMk id="7" creationId="{ED320131-A498-AB03-2834-1630E52D0A0B}"/>
          </ac:grpSpMkLst>
        </pc:grpChg>
        <pc:grpChg chg="add del mod">
          <ac:chgData name="Terry Meyer" userId="8dea3ae887b87dd2" providerId="LiveId" clId="{3B7D66AF-1B2C-4AD4-9EC6-65E3CAF9F657}" dt="2023-11-28T18:06:03.110" v="2049" actId="165"/>
          <ac:grpSpMkLst>
            <pc:docMk/>
            <pc:sldMk cId="678054594" sldId="257"/>
            <ac:grpSpMk id="22" creationId="{D6FDA3B0-CE3C-D22C-E75F-6F82476097B7}"/>
          </ac:grpSpMkLst>
        </pc:grpChg>
        <pc:grpChg chg="add mod">
          <ac:chgData name="Terry Meyer" userId="8dea3ae887b87dd2" providerId="LiveId" clId="{3B7D66AF-1B2C-4AD4-9EC6-65E3CAF9F657}" dt="2023-11-28T18:07:00.918" v="2140" actId="164"/>
          <ac:grpSpMkLst>
            <pc:docMk/>
            <pc:sldMk cId="678054594" sldId="257"/>
            <ac:grpSpMk id="24" creationId="{9864C73E-9BB2-2AC0-92A5-9F12B91959B0}"/>
          </ac:grpSpMkLst>
        </pc:grpChg>
        <pc:grpChg chg="add mod">
          <ac:chgData name="Terry Meyer" userId="8dea3ae887b87dd2" providerId="LiveId" clId="{3B7D66AF-1B2C-4AD4-9EC6-65E3CAF9F657}" dt="2023-11-28T18:07:06.478" v="2141" actId="164"/>
          <ac:grpSpMkLst>
            <pc:docMk/>
            <pc:sldMk cId="678054594" sldId="257"/>
            <ac:grpSpMk id="25" creationId="{78D0C157-F69C-CC23-E3A7-4FE261377F63}"/>
          </ac:grpSpMkLst>
        </pc:grpChg>
        <pc:picChg chg="add mod">
          <ac:chgData name="Terry Meyer" userId="8dea3ae887b87dd2" providerId="LiveId" clId="{3B7D66AF-1B2C-4AD4-9EC6-65E3CAF9F657}" dt="2023-11-28T17:35:29.057" v="1439" actId="1076"/>
          <ac:picMkLst>
            <pc:docMk/>
            <pc:sldMk cId="678054594" sldId="257"/>
            <ac:picMk id="2" creationId="{7253286F-5768-E65E-2E86-73A0C4E35AFF}"/>
          </ac:picMkLst>
        </pc:picChg>
        <pc:picChg chg="mod modCrop">
          <ac:chgData name="Terry Meyer" userId="8dea3ae887b87dd2" providerId="LiveId" clId="{3B7D66AF-1B2C-4AD4-9EC6-65E3CAF9F657}" dt="2023-11-28T17:45:32.647" v="2016" actId="732"/>
          <ac:picMkLst>
            <pc:docMk/>
            <pc:sldMk cId="678054594" sldId="257"/>
            <ac:picMk id="3" creationId="{77AB0EAB-6213-1796-2C29-3789A9F10540}"/>
          </ac:picMkLst>
        </pc:picChg>
        <pc:picChg chg="add del mod">
          <ac:chgData name="Terry Meyer" userId="8dea3ae887b87dd2" providerId="LiveId" clId="{3B7D66AF-1B2C-4AD4-9EC6-65E3CAF9F657}" dt="2023-11-28T17:44:29.670" v="1944" actId="21"/>
          <ac:picMkLst>
            <pc:docMk/>
            <pc:sldMk cId="678054594" sldId="257"/>
            <ac:picMk id="12" creationId="{4B685F1B-F4A4-6366-4162-9D9581A30964}"/>
          </ac:picMkLst>
        </pc:picChg>
        <pc:picChg chg="add del mod">
          <ac:chgData name="Terry Meyer" userId="8dea3ae887b87dd2" providerId="LiveId" clId="{3B7D66AF-1B2C-4AD4-9EC6-65E3CAF9F657}" dt="2023-11-28T19:37:49.762" v="3407" actId="21"/>
          <ac:picMkLst>
            <pc:docMk/>
            <pc:sldMk cId="678054594" sldId="257"/>
            <ac:picMk id="14" creationId="{42FBBAEC-0E78-C23B-06E2-CBF180A464C3}"/>
          </ac:picMkLst>
        </pc:picChg>
        <pc:picChg chg="add del mod">
          <ac:chgData name="Terry Meyer" userId="8dea3ae887b87dd2" providerId="LiveId" clId="{3B7D66AF-1B2C-4AD4-9EC6-65E3CAF9F657}" dt="2023-11-28T19:37:49.762" v="3407" actId="21"/>
          <ac:picMkLst>
            <pc:docMk/>
            <pc:sldMk cId="678054594" sldId="257"/>
            <ac:picMk id="16" creationId="{E41FB3C3-96E9-EFF6-01E3-538733BDBBF7}"/>
          </ac:picMkLst>
        </pc:picChg>
        <pc:picChg chg="add mod">
          <ac:chgData name="Terry Meyer" userId="8dea3ae887b87dd2" providerId="LiveId" clId="{3B7D66AF-1B2C-4AD4-9EC6-65E3CAF9F657}" dt="2023-11-28T18:09:52.141" v="2234" actId="1076"/>
          <ac:picMkLst>
            <pc:docMk/>
            <pc:sldMk cId="678054594" sldId="257"/>
            <ac:picMk id="18" creationId="{41E9C413-5650-85FB-651C-B381FB036997}"/>
          </ac:picMkLst>
        </pc:picChg>
        <pc:picChg chg="add mod topLvl">
          <ac:chgData name="Terry Meyer" userId="8dea3ae887b87dd2" providerId="LiveId" clId="{3B7D66AF-1B2C-4AD4-9EC6-65E3CAF9F657}" dt="2023-11-28T18:07:00.918" v="2140" actId="164"/>
          <ac:picMkLst>
            <pc:docMk/>
            <pc:sldMk cId="678054594" sldId="257"/>
            <ac:picMk id="20" creationId="{C759E96A-7F8C-50E5-79BA-E26DF1F5A8E7}"/>
          </ac:picMkLst>
        </pc:picChg>
        <pc:picChg chg="add mod topLvl">
          <ac:chgData name="Terry Meyer" userId="8dea3ae887b87dd2" providerId="LiveId" clId="{3B7D66AF-1B2C-4AD4-9EC6-65E3CAF9F657}" dt="2023-11-28T18:07:06.478" v="2141" actId="164"/>
          <ac:picMkLst>
            <pc:docMk/>
            <pc:sldMk cId="678054594" sldId="257"/>
            <ac:picMk id="1026" creationId="{B6B04CE7-B70F-54F5-70B8-A8B690E523FA}"/>
          </ac:picMkLst>
        </pc:picChg>
        <pc:cxnChg chg="add del mod topLvl">
          <ac:chgData name="Terry Meyer" userId="8dea3ae887b87dd2" providerId="LiveId" clId="{3B7D66AF-1B2C-4AD4-9EC6-65E3CAF9F657}" dt="2023-11-28T18:06:38.664" v="2128" actId="21"/>
          <ac:cxnSpMkLst>
            <pc:docMk/>
            <pc:sldMk cId="678054594" sldId="257"/>
            <ac:cxnSpMk id="5" creationId="{15AEBC92-F48E-A38D-D69E-FC3CEA77623B}"/>
          </ac:cxnSpMkLst>
        </pc:cxnChg>
      </pc:sldChg>
      <pc:sldChg chg="addSp delSp modSp mod">
        <pc:chgData name="Terry Meyer" userId="8dea3ae887b87dd2" providerId="LiveId" clId="{3B7D66AF-1B2C-4AD4-9EC6-65E3CAF9F657}" dt="2023-11-29T00:39:51.905" v="3424" actId="20577"/>
        <pc:sldMkLst>
          <pc:docMk/>
          <pc:sldMk cId="1209798486" sldId="258"/>
        </pc:sldMkLst>
        <pc:spChg chg="add mod">
          <ac:chgData name="Terry Meyer" userId="8dea3ae887b87dd2" providerId="LiveId" clId="{3B7D66AF-1B2C-4AD4-9EC6-65E3CAF9F657}" dt="2023-11-29T00:39:51.905" v="3424" actId="20577"/>
          <ac:spMkLst>
            <pc:docMk/>
            <pc:sldMk cId="1209798486" sldId="258"/>
            <ac:spMk id="8" creationId="{0D67025F-82F1-3149-5D38-D18BC5FD3BAE}"/>
          </ac:spMkLst>
        </pc:spChg>
        <pc:spChg chg="add mod">
          <ac:chgData name="Terry Meyer" userId="8dea3ae887b87dd2" providerId="LiveId" clId="{3B7D66AF-1B2C-4AD4-9EC6-65E3CAF9F657}" dt="2023-11-28T18:49:00.937" v="3138" actId="207"/>
          <ac:spMkLst>
            <pc:docMk/>
            <pc:sldMk cId="1209798486" sldId="258"/>
            <ac:spMk id="17" creationId="{D56CC05F-EA73-78C2-BCA8-6B68DDD9BD09}"/>
          </ac:spMkLst>
        </pc:spChg>
        <pc:grpChg chg="add mod">
          <ac:chgData name="Terry Meyer" userId="8dea3ae887b87dd2" providerId="LiveId" clId="{3B7D66AF-1B2C-4AD4-9EC6-65E3CAF9F657}" dt="2023-11-28T18:37:46.594" v="3018" actId="1076"/>
          <ac:grpSpMkLst>
            <pc:docMk/>
            <pc:sldMk cId="1209798486" sldId="258"/>
            <ac:grpSpMk id="7" creationId="{10C0145C-3D02-D2D1-0C00-4043F66374F9}"/>
          </ac:grpSpMkLst>
        </pc:grpChg>
        <pc:picChg chg="del mod modCrop">
          <ac:chgData name="Terry Meyer" userId="8dea3ae887b87dd2" providerId="LiveId" clId="{3B7D66AF-1B2C-4AD4-9EC6-65E3CAF9F657}" dt="2023-11-28T18:33:20.345" v="2768" actId="21"/>
          <ac:picMkLst>
            <pc:docMk/>
            <pc:sldMk cId="1209798486" sldId="258"/>
            <ac:picMk id="3" creationId="{A4F495E8-CD2D-008E-06B7-3A3901C236F2}"/>
          </ac:picMkLst>
        </pc:picChg>
        <pc:picChg chg="add mod modCrop">
          <ac:chgData name="Terry Meyer" userId="8dea3ae887b87dd2" providerId="LiveId" clId="{3B7D66AF-1B2C-4AD4-9EC6-65E3CAF9F657}" dt="2023-11-28T18:32:21.503" v="2765" actId="164"/>
          <ac:picMkLst>
            <pc:docMk/>
            <pc:sldMk cId="1209798486" sldId="258"/>
            <ac:picMk id="4" creationId="{3D51DE0F-F353-62C8-AD2F-D1329FB491C2}"/>
          </ac:picMkLst>
        </pc:picChg>
        <pc:picChg chg="add mod modCrop">
          <ac:chgData name="Terry Meyer" userId="8dea3ae887b87dd2" providerId="LiveId" clId="{3B7D66AF-1B2C-4AD4-9EC6-65E3CAF9F657}" dt="2023-11-28T18:32:21.503" v="2765" actId="164"/>
          <ac:picMkLst>
            <pc:docMk/>
            <pc:sldMk cId="1209798486" sldId="258"/>
            <ac:picMk id="6" creationId="{187E304A-6F2D-073B-F797-09D966BCDBF2}"/>
          </ac:picMkLst>
        </pc:picChg>
        <pc:picChg chg="add mod">
          <ac:chgData name="Terry Meyer" userId="8dea3ae887b87dd2" providerId="LiveId" clId="{3B7D66AF-1B2C-4AD4-9EC6-65E3CAF9F657}" dt="2023-11-28T18:37:28.657" v="3015"/>
          <ac:picMkLst>
            <pc:docMk/>
            <pc:sldMk cId="1209798486" sldId="258"/>
            <ac:picMk id="9" creationId="{3DAEE357-23D0-9F47-63BD-6D4140926CF0}"/>
          </ac:picMkLst>
        </pc:picChg>
        <pc:picChg chg="add del mod">
          <ac:chgData name="Terry Meyer" userId="8dea3ae887b87dd2" providerId="LiveId" clId="{3B7D66AF-1B2C-4AD4-9EC6-65E3CAF9F657}" dt="2023-11-28T18:50:17.469" v="3142" actId="21"/>
          <ac:picMkLst>
            <pc:docMk/>
            <pc:sldMk cId="1209798486" sldId="258"/>
            <ac:picMk id="18" creationId="{483E87F3-B61D-14B7-E788-29F8FFE54CEB}"/>
          </ac:picMkLst>
        </pc:picChg>
        <pc:picChg chg="add mod">
          <ac:chgData name="Terry Meyer" userId="8dea3ae887b87dd2" providerId="LiveId" clId="{3B7D66AF-1B2C-4AD4-9EC6-65E3CAF9F657}" dt="2023-11-28T18:47:59.358" v="3111" actId="1076"/>
          <ac:picMkLst>
            <pc:docMk/>
            <pc:sldMk cId="1209798486" sldId="258"/>
            <ac:picMk id="3074" creationId="{881CD5E2-AD00-3CA4-D9EE-80C35C083699}"/>
          </ac:picMkLst>
        </pc:picChg>
        <pc:picChg chg="add mod">
          <ac:chgData name="Terry Meyer" userId="8dea3ae887b87dd2" providerId="LiveId" clId="{3B7D66AF-1B2C-4AD4-9EC6-65E3CAF9F657}" dt="2023-11-28T18:47:31.517" v="3107" actId="14100"/>
          <ac:picMkLst>
            <pc:docMk/>
            <pc:sldMk cId="1209798486" sldId="258"/>
            <ac:picMk id="3076" creationId="{63F37B9C-1D93-313D-D9E3-268E812DECD4}"/>
          </ac:picMkLst>
        </pc:picChg>
        <pc:picChg chg="add mod">
          <ac:chgData name="Terry Meyer" userId="8dea3ae887b87dd2" providerId="LiveId" clId="{3B7D66AF-1B2C-4AD4-9EC6-65E3CAF9F657}" dt="2023-11-28T18:47:39.977" v="3109" actId="14100"/>
          <ac:picMkLst>
            <pc:docMk/>
            <pc:sldMk cId="1209798486" sldId="258"/>
            <ac:picMk id="3078" creationId="{D7F86BF0-FAA6-E459-30A3-AC7B03B9267C}"/>
          </ac:picMkLst>
        </pc:picChg>
        <pc:picChg chg="add mod">
          <ac:chgData name="Terry Meyer" userId="8dea3ae887b87dd2" providerId="LiveId" clId="{3B7D66AF-1B2C-4AD4-9EC6-65E3CAF9F657}" dt="2023-11-28T18:44:55.194" v="3073" actId="166"/>
          <ac:picMkLst>
            <pc:docMk/>
            <pc:sldMk cId="1209798486" sldId="258"/>
            <ac:picMk id="3080" creationId="{0A1B59D5-F211-D9BF-E211-E3D021AB6BAD}"/>
          </ac:picMkLst>
        </pc:picChg>
        <pc:cxnChg chg="add mod">
          <ac:chgData name="Terry Meyer" userId="8dea3ae887b87dd2" providerId="LiveId" clId="{3B7D66AF-1B2C-4AD4-9EC6-65E3CAF9F657}" dt="2023-11-28T19:00:20.455" v="3406" actId="1037"/>
          <ac:cxnSpMkLst>
            <pc:docMk/>
            <pc:sldMk cId="1209798486" sldId="258"/>
            <ac:cxnSpMk id="11" creationId="{3B78ED1E-58A7-BAC5-B54B-948D37362C93}"/>
          </ac:cxnSpMkLst>
        </pc:cxnChg>
        <pc:cxnChg chg="add mod">
          <ac:chgData name="Terry Meyer" userId="8dea3ae887b87dd2" providerId="LiveId" clId="{3B7D66AF-1B2C-4AD4-9EC6-65E3CAF9F657}" dt="2023-11-28T18:47:01.186" v="3093" actId="1037"/>
          <ac:cxnSpMkLst>
            <pc:docMk/>
            <pc:sldMk cId="1209798486" sldId="258"/>
            <ac:cxnSpMk id="13" creationId="{5EAA10B3-8727-8570-78AF-60F181824FB4}"/>
          </ac:cxnSpMkLst>
        </pc:cxnChg>
        <pc:cxnChg chg="add mod">
          <ac:chgData name="Terry Meyer" userId="8dea3ae887b87dd2" providerId="LiveId" clId="{3B7D66AF-1B2C-4AD4-9EC6-65E3CAF9F657}" dt="2023-11-28T18:47:26.755" v="3106" actId="14100"/>
          <ac:cxnSpMkLst>
            <pc:docMk/>
            <pc:sldMk cId="1209798486" sldId="258"/>
            <ac:cxnSpMk id="15" creationId="{29E7229D-C16B-F020-AE0F-110A015E1EC9}"/>
          </ac:cxnSpMkLst>
        </pc:cxnChg>
      </pc:sldChg>
      <pc:sldChg chg="modSp del mod ord">
        <pc:chgData name="Terry Meyer" userId="8dea3ae887b87dd2" providerId="LiveId" clId="{3B7D66AF-1B2C-4AD4-9EC6-65E3CAF9F657}" dt="2023-11-28T18:30:15.387" v="2738" actId="2696"/>
        <pc:sldMkLst>
          <pc:docMk/>
          <pc:sldMk cId="319248259" sldId="259"/>
        </pc:sldMkLst>
        <pc:picChg chg="mod">
          <ac:chgData name="Terry Meyer" userId="8dea3ae887b87dd2" providerId="LiveId" clId="{3B7D66AF-1B2C-4AD4-9EC6-65E3CAF9F657}" dt="2023-11-28T18:30:07.746" v="2737" actId="1076"/>
          <ac:picMkLst>
            <pc:docMk/>
            <pc:sldMk cId="319248259" sldId="259"/>
            <ac:picMk id="3" creationId="{AA70E6C7-B601-8268-7D1A-D33CA0CC758A}"/>
          </ac:picMkLst>
        </pc:picChg>
      </pc:sldChg>
      <pc:sldChg chg="addSp modSp del">
        <pc:chgData name="Terry Meyer" userId="8dea3ae887b87dd2" providerId="LiveId" clId="{3B7D66AF-1B2C-4AD4-9EC6-65E3CAF9F657}" dt="2023-11-28T19:46:47.692" v="3408" actId="47"/>
        <pc:sldMkLst>
          <pc:docMk/>
          <pc:sldMk cId="1817211667" sldId="260"/>
        </pc:sldMkLst>
        <pc:picChg chg="add mod">
          <ac:chgData name="Terry Meyer" userId="8dea3ae887b87dd2" providerId="LiveId" clId="{3B7D66AF-1B2C-4AD4-9EC6-65E3CAF9F657}" dt="2023-11-28T18:33:22.700" v="2769"/>
          <ac:picMkLst>
            <pc:docMk/>
            <pc:sldMk cId="1817211667" sldId="260"/>
            <ac:picMk id="2" creationId="{59DEE3BD-07DD-1C1D-6738-ECA82D175860}"/>
          </ac:picMkLst>
        </pc:picChg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749271999" sldId="261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4090169727" sldId="262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73745743" sldId="263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96508780" sldId="264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826612906" sldId="265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352063513" sldId="266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4236929914" sldId="267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553244365" sldId="268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298272690" sldId="269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594395518" sldId="270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487409684" sldId="271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700085969" sldId="272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61014733" sldId="273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708871588" sldId="274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1673923665" sldId="275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274210984" sldId="276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63583318" sldId="277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1627155277" sldId="278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986510794" sldId="279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4125646482" sldId="280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957656623" sldId="281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733824034" sldId="282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4149897200" sldId="283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527516371" sldId="284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001766978" sldId="285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805851155" sldId="286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698387049" sldId="287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433778011" sldId="288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1132221311" sldId="289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841189860" sldId="290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048704849" sldId="291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193777098" sldId="292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1610148325" sldId="293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017891585" sldId="294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1798182182" sldId="295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168945706" sldId="296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944755494" sldId="297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560996222" sldId="298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820269906" sldId="299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2615801327" sldId="300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4077470893" sldId="301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1271462232" sldId="302"/>
        </pc:sldMkLst>
      </pc:sldChg>
      <pc:sldChg chg="del">
        <pc:chgData name="Terry Meyer" userId="8dea3ae887b87dd2" providerId="LiveId" clId="{3B7D66AF-1B2C-4AD4-9EC6-65E3CAF9F657}" dt="2023-11-28T19:46:47.692" v="3408" actId="47"/>
        <pc:sldMkLst>
          <pc:docMk/>
          <pc:sldMk cId="3534597340" sldId="303"/>
        </pc:sldMkLst>
      </pc:sldChg>
      <pc:sldChg chg="addSp delSp modSp new mod">
        <pc:chgData name="Terry Meyer" userId="8dea3ae887b87dd2" providerId="LiveId" clId="{3B7D66AF-1B2C-4AD4-9EC6-65E3CAF9F657}" dt="2023-11-28T17:17:54.285" v="1164" actId="113"/>
        <pc:sldMkLst>
          <pc:docMk/>
          <pc:sldMk cId="1529437104" sldId="304"/>
        </pc:sldMkLst>
        <pc:spChg chg="add mod">
          <ac:chgData name="Terry Meyer" userId="8dea3ae887b87dd2" providerId="LiveId" clId="{3B7D66AF-1B2C-4AD4-9EC6-65E3CAF9F657}" dt="2023-11-28T17:17:54.285" v="1164" actId="113"/>
          <ac:spMkLst>
            <pc:docMk/>
            <pc:sldMk cId="1529437104" sldId="304"/>
            <ac:spMk id="4" creationId="{F8444EC5-EB14-736E-00C5-066D8C4BF633}"/>
          </ac:spMkLst>
        </pc:spChg>
        <pc:spChg chg="add mod">
          <ac:chgData name="Terry Meyer" userId="8dea3ae887b87dd2" providerId="LiveId" clId="{3B7D66AF-1B2C-4AD4-9EC6-65E3CAF9F657}" dt="2023-11-28T17:13:17.288" v="933" actId="14100"/>
          <ac:spMkLst>
            <pc:docMk/>
            <pc:sldMk cId="1529437104" sldId="304"/>
            <ac:spMk id="9" creationId="{0651D83D-81AD-2C2E-7125-78C01EF6448C}"/>
          </ac:spMkLst>
        </pc:spChg>
        <pc:picChg chg="add del mod">
          <ac:chgData name="Terry Meyer" userId="8dea3ae887b87dd2" providerId="LiveId" clId="{3B7D66AF-1B2C-4AD4-9EC6-65E3CAF9F657}" dt="2023-11-28T16:59:49.775" v="438" actId="21"/>
          <ac:picMkLst>
            <pc:docMk/>
            <pc:sldMk cId="1529437104" sldId="304"/>
            <ac:picMk id="3" creationId="{DD9628B4-813C-7B79-696F-58EC55D4407B}"/>
          </ac:picMkLst>
        </pc:picChg>
        <pc:picChg chg="add mod">
          <ac:chgData name="Terry Meyer" userId="8dea3ae887b87dd2" providerId="LiveId" clId="{3B7D66AF-1B2C-4AD4-9EC6-65E3CAF9F657}" dt="2023-11-28T17:13:04.468" v="929" actId="1038"/>
          <ac:picMkLst>
            <pc:docMk/>
            <pc:sldMk cId="1529437104" sldId="304"/>
            <ac:picMk id="6" creationId="{EB98E300-C835-EBCB-B9EE-9E84EF0B7065}"/>
          </ac:picMkLst>
        </pc:picChg>
        <pc:picChg chg="add mod">
          <ac:chgData name="Terry Meyer" userId="8dea3ae887b87dd2" providerId="LiveId" clId="{3B7D66AF-1B2C-4AD4-9EC6-65E3CAF9F657}" dt="2023-11-28T17:13:36.256" v="936" actId="1076"/>
          <ac:picMkLst>
            <pc:docMk/>
            <pc:sldMk cId="1529437104" sldId="304"/>
            <ac:picMk id="8" creationId="{84EB954A-AD1B-85A4-FDAA-3C6E594FE697}"/>
          </ac:picMkLst>
        </pc:picChg>
      </pc:sldChg>
      <pc:sldChg chg="addSp delSp modSp add mod">
        <pc:chgData name="Terry Meyer" userId="8dea3ae887b87dd2" providerId="LiveId" clId="{3B7D66AF-1B2C-4AD4-9EC6-65E3CAF9F657}" dt="2023-11-28T17:24:45.880" v="1315" actId="20577"/>
        <pc:sldMkLst>
          <pc:docMk/>
          <pc:sldMk cId="850699243" sldId="305"/>
        </pc:sldMkLst>
        <pc:spChg chg="add mod">
          <ac:chgData name="Terry Meyer" userId="8dea3ae887b87dd2" providerId="LiveId" clId="{3B7D66AF-1B2C-4AD4-9EC6-65E3CAF9F657}" dt="2023-11-28T17:18:05.202" v="1165" actId="1076"/>
          <ac:spMkLst>
            <pc:docMk/>
            <pc:sldMk cId="850699243" sldId="305"/>
            <ac:spMk id="2" creationId="{B5571BB6-10AC-DDCF-D195-F481B7D0BECC}"/>
          </ac:spMkLst>
        </pc:spChg>
        <pc:spChg chg="del mod">
          <ac:chgData name="Terry Meyer" userId="8dea3ae887b87dd2" providerId="LiveId" clId="{3B7D66AF-1B2C-4AD4-9EC6-65E3CAF9F657}" dt="2023-11-28T17:17:04.610" v="1094" actId="21"/>
          <ac:spMkLst>
            <pc:docMk/>
            <pc:sldMk cId="850699243" sldId="305"/>
            <ac:spMk id="4" creationId="{F8444EC5-EB14-736E-00C5-066D8C4BF633}"/>
          </ac:spMkLst>
        </pc:spChg>
        <pc:spChg chg="mod">
          <ac:chgData name="Terry Meyer" userId="8dea3ae887b87dd2" providerId="LiveId" clId="{3B7D66AF-1B2C-4AD4-9EC6-65E3CAF9F657}" dt="2023-11-28T17:24:45.880" v="1315" actId="20577"/>
          <ac:spMkLst>
            <pc:docMk/>
            <pc:sldMk cId="850699243" sldId="305"/>
            <ac:spMk id="9" creationId="{0651D83D-81AD-2C2E-7125-78C01EF6448C}"/>
          </ac:spMkLst>
        </pc:spChg>
        <pc:picChg chg="add mod">
          <ac:chgData name="Terry Meyer" userId="8dea3ae887b87dd2" providerId="LiveId" clId="{3B7D66AF-1B2C-4AD4-9EC6-65E3CAF9F657}" dt="2023-11-28T17:22:26.677" v="1174" actId="1076"/>
          <ac:picMkLst>
            <pc:docMk/>
            <pc:sldMk cId="850699243" sldId="305"/>
            <ac:picMk id="5" creationId="{7EF31360-5EBD-468F-1777-44BCA0F5D7E7}"/>
          </ac:picMkLst>
        </pc:picChg>
        <pc:picChg chg="del">
          <ac:chgData name="Terry Meyer" userId="8dea3ae887b87dd2" providerId="LiveId" clId="{3B7D66AF-1B2C-4AD4-9EC6-65E3CAF9F657}" dt="2023-11-28T17:18:08.959" v="1166" actId="21"/>
          <ac:picMkLst>
            <pc:docMk/>
            <pc:sldMk cId="850699243" sldId="305"/>
            <ac:picMk id="8" creationId="{84EB954A-AD1B-85A4-FDAA-3C6E594FE697}"/>
          </ac:picMkLst>
        </pc:picChg>
      </pc:sldChg>
      <pc:sldChg chg="addSp delSp modSp new mod setBg">
        <pc:chgData name="Terry Meyer" userId="8dea3ae887b87dd2" providerId="LiveId" clId="{3B7D66AF-1B2C-4AD4-9EC6-65E3CAF9F657}" dt="2023-11-29T00:40:43.585" v="3426" actId="20577"/>
        <pc:sldMkLst>
          <pc:docMk/>
          <pc:sldMk cId="1787677456" sldId="306"/>
        </pc:sldMkLst>
        <pc:spChg chg="add mod">
          <ac:chgData name="Terry Meyer" userId="8dea3ae887b87dd2" providerId="LiveId" clId="{3B7D66AF-1B2C-4AD4-9EC6-65E3CAF9F657}" dt="2023-11-28T18:19:25.473" v="2680" actId="1076"/>
          <ac:spMkLst>
            <pc:docMk/>
            <pc:sldMk cId="1787677456" sldId="306"/>
            <ac:spMk id="5" creationId="{0D43866D-6053-C2C2-8E2D-AECA4156175B}"/>
          </ac:spMkLst>
        </pc:spChg>
        <pc:spChg chg="add mod">
          <ac:chgData name="Terry Meyer" userId="8dea3ae887b87dd2" providerId="LiveId" clId="{3B7D66AF-1B2C-4AD4-9EC6-65E3CAF9F657}" dt="2023-11-29T00:40:43.585" v="3426" actId="20577"/>
          <ac:spMkLst>
            <pc:docMk/>
            <pc:sldMk cId="1787677456" sldId="306"/>
            <ac:spMk id="9" creationId="{A5A08A6C-7442-418A-9177-01C9A6A18204}"/>
          </ac:spMkLst>
        </pc:spChg>
        <pc:picChg chg="add mod modCrop">
          <ac:chgData name="Terry Meyer" userId="8dea3ae887b87dd2" providerId="LiveId" clId="{3B7D66AF-1B2C-4AD4-9EC6-65E3CAF9F657}" dt="2023-11-28T18:55:58.375" v="3401" actId="732"/>
          <ac:picMkLst>
            <pc:docMk/>
            <pc:sldMk cId="1787677456" sldId="306"/>
            <ac:picMk id="3" creationId="{0D573C03-0A63-A1CF-E612-8B4094658049}"/>
          </ac:picMkLst>
        </pc:picChg>
        <pc:picChg chg="add mod">
          <ac:chgData name="Terry Meyer" userId="8dea3ae887b87dd2" providerId="LiveId" clId="{3B7D66AF-1B2C-4AD4-9EC6-65E3CAF9F657}" dt="2023-11-28T18:11:55.909" v="2261"/>
          <ac:picMkLst>
            <pc:docMk/>
            <pc:sldMk cId="1787677456" sldId="306"/>
            <ac:picMk id="4" creationId="{B5E038F7-C0C4-411C-EB37-D13909556B87}"/>
          </ac:picMkLst>
        </pc:picChg>
        <pc:picChg chg="add mod">
          <ac:chgData name="Terry Meyer" userId="8dea3ae887b87dd2" providerId="LiveId" clId="{3B7D66AF-1B2C-4AD4-9EC6-65E3CAF9F657}" dt="2023-11-28T18:55:49.759" v="3400" actId="1037"/>
          <ac:picMkLst>
            <pc:docMk/>
            <pc:sldMk cId="1787677456" sldId="306"/>
            <ac:picMk id="6" creationId="{D821ACDC-B973-7A84-1650-2678C4A3AFEF}"/>
          </ac:picMkLst>
        </pc:picChg>
        <pc:picChg chg="add mod modCrop">
          <ac:chgData name="Terry Meyer" userId="8dea3ae887b87dd2" providerId="LiveId" clId="{3B7D66AF-1B2C-4AD4-9EC6-65E3CAF9F657}" dt="2023-11-28T18:24:22.980" v="2689" actId="732"/>
          <ac:picMkLst>
            <pc:docMk/>
            <pc:sldMk cId="1787677456" sldId="306"/>
            <ac:picMk id="8" creationId="{FE2D3067-ADE3-126E-CDB9-AF5A48774033}"/>
          </ac:picMkLst>
        </pc:picChg>
        <pc:picChg chg="add del mod">
          <ac:chgData name="Terry Meyer" userId="8dea3ae887b87dd2" providerId="LiveId" clId="{3B7D66AF-1B2C-4AD4-9EC6-65E3CAF9F657}" dt="2023-11-28T18:23:51.553" v="2687" actId="21"/>
          <ac:picMkLst>
            <pc:docMk/>
            <pc:sldMk cId="1787677456" sldId="306"/>
            <ac:picMk id="2050" creationId="{EDCA114C-D4B8-355B-2812-A8D1E5C27A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F0B7-0D1D-4072-9691-CE9FD7E09C3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A91F-E3AF-47D6-B2F5-94AB73D6D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2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A21A-F373-DAA1-B0DA-5F94CBD17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A3FF-2E28-5F47-21D1-06683D9FD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Terry Meyer</a:t>
            </a:r>
          </a:p>
        </p:txBody>
      </p:sp>
    </p:spTree>
    <p:extLst>
      <p:ext uri="{BB962C8B-B14F-4D97-AF65-F5344CB8AC3E}">
        <p14:creationId xmlns:p14="http://schemas.microsoft.com/office/powerpoint/2010/main" val="156979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44EC5-EB14-736E-00C5-066D8C4BF633}"/>
              </a:ext>
            </a:extLst>
          </p:cNvPr>
          <p:cNvSpPr txBox="1"/>
          <p:nvPr/>
        </p:nvSpPr>
        <p:spPr>
          <a:xfrm>
            <a:off x="2818492" y="865839"/>
            <a:ext cx="883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produced the first set in 1949 , "</a:t>
            </a:r>
            <a:r>
              <a:rPr lang="en-US" sz="2800" b="1" dirty="0"/>
              <a:t>Automatic Binding Bricks</a:t>
            </a:r>
            <a:r>
              <a:rPr lang="en-US" sz="2800" dirty="0"/>
              <a:t>" </a:t>
            </a:r>
          </a:p>
        </p:txBody>
      </p:sp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EB98E300-C835-EBCB-B9EE-9E84EF0B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5" y="200997"/>
            <a:ext cx="2095500" cy="2095500"/>
          </a:xfrm>
          <a:prstGeom prst="rect">
            <a:avLst/>
          </a:prstGeom>
        </p:spPr>
      </p:pic>
      <p:pic>
        <p:nvPicPr>
          <p:cNvPr id="8" name="Picture 7" descr="A box of building blocks&#10;&#10;Description automatically generated">
            <a:extLst>
              <a:ext uri="{FF2B5EF4-FFF2-40B4-BE49-F238E27FC236}">
                <a16:creationId xmlns:a16="http://schemas.microsoft.com/office/drawing/2014/main" id="{84EB954A-AD1B-85A4-FDAA-3C6E594FE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79" y="1698171"/>
            <a:ext cx="6518054" cy="4655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1D83D-81AD-2C2E-7125-78C01EF6448C}"/>
              </a:ext>
            </a:extLst>
          </p:cNvPr>
          <p:cNvSpPr txBox="1"/>
          <p:nvPr/>
        </p:nvSpPr>
        <p:spPr>
          <a:xfrm>
            <a:off x="933839" y="2813180"/>
            <a:ext cx="2723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142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Experimentation  </a:t>
            </a:r>
          </a:p>
        </p:txBody>
      </p:sp>
    </p:spTree>
    <p:extLst>
      <p:ext uri="{BB962C8B-B14F-4D97-AF65-F5344CB8AC3E}">
        <p14:creationId xmlns:p14="http://schemas.microsoft.com/office/powerpoint/2010/main" val="152943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EB98E300-C835-EBCB-B9EE-9E84EF0B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5" y="200997"/>
            <a:ext cx="2095500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1D83D-81AD-2C2E-7125-78C01EF6448C}"/>
              </a:ext>
            </a:extLst>
          </p:cNvPr>
          <p:cNvSpPr txBox="1"/>
          <p:nvPr/>
        </p:nvSpPr>
        <p:spPr>
          <a:xfrm>
            <a:off x="933839" y="2813180"/>
            <a:ext cx="2723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Boring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11695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Filler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Follow the Directions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71BB6-10AC-DDCF-D195-F481B7D0BECC}"/>
              </a:ext>
            </a:extLst>
          </p:cNvPr>
          <p:cNvSpPr txBox="1"/>
          <p:nvPr/>
        </p:nvSpPr>
        <p:spPr>
          <a:xfrm>
            <a:off x="2786619" y="916610"/>
            <a:ext cx="722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produced the biggest set in 2021 , "</a:t>
            </a:r>
            <a:r>
              <a:rPr lang="en-US" sz="2800" b="1" dirty="0"/>
              <a:t>World Map</a:t>
            </a:r>
            <a:r>
              <a:rPr lang="en-US" sz="2800" dirty="0"/>
              <a:t>" </a:t>
            </a:r>
          </a:p>
        </p:txBody>
      </p:sp>
      <p:pic>
        <p:nvPicPr>
          <p:cNvPr id="5" name="Picture 4" descr="A map of the world with colorful dots&#10;&#10;Description automatically generated">
            <a:extLst>
              <a:ext uri="{FF2B5EF4-FFF2-40B4-BE49-F238E27FC236}">
                <a16:creationId xmlns:a16="http://schemas.microsoft.com/office/drawing/2014/main" id="{7EF31360-5EBD-468F-1777-44BCA0F5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843819"/>
            <a:ext cx="5704821" cy="44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st_pieces_year">
            <a:extLst>
              <a:ext uri="{FF2B5EF4-FFF2-40B4-BE49-F238E27FC236}">
                <a16:creationId xmlns:a16="http://schemas.microsoft.com/office/drawing/2014/main" id="{77AB0EAB-6213-1796-2C29-3789A9F1054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"/>
          <a:stretch/>
        </p:blipFill>
        <p:spPr>
          <a:xfrm>
            <a:off x="5447552" y="0"/>
            <a:ext cx="6744448" cy="6858000"/>
          </a:xfrm>
          <a:prstGeom prst="rect">
            <a:avLst/>
          </a:prstGeom>
        </p:spPr>
      </p:pic>
      <p:pic>
        <p:nvPicPr>
          <p:cNvPr id="2" name="Picture 1" descr="A red and white logo&#10;&#10;Description automatically generated">
            <a:extLst>
              <a:ext uri="{FF2B5EF4-FFF2-40B4-BE49-F238E27FC236}">
                <a16:creationId xmlns:a16="http://schemas.microsoft.com/office/drawing/2014/main" id="{7253286F-5768-E65E-2E86-73A0C4E35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16331"/>
            <a:ext cx="788128" cy="7881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567EB6-6E28-FF1B-DD1F-E78CE36E4FAC}"/>
              </a:ext>
            </a:extLst>
          </p:cNvPr>
          <p:cNvSpPr/>
          <p:nvPr/>
        </p:nvSpPr>
        <p:spPr>
          <a:xfrm>
            <a:off x="5751330" y="4357446"/>
            <a:ext cx="2090521" cy="2090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DE2BEB-ED1F-9059-2843-ECF01324FE5C}"/>
              </a:ext>
            </a:extLst>
          </p:cNvPr>
          <p:cNvSpPr/>
          <p:nvPr/>
        </p:nvSpPr>
        <p:spPr>
          <a:xfrm>
            <a:off x="6860953" y="2982497"/>
            <a:ext cx="2090521" cy="2090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8B6E6-D022-4FA3-CC6E-199FA97BA2C6}"/>
              </a:ext>
            </a:extLst>
          </p:cNvPr>
          <p:cNvSpPr txBox="1"/>
          <p:nvPr/>
        </p:nvSpPr>
        <p:spPr>
          <a:xfrm rot="16200000">
            <a:off x="11207146" y="3371066"/>
            <a:ext cx="510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57031-3DCF-323B-CB81-18F6ACC26622}"/>
              </a:ext>
            </a:extLst>
          </p:cNvPr>
          <p:cNvSpPr txBox="1"/>
          <p:nvPr/>
        </p:nvSpPr>
        <p:spPr>
          <a:xfrm>
            <a:off x="327417" y="1187347"/>
            <a:ext cx="4638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Piece Count correlates to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sets are less that $200 and less than 2000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2000, another group of sets appears with 2000-6000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Titanic (still expensive and significant); sorry World Map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E9C413-5650-85FB-651C-B381FB036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4" y="4531441"/>
            <a:ext cx="4350742" cy="195380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864C73E-9BB2-2AC0-92A5-9F12B91959B0}"/>
              </a:ext>
            </a:extLst>
          </p:cNvPr>
          <p:cNvGrpSpPr/>
          <p:nvPr/>
        </p:nvGrpSpPr>
        <p:grpSpPr>
          <a:xfrm>
            <a:off x="8399649" y="1517864"/>
            <a:ext cx="1311511" cy="816630"/>
            <a:chOff x="8399649" y="1517864"/>
            <a:chExt cx="1311511" cy="816630"/>
          </a:xfrm>
        </p:grpSpPr>
        <p:pic>
          <p:nvPicPr>
            <p:cNvPr id="20" name="Picture 19" descr="A toy ship on a stand with RMS Queen Mary in the background&#10;&#10;Description automatically generated">
              <a:extLst>
                <a:ext uri="{FF2B5EF4-FFF2-40B4-BE49-F238E27FC236}">
                  <a16:creationId xmlns:a16="http://schemas.microsoft.com/office/drawing/2014/main" id="{C759E96A-7F8C-50E5-79BA-E26DF1F5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649" y="1517864"/>
              <a:ext cx="1031501" cy="53668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D767AC-5ECE-0CCA-79B7-4FA6C7EC9DC4}"/>
                </a:ext>
              </a:extLst>
            </p:cNvPr>
            <p:cNvSpPr/>
            <p:nvPr/>
          </p:nvSpPr>
          <p:spPr>
            <a:xfrm>
              <a:off x="9264158" y="1928129"/>
              <a:ext cx="447002" cy="40636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D0C157-F69C-CC23-E3A7-4FE261377F63}"/>
              </a:ext>
            </a:extLst>
          </p:cNvPr>
          <p:cNvGrpSpPr/>
          <p:nvPr/>
        </p:nvGrpSpPr>
        <p:grpSpPr>
          <a:xfrm>
            <a:off x="9458044" y="4285845"/>
            <a:ext cx="1118208" cy="956131"/>
            <a:chOff x="9458044" y="4285845"/>
            <a:chExt cx="1118208" cy="95613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6B04CE7-B70F-54F5-70B8-A8B690E52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8044" y="4557803"/>
              <a:ext cx="838429" cy="684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91038B-2C55-C367-6436-1D1E9F5D7521}"/>
                </a:ext>
              </a:extLst>
            </p:cNvPr>
            <p:cNvSpPr/>
            <p:nvPr/>
          </p:nvSpPr>
          <p:spPr>
            <a:xfrm>
              <a:off x="10129250" y="4285845"/>
              <a:ext cx="447002" cy="40636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87C6456-16DA-241B-357D-E8140DA0C912}"/>
              </a:ext>
            </a:extLst>
          </p:cNvPr>
          <p:cNvSpPr txBox="1"/>
          <p:nvPr/>
        </p:nvSpPr>
        <p:spPr>
          <a:xfrm>
            <a:off x="989634" y="197338"/>
            <a:ext cx="475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CORRELATION: Cost &amp; Pieces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05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covid-19&#10;&#10;Description automatically generated">
            <a:extLst>
              <a:ext uri="{FF2B5EF4-FFF2-40B4-BE49-F238E27FC236}">
                <a16:creationId xmlns:a16="http://schemas.microsoft.com/office/drawing/2014/main" id="{0D573C03-0A63-A1CF-E612-8B4094658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9"/>
          <a:stretch/>
        </p:blipFill>
        <p:spPr>
          <a:xfrm>
            <a:off x="3801159" y="10085"/>
            <a:ext cx="8390841" cy="6666379"/>
          </a:xfrm>
          <a:prstGeom prst="rect">
            <a:avLst/>
          </a:prstGeom>
        </p:spPr>
      </p:pic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B5E038F7-C0C4-411C-EB37-D1390955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16331"/>
            <a:ext cx="788128" cy="788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3866D-6053-C2C2-8E2D-AECA4156175B}"/>
              </a:ext>
            </a:extLst>
          </p:cNvPr>
          <p:cNvSpPr txBox="1"/>
          <p:nvPr/>
        </p:nvSpPr>
        <p:spPr>
          <a:xfrm>
            <a:off x="280511" y="1431030"/>
            <a:ext cx="3188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COVID - 19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Lego Sets production appears to track the US economy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Lego prefers Democrats?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1ACDC-B973-7A84-1650-2678C4A3A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608" y="4396970"/>
            <a:ext cx="2787422" cy="12517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D3067-ADE3-126E-CDB9-AF5A487740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5" b="3341"/>
          <a:stretch/>
        </p:blipFill>
        <p:spPr>
          <a:xfrm>
            <a:off x="378265" y="4023322"/>
            <a:ext cx="3188830" cy="2246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08A6C-7442-418A-9177-01C9A6A18204}"/>
              </a:ext>
            </a:extLst>
          </p:cNvPr>
          <p:cNvSpPr txBox="1"/>
          <p:nvPr/>
        </p:nvSpPr>
        <p:spPr>
          <a:xfrm>
            <a:off x="989634" y="197338"/>
            <a:ext cx="475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HISTORY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76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C0145C-3D02-D2D1-0C00-4043F66374F9}"/>
              </a:ext>
            </a:extLst>
          </p:cNvPr>
          <p:cNvGrpSpPr/>
          <p:nvPr/>
        </p:nvGrpSpPr>
        <p:grpSpPr>
          <a:xfrm>
            <a:off x="3240742" y="2192544"/>
            <a:ext cx="8633010" cy="4612342"/>
            <a:chOff x="804414" y="3254188"/>
            <a:chExt cx="8124433" cy="35048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51DE0F-F353-62C8-AD2F-D1329FB49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55" t="5599" b="1831"/>
            <a:stretch/>
          </p:blipFill>
          <p:spPr>
            <a:xfrm>
              <a:off x="804414" y="3254188"/>
              <a:ext cx="7967108" cy="29718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7E304A-6F2D-073B-F797-09D966BCD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67" b="-1"/>
            <a:stretch/>
          </p:blipFill>
          <p:spPr>
            <a:xfrm>
              <a:off x="2331264" y="6225989"/>
              <a:ext cx="6597583" cy="533033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1CD5E2-AD00-3CA4-D9EE-80C35C083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" y="857030"/>
            <a:ext cx="2456378" cy="57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7025F-82F1-3149-5D38-D18BC5FD3BAE}"/>
              </a:ext>
            </a:extLst>
          </p:cNvPr>
          <p:cNvSpPr txBox="1"/>
          <p:nvPr/>
        </p:nvSpPr>
        <p:spPr>
          <a:xfrm>
            <a:off x="1059114" y="172265"/>
            <a:ext cx="758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THEMES</a:t>
            </a:r>
            <a:r>
              <a:rPr lang="en-US" sz="2000" dirty="0"/>
              <a:t>   that build the foundation of the Lego pieces tower</a:t>
            </a:r>
          </a:p>
        </p:txBody>
      </p:sp>
      <p:pic>
        <p:nvPicPr>
          <p:cNvPr id="9" name="Picture 8" descr="A red and white logo&#10;&#10;Description automatically generated">
            <a:extLst>
              <a:ext uri="{FF2B5EF4-FFF2-40B4-BE49-F238E27FC236}">
                <a16:creationId xmlns:a16="http://schemas.microsoft.com/office/drawing/2014/main" id="{3DAEE357-23D0-9F47-63BD-6D4140926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16331"/>
            <a:ext cx="788128" cy="788128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3F37B9C-1D93-313D-D9E3-268E812D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71" y="446644"/>
            <a:ext cx="2630239" cy="214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7F86BF0-FAA6-E459-30A3-AC7B03B9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41" y="2920124"/>
            <a:ext cx="1662502" cy="12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78ED1E-58A7-BAC5-B54B-948D37362C93}"/>
              </a:ext>
            </a:extLst>
          </p:cNvPr>
          <p:cNvCxnSpPr>
            <a:cxnSpLocks/>
          </p:cNvCxnSpPr>
          <p:nvPr/>
        </p:nvCxnSpPr>
        <p:spPr>
          <a:xfrm>
            <a:off x="9155009" y="5212143"/>
            <a:ext cx="0" cy="26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0A1B59D5-F211-D9BF-E211-E3D021AB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61" y="4341161"/>
            <a:ext cx="1286527" cy="9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AA10B3-8727-8570-78AF-60F181824FB4}"/>
              </a:ext>
            </a:extLst>
          </p:cNvPr>
          <p:cNvCxnSpPr>
            <a:cxnSpLocks/>
          </p:cNvCxnSpPr>
          <p:nvPr/>
        </p:nvCxnSpPr>
        <p:spPr>
          <a:xfrm>
            <a:off x="10509604" y="4213983"/>
            <a:ext cx="12970" cy="14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E7229D-C16B-F020-AE0F-110A015E1EC9}"/>
              </a:ext>
            </a:extLst>
          </p:cNvPr>
          <p:cNvCxnSpPr>
            <a:cxnSpLocks/>
          </p:cNvCxnSpPr>
          <p:nvPr/>
        </p:nvCxnSpPr>
        <p:spPr>
          <a:xfrm>
            <a:off x="11478162" y="2496232"/>
            <a:ext cx="0" cy="34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6CC05F-EA73-78C2-BCA8-6B68DDD9BD09}"/>
              </a:ext>
            </a:extLst>
          </p:cNvPr>
          <p:cNvSpPr txBox="1"/>
          <p:nvPr/>
        </p:nvSpPr>
        <p:spPr>
          <a:xfrm rot="18375207">
            <a:off x="4765425" y="1513382"/>
            <a:ext cx="1183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Mean Piece Count</a:t>
            </a:r>
          </a:p>
        </p:txBody>
      </p:sp>
    </p:spTree>
    <p:extLst>
      <p:ext uri="{BB962C8B-B14F-4D97-AF65-F5344CB8AC3E}">
        <p14:creationId xmlns:p14="http://schemas.microsoft.com/office/powerpoint/2010/main" val="120979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667</TotalTime>
  <Words>121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Living Lego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Terry Meyer</dc:creator>
  <cp:lastModifiedBy>Terry Meyer</cp:lastModifiedBy>
  <cp:revision>1</cp:revision>
  <dcterms:created xsi:type="dcterms:W3CDTF">2023-11-27T00:43:02Z</dcterms:created>
  <dcterms:modified xsi:type="dcterms:W3CDTF">2023-11-29T00:41:37Z</dcterms:modified>
</cp:coreProperties>
</file>