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CA1C-5689-58BF-E3A8-558E61F28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B06E6-BC56-F29A-D043-11C99FA4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273D-110A-DB04-5503-FC54C0BC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8816E-AA67-B6D6-4BD0-5A84F09F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C038-427E-9603-354D-5D6AF290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6A86-6A7A-51E4-E2BA-7B902C96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671A-5499-8D91-4304-2F48E8E42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F4F7-1044-399B-59D0-5B7C40F4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959C-97A6-EE36-FA39-5D82D21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3A62-F854-6927-3CD0-DAAFE7A7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A54CD-AC60-3D93-D9DE-DF3B0781F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A9179-0FCD-C5B1-0819-43A7775EE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F5CC9-9449-A903-FF95-8438AA65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D2B6-C793-7E9D-EFC5-B5D67617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8A8E-9114-56B5-61F8-CF993A72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D291-9546-F146-1691-79772E48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C35A-07B0-B7CB-1200-BEEB75E3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AABB-50D9-47C9-56C5-9617863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3492D-96D2-9A99-B3EF-7C13FAC3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8DB6-09DD-E609-CC88-3C50E338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FF1B-95A0-1C99-2C31-AFECBA50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F33DE-C1CC-3BAD-58ED-981D07F13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1AEE-C980-558A-4A14-8E73F8DF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9571-CF1D-42B0-D7D6-47B86C4F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0600-9774-72BE-0776-78764A82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017C-ADEE-C197-1325-910CB4E9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CD04-3EEB-164E-7EEF-0641FC162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E7FF5-5B7F-44C7-5FAC-2C97AE781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5E719-DB2C-D5B9-2CCA-7C846E12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4E732-F952-796E-D03F-24ED6D87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0F7F-FCE2-7CB2-6933-5010C36C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77E0-746A-09D2-3005-208297D3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E2230-442F-156E-1E8D-C509BC267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32B96-7000-46D2-87DE-31296AEBE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6784F-2540-E509-0EA0-738FF7B31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8A659-308A-68A9-C67C-397C41196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D70BE-72AE-77B4-D50D-2C898492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E18B1-B828-1DB2-7F8E-CAD6C7B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67C8C-C10D-EDC6-422D-FF19DC3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6C13-FEF3-EC74-CCB7-A61E51E0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B93D9-4FE3-FFB2-31BD-F5F76BB0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8E1BC-44EA-AEDC-EB6C-A2397C0F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3B471-8B36-15AC-C51A-0D8D31C4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25A6E-ED67-C56E-93BF-4EA71F2E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2923A-B105-488B-1117-5D34792B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4BC08-D603-37EF-E780-483BA639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1DF9-4C0B-5E31-8F20-175171F2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0D05-D1D6-C4F1-3DB7-05B5A430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9BF31-A915-2287-CD16-3B84F38B5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5004-18DA-B9C0-4704-5C003084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34C6-E474-4778-6E5A-B7B39A0F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C52BF-25A5-5ABF-20A9-08D97E9E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A305-1EAF-E894-F330-B794D9A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C1844-C5DA-6DC0-BD73-78561FCB1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A59AB-5E89-DDBA-5A34-1A735705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CBAB-B186-26A7-5AC7-E2762CE9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9955-C7B1-EF76-1A65-8FF1F52A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699D7-8BA7-74F2-96C5-92919EEE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C9EA9-1521-A027-0E6A-287B8533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0E8C0-F257-C608-CC74-E12B560FE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3B91-3D91-BCE2-EFC9-0E6B4A55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064D-C681-4D96-BBD5-381324B5ADF7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0BA5-E390-3395-4E6F-C491DFCA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DE8E-9D48-126D-725D-580F301DA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A5D0-737D-42D3-B3D9-5A55B9FC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38EC5-319A-008B-30B1-82671937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1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Meyer</dc:creator>
  <cp:lastModifiedBy>Terry Meyer</cp:lastModifiedBy>
  <cp:revision>1</cp:revision>
  <dcterms:created xsi:type="dcterms:W3CDTF">2023-11-19T17:15:39Z</dcterms:created>
  <dcterms:modified xsi:type="dcterms:W3CDTF">2023-11-19T17:16:45Z</dcterms:modified>
</cp:coreProperties>
</file>